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888" r:id="rId2"/>
  </p:sldMasterIdLst>
  <p:notesMasterIdLst>
    <p:notesMasterId r:id="rId31"/>
  </p:notesMasterIdLst>
  <p:sldIdLst>
    <p:sldId id="374" r:id="rId3"/>
    <p:sldId id="821" r:id="rId4"/>
    <p:sldId id="740" r:id="rId5"/>
    <p:sldId id="429" r:id="rId6"/>
    <p:sldId id="782" r:id="rId7"/>
    <p:sldId id="742" r:id="rId8"/>
    <p:sldId id="743" r:id="rId9"/>
    <p:sldId id="783" r:id="rId10"/>
    <p:sldId id="724" r:id="rId11"/>
    <p:sldId id="790" r:id="rId12"/>
    <p:sldId id="557" r:id="rId13"/>
    <p:sldId id="788" r:id="rId14"/>
    <p:sldId id="725" r:id="rId15"/>
    <p:sldId id="728" r:id="rId16"/>
    <p:sldId id="556" r:id="rId17"/>
    <p:sldId id="781" r:id="rId18"/>
    <p:sldId id="644" r:id="rId19"/>
    <p:sldId id="792" r:id="rId20"/>
    <p:sldId id="731" r:id="rId21"/>
    <p:sldId id="772" r:id="rId22"/>
    <p:sldId id="767" r:id="rId23"/>
    <p:sldId id="797" r:id="rId24"/>
    <p:sldId id="799" r:id="rId25"/>
    <p:sldId id="798" r:id="rId26"/>
    <p:sldId id="801" r:id="rId27"/>
    <p:sldId id="802" r:id="rId28"/>
    <p:sldId id="723" r:id="rId29"/>
    <p:sldId id="518" r:id="rId30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FF00"/>
    <a:srgbClr val="003865"/>
    <a:srgbClr val="951272"/>
    <a:srgbClr val="284F76"/>
    <a:srgbClr val="0075B0"/>
    <a:srgbClr val="5B4D94"/>
    <a:srgbClr val="0067A7"/>
    <a:srgbClr val="3E474E"/>
    <a:srgbClr val="0329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4" autoAdjust="0"/>
    <p:restoredTop sz="81377" autoAdjust="0"/>
  </p:normalViewPr>
  <p:slideViewPr>
    <p:cSldViewPr>
      <p:cViewPr varScale="1">
        <p:scale>
          <a:sx n="68" d="100"/>
          <a:sy n="68" d="100"/>
        </p:scale>
        <p:origin x="1144" y="3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../embeddings/oleObject1.bin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gp107g\Dropbox\Tatja_Karkkainen\D6_Cryptoattitudes\Result-files\NewPresentation_131020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assets!$W$2</c:f>
              <c:strCache>
                <c:ptCount val="1"/>
                <c:pt idx="0">
                  <c:v>Cash</c:v>
                </c:pt>
              </c:strCache>
            </c:strRef>
          </c:tx>
          <c:spPr>
            <a:ln w="38100" cap="rnd">
              <a:solidFill>
                <a:schemeClr val="tx1"/>
              </a:solidFill>
              <a:prstDash val="dash"/>
              <a:round/>
            </a:ln>
            <a:effectLst/>
          </c:spPr>
          <c:marker>
            <c:symbol val="none"/>
          </c:marker>
          <c:cat>
            <c:numRef>
              <c:f>assets!$A$3:$A$785</c:f>
              <c:numCache>
                <c:formatCode>m/d/yyyy</c:formatCode>
                <c:ptCount val="783"/>
                <c:pt idx="0">
                  <c:v>42369</c:v>
                </c:pt>
                <c:pt idx="1">
                  <c:v>42370</c:v>
                </c:pt>
                <c:pt idx="2">
                  <c:v>42373</c:v>
                </c:pt>
                <c:pt idx="3">
                  <c:v>42374</c:v>
                </c:pt>
                <c:pt idx="4">
                  <c:v>42375</c:v>
                </c:pt>
                <c:pt idx="5">
                  <c:v>42376</c:v>
                </c:pt>
                <c:pt idx="6">
                  <c:v>42377</c:v>
                </c:pt>
                <c:pt idx="7">
                  <c:v>42380</c:v>
                </c:pt>
                <c:pt idx="8">
                  <c:v>42381</c:v>
                </c:pt>
                <c:pt idx="9">
                  <c:v>42382</c:v>
                </c:pt>
                <c:pt idx="10">
                  <c:v>42383</c:v>
                </c:pt>
                <c:pt idx="11">
                  <c:v>42384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42394</c:v>
                </c:pt>
                <c:pt idx="18">
                  <c:v>42395</c:v>
                </c:pt>
                <c:pt idx="19">
                  <c:v>42396</c:v>
                </c:pt>
                <c:pt idx="20">
                  <c:v>42397</c:v>
                </c:pt>
                <c:pt idx="21">
                  <c:v>42398</c:v>
                </c:pt>
                <c:pt idx="22">
                  <c:v>42401</c:v>
                </c:pt>
                <c:pt idx="23">
                  <c:v>42402</c:v>
                </c:pt>
                <c:pt idx="24">
                  <c:v>42403</c:v>
                </c:pt>
                <c:pt idx="25">
                  <c:v>42404</c:v>
                </c:pt>
                <c:pt idx="26">
                  <c:v>42405</c:v>
                </c:pt>
                <c:pt idx="27">
                  <c:v>42408</c:v>
                </c:pt>
                <c:pt idx="28">
                  <c:v>42409</c:v>
                </c:pt>
                <c:pt idx="29">
                  <c:v>42410</c:v>
                </c:pt>
                <c:pt idx="30">
                  <c:v>42411</c:v>
                </c:pt>
                <c:pt idx="31">
                  <c:v>42412</c:v>
                </c:pt>
                <c:pt idx="32">
                  <c:v>42415</c:v>
                </c:pt>
                <c:pt idx="33">
                  <c:v>42416</c:v>
                </c:pt>
                <c:pt idx="34">
                  <c:v>42417</c:v>
                </c:pt>
                <c:pt idx="35">
                  <c:v>42418</c:v>
                </c:pt>
                <c:pt idx="36">
                  <c:v>42419</c:v>
                </c:pt>
                <c:pt idx="37">
                  <c:v>42422</c:v>
                </c:pt>
                <c:pt idx="38">
                  <c:v>42423</c:v>
                </c:pt>
                <c:pt idx="39">
                  <c:v>42424</c:v>
                </c:pt>
                <c:pt idx="40">
                  <c:v>42425</c:v>
                </c:pt>
                <c:pt idx="41">
                  <c:v>42426</c:v>
                </c:pt>
                <c:pt idx="42">
                  <c:v>42429</c:v>
                </c:pt>
                <c:pt idx="43">
                  <c:v>42430</c:v>
                </c:pt>
                <c:pt idx="44">
                  <c:v>42431</c:v>
                </c:pt>
                <c:pt idx="45">
                  <c:v>42432</c:v>
                </c:pt>
                <c:pt idx="46">
                  <c:v>42433</c:v>
                </c:pt>
                <c:pt idx="47">
                  <c:v>42436</c:v>
                </c:pt>
                <c:pt idx="48">
                  <c:v>42437</c:v>
                </c:pt>
                <c:pt idx="49">
                  <c:v>42438</c:v>
                </c:pt>
                <c:pt idx="50">
                  <c:v>42439</c:v>
                </c:pt>
                <c:pt idx="51">
                  <c:v>42440</c:v>
                </c:pt>
                <c:pt idx="52">
                  <c:v>42443</c:v>
                </c:pt>
                <c:pt idx="53">
                  <c:v>42444</c:v>
                </c:pt>
                <c:pt idx="54">
                  <c:v>42445</c:v>
                </c:pt>
                <c:pt idx="55">
                  <c:v>42446</c:v>
                </c:pt>
                <c:pt idx="56">
                  <c:v>42447</c:v>
                </c:pt>
                <c:pt idx="57">
                  <c:v>42450</c:v>
                </c:pt>
                <c:pt idx="58">
                  <c:v>42451</c:v>
                </c:pt>
                <c:pt idx="59">
                  <c:v>42452</c:v>
                </c:pt>
                <c:pt idx="60">
                  <c:v>42453</c:v>
                </c:pt>
                <c:pt idx="61">
                  <c:v>42454</c:v>
                </c:pt>
                <c:pt idx="62">
                  <c:v>42457</c:v>
                </c:pt>
                <c:pt idx="63">
                  <c:v>42458</c:v>
                </c:pt>
                <c:pt idx="64">
                  <c:v>42459</c:v>
                </c:pt>
                <c:pt idx="65">
                  <c:v>42460</c:v>
                </c:pt>
                <c:pt idx="66">
                  <c:v>42461</c:v>
                </c:pt>
                <c:pt idx="67">
                  <c:v>42464</c:v>
                </c:pt>
                <c:pt idx="68">
                  <c:v>42465</c:v>
                </c:pt>
                <c:pt idx="69">
                  <c:v>42466</c:v>
                </c:pt>
                <c:pt idx="70">
                  <c:v>42467</c:v>
                </c:pt>
                <c:pt idx="71">
                  <c:v>42468</c:v>
                </c:pt>
                <c:pt idx="72">
                  <c:v>42471</c:v>
                </c:pt>
                <c:pt idx="73">
                  <c:v>42472</c:v>
                </c:pt>
                <c:pt idx="74">
                  <c:v>42473</c:v>
                </c:pt>
                <c:pt idx="75">
                  <c:v>42474</c:v>
                </c:pt>
                <c:pt idx="76">
                  <c:v>42475</c:v>
                </c:pt>
                <c:pt idx="77">
                  <c:v>42478</c:v>
                </c:pt>
                <c:pt idx="78">
                  <c:v>42479</c:v>
                </c:pt>
                <c:pt idx="79">
                  <c:v>42480</c:v>
                </c:pt>
                <c:pt idx="80">
                  <c:v>42481</c:v>
                </c:pt>
                <c:pt idx="81">
                  <c:v>42482</c:v>
                </c:pt>
                <c:pt idx="82">
                  <c:v>42485</c:v>
                </c:pt>
                <c:pt idx="83">
                  <c:v>42486</c:v>
                </c:pt>
                <c:pt idx="84">
                  <c:v>42487</c:v>
                </c:pt>
                <c:pt idx="85">
                  <c:v>42488</c:v>
                </c:pt>
                <c:pt idx="86">
                  <c:v>42489</c:v>
                </c:pt>
                <c:pt idx="87">
                  <c:v>42492</c:v>
                </c:pt>
                <c:pt idx="88">
                  <c:v>42493</c:v>
                </c:pt>
                <c:pt idx="89">
                  <c:v>42494</c:v>
                </c:pt>
                <c:pt idx="90">
                  <c:v>42495</c:v>
                </c:pt>
                <c:pt idx="91">
                  <c:v>42496</c:v>
                </c:pt>
                <c:pt idx="92">
                  <c:v>42499</c:v>
                </c:pt>
                <c:pt idx="93">
                  <c:v>42500</c:v>
                </c:pt>
                <c:pt idx="94">
                  <c:v>42501</c:v>
                </c:pt>
                <c:pt idx="95">
                  <c:v>42502</c:v>
                </c:pt>
                <c:pt idx="96">
                  <c:v>42503</c:v>
                </c:pt>
                <c:pt idx="97">
                  <c:v>42506</c:v>
                </c:pt>
                <c:pt idx="98">
                  <c:v>42507</c:v>
                </c:pt>
                <c:pt idx="99">
                  <c:v>42508</c:v>
                </c:pt>
                <c:pt idx="100">
                  <c:v>42509</c:v>
                </c:pt>
                <c:pt idx="101">
                  <c:v>42510</c:v>
                </c:pt>
                <c:pt idx="102">
                  <c:v>42513</c:v>
                </c:pt>
                <c:pt idx="103">
                  <c:v>42514</c:v>
                </c:pt>
                <c:pt idx="104">
                  <c:v>42515</c:v>
                </c:pt>
                <c:pt idx="105">
                  <c:v>42516</c:v>
                </c:pt>
                <c:pt idx="106">
                  <c:v>42517</c:v>
                </c:pt>
                <c:pt idx="107">
                  <c:v>42520</c:v>
                </c:pt>
                <c:pt idx="108">
                  <c:v>42521</c:v>
                </c:pt>
                <c:pt idx="109">
                  <c:v>42522</c:v>
                </c:pt>
                <c:pt idx="110">
                  <c:v>42523</c:v>
                </c:pt>
                <c:pt idx="111">
                  <c:v>42524</c:v>
                </c:pt>
                <c:pt idx="112">
                  <c:v>42527</c:v>
                </c:pt>
                <c:pt idx="113">
                  <c:v>42528</c:v>
                </c:pt>
                <c:pt idx="114">
                  <c:v>42529</c:v>
                </c:pt>
                <c:pt idx="115">
                  <c:v>42530</c:v>
                </c:pt>
                <c:pt idx="116">
                  <c:v>42531</c:v>
                </c:pt>
                <c:pt idx="117">
                  <c:v>42534</c:v>
                </c:pt>
                <c:pt idx="118">
                  <c:v>42535</c:v>
                </c:pt>
                <c:pt idx="119">
                  <c:v>42536</c:v>
                </c:pt>
                <c:pt idx="120">
                  <c:v>42537</c:v>
                </c:pt>
                <c:pt idx="121">
                  <c:v>42538</c:v>
                </c:pt>
                <c:pt idx="122">
                  <c:v>42541</c:v>
                </c:pt>
                <c:pt idx="123">
                  <c:v>42542</c:v>
                </c:pt>
                <c:pt idx="124">
                  <c:v>42543</c:v>
                </c:pt>
                <c:pt idx="125">
                  <c:v>42544</c:v>
                </c:pt>
                <c:pt idx="126">
                  <c:v>42545</c:v>
                </c:pt>
                <c:pt idx="127">
                  <c:v>42548</c:v>
                </c:pt>
                <c:pt idx="128">
                  <c:v>42549</c:v>
                </c:pt>
                <c:pt idx="129">
                  <c:v>42550</c:v>
                </c:pt>
                <c:pt idx="130">
                  <c:v>42551</c:v>
                </c:pt>
                <c:pt idx="131">
                  <c:v>42552</c:v>
                </c:pt>
                <c:pt idx="132">
                  <c:v>42555</c:v>
                </c:pt>
                <c:pt idx="133">
                  <c:v>42556</c:v>
                </c:pt>
                <c:pt idx="134">
                  <c:v>42557</c:v>
                </c:pt>
                <c:pt idx="135">
                  <c:v>42558</c:v>
                </c:pt>
                <c:pt idx="136">
                  <c:v>42559</c:v>
                </c:pt>
                <c:pt idx="137">
                  <c:v>42562</c:v>
                </c:pt>
                <c:pt idx="138">
                  <c:v>42563</c:v>
                </c:pt>
                <c:pt idx="139">
                  <c:v>42564</c:v>
                </c:pt>
                <c:pt idx="140">
                  <c:v>42565</c:v>
                </c:pt>
                <c:pt idx="141">
                  <c:v>42566</c:v>
                </c:pt>
                <c:pt idx="142">
                  <c:v>42569</c:v>
                </c:pt>
                <c:pt idx="143">
                  <c:v>42570</c:v>
                </c:pt>
                <c:pt idx="144">
                  <c:v>42571</c:v>
                </c:pt>
                <c:pt idx="145">
                  <c:v>42572</c:v>
                </c:pt>
                <c:pt idx="146">
                  <c:v>42573</c:v>
                </c:pt>
                <c:pt idx="147">
                  <c:v>42576</c:v>
                </c:pt>
                <c:pt idx="148">
                  <c:v>42577</c:v>
                </c:pt>
                <c:pt idx="149">
                  <c:v>42578</c:v>
                </c:pt>
                <c:pt idx="150">
                  <c:v>42579</c:v>
                </c:pt>
                <c:pt idx="151">
                  <c:v>42580</c:v>
                </c:pt>
                <c:pt idx="152">
                  <c:v>42583</c:v>
                </c:pt>
                <c:pt idx="153">
                  <c:v>42584</c:v>
                </c:pt>
                <c:pt idx="154">
                  <c:v>42585</c:v>
                </c:pt>
                <c:pt idx="155">
                  <c:v>42586</c:v>
                </c:pt>
                <c:pt idx="156">
                  <c:v>42587</c:v>
                </c:pt>
                <c:pt idx="157">
                  <c:v>42590</c:v>
                </c:pt>
                <c:pt idx="158">
                  <c:v>42591</c:v>
                </c:pt>
                <c:pt idx="159">
                  <c:v>42592</c:v>
                </c:pt>
                <c:pt idx="160">
                  <c:v>42593</c:v>
                </c:pt>
                <c:pt idx="161">
                  <c:v>42594</c:v>
                </c:pt>
                <c:pt idx="162">
                  <c:v>42597</c:v>
                </c:pt>
                <c:pt idx="163">
                  <c:v>42598</c:v>
                </c:pt>
                <c:pt idx="164">
                  <c:v>42599</c:v>
                </c:pt>
                <c:pt idx="165">
                  <c:v>42600</c:v>
                </c:pt>
                <c:pt idx="166">
                  <c:v>42601</c:v>
                </c:pt>
                <c:pt idx="167">
                  <c:v>42604</c:v>
                </c:pt>
                <c:pt idx="168">
                  <c:v>42605</c:v>
                </c:pt>
                <c:pt idx="169">
                  <c:v>42606</c:v>
                </c:pt>
                <c:pt idx="170">
                  <c:v>42607</c:v>
                </c:pt>
                <c:pt idx="171">
                  <c:v>42608</c:v>
                </c:pt>
                <c:pt idx="172">
                  <c:v>42611</c:v>
                </c:pt>
                <c:pt idx="173">
                  <c:v>42612</c:v>
                </c:pt>
                <c:pt idx="174">
                  <c:v>42613</c:v>
                </c:pt>
                <c:pt idx="175">
                  <c:v>42614</c:v>
                </c:pt>
                <c:pt idx="176">
                  <c:v>42615</c:v>
                </c:pt>
                <c:pt idx="177">
                  <c:v>42618</c:v>
                </c:pt>
                <c:pt idx="178">
                  <c:v>42619</c:v>
                </c:pt>
                <c:pt idx="179">
                  <c:v>42620</c:v>
                </c:pt>
                <c:pt idx="180">
                  <c:v>42621</c:v>
                </c:pt>
                <c:pt idx="181">
                  <c:v>42622</c:v>
                </c:pt>
                <c:pt idx="182">
                  <c:v>42625</c:v>
                </c:pt>
                <c:pt idx="183">
                  <c:v>42626</c:v>
                </c:pt>
                <c:pt idx="184">
                  <c:v>42627</c:v>
                </c:pt>
                <c:pt idx="185">
                  <c:v>42628</c:v>
                </c:pt>
                <c:pt idx="186">
                  <c:v>42629</c:v>
                </c:pt>
                <c:pt idx="187">
                  <c:v>42632</c:v>
                </c:pt>
                <c:pt idx="188">
                  <c:v>42633</c:v>
                </c:pt>
                <c:pt idx="189">
                  <c:v>42634</c:v>
                </c:pt>
                <c:pt idx="190">
                  <c:v>42635</c:v>
                </c:pt>
                <c:pt idx="191">
                  <c:v>42636</c:v>
                </c:pt>
                <c:pt idx="192">
                  <c:v>42639</c:v>
                </c:pt>
                <c:pt idx="193">
                  <c:v>42640</c:v>
                </c:pt>
                <c:pt idx="194">
                  <c:v>42641</c:v>
                </c:pt>
                <c:pt idx="195">
                  <c:v>42642</c:v>
                </c:pt>
                <c:pt idx="196">
                  <c:v>42643</c:v>
                </c:pt>
                <c:pt idx="197">
                  <c:v>42646</c:v>
                </c:pt>
                <c:pt idx="198">
                  <c:v>42647</c:v>
                </c:pt>
                <c:pt idx="199">
                  <c:v>42648</c:v>
                </c:pt>
                <c:pt idx="200">
                  <c:v>42649</c:v>
                </c:pt>
                <c:pt idx="201">
                  <c:v>42650</c:v>
                </c:pt>
                <c:pt idx="202">
                  <c:v>42653</c:v>
                </c:pt>
                <c:pt idx="203">
                  <c:v>42654</c:v>
                </c:pt>
                <c:pt idx="204">
                  <c:v>42655</c:v>
                </c:pt>
                <c:pt idx="205">
                  <c:v>42656</c:v>
                </c:pt>
                <c:pt idx="206">
                  <c:v>42657</c:v>
                </c:pt>
                <c:pt idx="207">
                  <c:v>42660</c:v>
                </c:pt>
                <c:pt idx="208">
                  <c:v>42661</c:v>
                </c:pt>
                <c:pt idx="209">
                  <c:v>42662</c:v>
                </c:pt>
                <c:pt idx="210">
                  <c:v>42663</c:v>
                </c:pt>
                <c:pt idx="211">
                  <c:v>42664</c:v>
                </c:pt>
                <c:pt idx="212">
                  <c:v>42667</c:v>
                </c:pt>
                <c:pt idx="213">
                  <c:v>42668</c:v>
                </c:pt>
                <c:pt idx="214">
                  <c:v>42669</c:v>
                </c:pt>
                <c:pt idx="215">
                  <c:v>42670</c:v>
                </c:pt>
                <c:pt idx="216">
                  <c:v>42671</c:v>
                </c:pt>
                <c:pt idx="217">
                  <c:v>42674</c:v>
                </c:pt>
                <c:pt idx="218">
                  <c:v>42675</c:v>
                </c:pt>
                <c:pt idx="219">
                  <c:v>42676</c:v>
                </c:pt>
                <c:pt idx="220">
                  <c:v>42677</c:v>
                </c:pt>
                <c:pt idx="221">
                  <c:v>42678</c:v>
                </c:pt>
                <c:pt idx="222">
                  <c:v>42681</c:v>
                </c:pt>
                <c:pt idx="223">
                  <c:v>42682</c:v>
                </c:pt>
                <c:pt idx="224">
                  <c:v>42683</c:v>
                </c:pt>
                <c:pt idx="225">
                  <c:v>42684</c:v>
                </c:pt>
                <c:pt idx="226">
                  <c:v>42685</c:v>
                </c:pt>
                <c:pt idx="227">
                  <c:v>42688</c:v>
                </c:pt>
                <c:pt idx="228">
                  <c:v>42689</c:v>
                </c:pt>
                <c:pt idx="229">
                  <c:v>42690</c:v>
                </c:pt>
                <c:pt idx="230">
                  <c:v>42691</c:v>
                </c:pt>
                <c:pt idx="231">
                  <c:v>42692</c:v>
                </c:pt>
                <c:pt idx="232">
                  <c:v>42695</c:v>
                </c:pt>
                <c:pt idx="233">
                  <c:v>42696</c:v>
                </c:pt>
                <c:pt idx="234">
                  <c:v>42697</c:v>
                </c:pt>
                <c:pt idx="235">
                  <c:v>42698</c:v>
                </c:pt>
                <c:pt idx="236">
                  <c:v>42699</c:v>
                </c:pt>
                <c:pt idx="237">
                  <c:v>42702</c:v>
                </c:pt>
                <c:pt idx="238">
                  <c:v>42703</c:v>
                </c:pt>
                <c:pt idx="239">
                  <c:v>42704</c:v>
                </c:pt>
                <c:pt idx="240">
                  <c:v>42705</c:v>
                </c:pt>
                <c:pt idx="241">
                  <c:v>42706</c:v>
                </c:pt>
                <c:pt idx="242">
                  <c:v>42709</c:v>
                </c:pt>
                <c:pt idx="243">
                  <c:v>42710</c:v>
                </c:pt>
                <c:pt idx="244">
                  <c:v>42711</c:v>
                </c:pt>
                <c:pt idx="245">
                  <c:v>42712</c:v>
                </c:pt>
                <c:pt idx="246">
                  <c:v>42713</c:v>
                </c:pt>
                <c:pt idx="247">
                  <c:v>42716</c:v>
                </c:pt>
                <c:pt idx="248">
                  <c:v>42717</c:v>
                </c:pt>
                <c:pt idx="249">
                  <c:v>42718</c:v>
                </c:pt>
                <c:pt idx="250">
                  <c:v>42719</c:v>
                </c:pt>
                <c:pt idx="251">
                  <c:v>42720</c:v>
                </c:pt>
                <c:pt idx="252">
                  <c:v>42723</c:v>
                </c:pt>
                <c:pt idx="253">
                  <c:v>42724</c:v>
                </c:pt>
                <c:pt idx="254">
                  <c:v>42725</c:v>
                </c:pt>
                <c:pt idx="255">
                  <c:v>42726</c:v>
                </c:pt>
                <c:pt idx="256">
                  <c:v>42727</c:v>
                </c:pt>
                <c:pt idx="257">
                  <c:v>42730</c:v>
                </c:pt>
                <c:pt idx="258">
                  <c:v>42731</c:v>
                </c:pt>
                <c:pt idx="259">
                  <c:v>42732</c:v>
                </c:pt>
                <c:pt idx="260">
                  <c:v>42733</c:v>
                </c:pt>
                <c:pt idx="261">
                  <c:v>42734</c:v>
                </c:pt>
                <c:pt idx="262">
                  <c:v>42737</c:v>
                </c:pt>
                <c:pt idx="263">
                  <c:v>42738</c:v>
                </c:pt>
                <c:pt idx="264">
                  <c:v>42739</c:v>
                </c:pt>
                <c:pt idx="265">
                  <c:v>42740</c:v>
                </c:pt>
                <c:pt idx="266">
                  <c:v>42741</c:v>
                </c:pt>
                <c:pt idx="267">
                  <c:v>42744</c:v>
                </c:pt>
                <c:pt idx="268">
                  <c:v>42745</c:v>
                </c:pt>
                <c:pt idx="269">
                  <c:v>42746</c:v>
                </c:pt>
                <c:pt idx="270">
                  <c:v>42747</c:v>
                </c:pt>
                <c:pt idx="271">
                  <c:v>42748</c:v>
                </c:pt>
                <c:pt idx="272">
                  <c:v>42751</c:v>
                </c:pt>
                <c:pt idx="273">
                  <c:v>42752</c:v>
                </c:pt>
                <c:pt idx="274">
                  <c:v>42753</c:v>
                </c:pt>
                <c:pt idx="275">
                  <c:v>42754</c:v>
                </c:pt>
                <c:pt idx="276">
                  <c:v>42755</c:v>
                </c:pt>
                <c:pt idx="277">
                  <c:v>42758</c:v>
                </c:pt>
                <c:pt idx="278">
                  <c:v>42759</c:v>
                </c:pt>
                <c:pt idx="279">
                  <c:v>42760</c:v>
                </c:pt>
                <c:pt idx="280">
                  <c:v>42761</c:v>
                </c:pt>
                <c:pt idx="281">
                  <c:v>42762</c:v>
                </c:pt>
                <c:pt idx="282">
                  <c:v>42765</c:v>
                </c:pt>
                <c:pt idx="283">
                  <c:v>42766</c:v>
                </c:pt>
                <c:pt idx="284">
                  <c:v>42767</c:v>
                </c:pt>
                <c:pt idx="285">
                  <c:v>42768</c:v>
                </c:pt>
                <c:pt idx="286">
                  <c:v>42769</c:v>
                </c:pt>
                <c:pt idx="287">
                  <c:v>42772</c:v>
                </c:pt>
                <c:pt idx="288">
                  <c:v>42773</c:v>
                </c:pt>
                <c:pt idx="289">
                  <c:v>42774</c:v>
                </c:pt>
                <c:pt idx="290">
                  <c:v>42775</c:v>
                </c:pt>
                <c:pt idx="291">
                  <c:v>42776</c:v>
                </c:pt>
                <c:pt idx="292">
                  <c:v>42779</c:v>
                </c:pt>
                <c:pt idx="293">
                  <c:v>42780</c:v>
                </c:pt>
                <c:pt idx="294">
                  <c:v>42781</c:v>
                </c:pt>
                <c:pt idx="295">
                  <c:v>42782</c:v>
                </c:pt>
                <c:pt idx="296">
                  <c:v>42783</c:v>
                </c:pt>
                <c:pt idx="297">
                  <c:v>42786</c:v>
                </c:pt>
                <c:pt idx="298">
                  <c:v>42787</c:v>
                </c:pt>
                <c:pt idx="299">
                  <c:v>42788</c:v>
                </c:pt>
                <c:pt idx="300">
                  <c:v>42789</c:v>
                </c:pt>
                <c:pt idx="301">
                  <c:v>42790</c:v>
                </c:pt>
                <c:pt idx="302">
                  <c:v>42793</c:v>
                </c:pt>
                <c:pt idx="303">
                  <c:v>42794</c:v>
                </c:pt>
                <c:pt idx="304">
                  <c:v>42795</c:v>
                </c:pt>
                <c:pt idx="305">
                  <c:v>42796</c:v>
                </c:pt>
                <c:pt idx="306">
                  <c:v>42797</c:v>
                </c:pt>
                <c:pt idx="307">
                  <c:v>42800</c:v>
                </c:pt>
                <c:pt idx="308">
                  <c:v>42801</c:v>
                </c:pt>
                <c:pt idx="309">
                  <c:v>42802</c:v>
                </c:pt>
                <c:pt idx="310">
                  <c:v>42803</c:v>
                </c:pt>
                <c:pt idx="311">
                  <c:v>42804</c:v>
                </c:pt>
                <c:pt idx="312">
                  <c:v>42807</c:v>
                </c:pt>
                <c:pt idx="313">
                  <c:v>42808</c:v>
                </c:pt>
                <c:pt idx="314">
                  <c:v>42809</c:v>
                </c:pt>
                <c:pt idx="315">
                  <c:v>42810</c:v>
                </c:pt>
                <c:pt idx="316">
                  <c:v>42811</c:v>
                </c:pt>
                <c:pt idx="317">
                  <c:v>42814</c:v>
                </c:pt>
                <c:pt idx="318">
                  <c:v>42815</c:v>
                </c:pt>
                <c:pt idx="319">
                  <c:v>42816</c:v>
                </c:pt>
                <c:pt idx="320">
                  <c:v>42817</c:v>
                </c:pt>
                <c:pt idx="321">
                  <c:v>42818</c:v>
                </c:pt>
                <c:pt idx="322">
                  <c:v>42821</c:v>
                </c:pt>
                <c:pt idx="323">
                  <c:v>42822</c:v>
                </c:pt>
                <c:pt idx="324">
                  <c:v>42823</c:v>
                </c:pt>
                <c:pt idx="325">
                  <c:v>42824</c:v>
                </c:pt>
                <c:pt idx="326">
                  <c:v>42825</c:v>
                </c:pt>
                <c:pt idx="327">
                  <c:v>42828</c:v>
                </c:pt>
                <c:pt idx="328">
                  <c:v>42829</c:v>
                </c:pt>
                <c:pt idx="329">
                  <c:v>42830</c:v>
                </c:pt>
                <c:pt idx="330">
                  <c:v>42831</c:v>
                </c:pt>
                <c:pt idx="331">
                  <c:v>42832</c:v>
                </c:pt>
                <c:pt idx="332">
                  <c:v>42835</c:v>
                </c:pt>
                <c:pt idx="333">
                  <c:v>42836</c:v>
                </c:pt>
                <c:pt idx="334">
                  <c:v>42837</c:v>
                </c:pt>
                <c:pt idx="335">
                  <c:v>42838</c:v>
                </c:pt>
                <c:pt idx="336">
                  <c:v>42839</c:v>
                </c:pt>
                <c:pt idx="337">
                  <c:v>42842</c:v>
                </c:pt>
                <c:pt idx="338">
                  <c:v>42843</c:v>
                </c:pt>
                <c:pt idx="339">
                  <c:v>42844</c:v>
                </c:pt>
                <c:pt idx="340">
                  <c:v>42845</c:v>
                </c:pt>
                <c:pt idx="341">
                  <c:v>42846</c:v>
                </c:pt>
                <c:pt idx="342">
                  <c:v>42849</c:v>
                </c:pt>
                <c:pt idx="343">
                  <c:v>42850</c:v>
                </c:pt>
                <c:pt idx="344">
                  <c:v>42851</c:v>
                </c:pt>
                <c:pt idx="345">
                  <c:v>42852</c:v>
                </c:pt>
                <c:pt idx="346">
                  <c:v>42853</c:v>
                </c:pt>
                <c:pt idx="347">
                  <c:v>42856</c:v>
                </c:pt>
                <c:pt idx="348">
                  <c:v>42857</c:v>
                </c:pt>
                <c:pt idx="349">
                  <c:v>42858</c:v>
                </c:pt>
                <c:pt idx="350">
                  <c:v>42859</c:v>
                </c:pt>
                <c:pt idx="351">
                  <c:v>42860</c:v>
                </c:pt>
                <c:pt idx="352">
                  <c:v>42863</c:v>
                </c:pt>
                <c:pt idx="353">
                  <c:v>42864</c:v>
                </c:pt>
                <c:pt idx="354">
                  <c:v>42865</c:v>
                </c:pt>
                <c:pt idx="355">
                  <c:v>42866</c:v>
                </c:pt>
                <c:pt idx="356">
                  <c:v>42867</c:v>
                </c:pt>
                <c:pt idx="357">
                  <c:v>42870</c:v>
                </c:pt>
                <c:pt idx="358">
                  <c:v>42871</c:v>
                </c:pt>
                <c:pt idx="359">
                  <c:v>42872</c:v>
                </c:pt>
                <c:pt idx="360">
                  <c:v>42873</c:v>
                </c:pt>
                <c:pt idx="361">
                  <c:v>42874</c:v>
                </c:pt>
                <c:pt idx="362">
                  <c:v>42877</c:v>
                </c:pt>
                <c:pt idx="363">
                  <c:v>42878</c:v>
                </c:pt>
                <c:pt idx="364">
                  <c:v>42879</c:v>
                </c:pt>
                <c:pt idx="365">
                  <c:v>42880</c:v>
                </c:pt>
                <c:pt idx="366">
                  <c:v>42881</c:v>
                </c:pt>
                <c:pt idx="367">
                  <c:v>42884</c:v>
                </c:pt>
                <c:pt idx="368">
                  <c:v>42885</c:v>
                </c:pt>
                <c:pt idx="369">
                  <c:v>42886</c:v>
                </c:pt>
                <c:pt idx="370">
                  <c:v>42887</c:v>
                </c:pt>
                <c:pt idx="371">
                  <c:v>42888</c:v>
                </c:pt>
                <c:pt idx="372">
                  <c:v>42891</c:v>
                </c:pt>
                <c:pt idx="373">
                  <c:v>42892</c:v>
                </c:pt>
                <c:pt idx="374">
                  <c:v>42893</c:v>
                </c:pt>
                <c:pt idx="375">
                  <c:v>42894</c:v>
                </c:pt>
                <c:pt idx="376">
                  <c:v>42895</c:v>
                </c:pt>
                <c:pt idx="377">
                  <c:v>42898</c:v>
                </c:pt>
                <c:pt idx="378">
                  <c:v>42899</c:v>
                </c:pt>
                <c:pt idx="379">
                  <c:v>42900</c:v>
                </c:pt>
                <c:pt idx="380">
                  <c:v>42901</c:v>
                </c:pt>
                <c:pt idx="381">
                  <c:v>42902</c:v>
                </c:pt>
                <c:pt idx="382">
                  <c:v>42905</c:v>
                </c:pt>
                <c:pt idx="383">
                  <c:v>42906</c:v>
                </c:pt>
                <c:pt idx="384">
                  <c:v>42907</c:v>
                </c:pt>
                <c:pt idx="385">
                  <c:v>42908</c:v>
                </c:pt>
                <c:pt idx="386">
                  <c:v>42909</c:v>
                </c:pt>
                <c:pt idx="387">
                  <c:v>42912</c:v>
                </c:pt>
                <c:pt idx="388">
                  <c:v>42913</c:v>
                </c:pt>
                <c:pt idx="389">
                  <c:v>42914</c:v>
                </c:pt>
                <c:pt idx="390">
                  <c:v>42915</c:v>
                </c:pt>
                <c:pt idx="391">
                  <c:v>42916</c:v>
                </c:pt>
                <c:pt idx="392">
                  <c:v>42919</c:v>
                </c:pt>
                <c:pt idx="393">
                  <c:v>42920</c:v>
                </c:pt>
                <c:pt idx="394">
                  <c:v>42921</c:v>
                </c:pt>
                <c:pt idx="395">
                  <c:v>42922</c:v>
                </c:pt>
                <c:pt idx="396">
                  <c:v>42923</c:v>
                </c:pt>
                <c:pt idx="397">
                  <c:v>42926</c:v>
                </c:pt>
                <c:pt idx="398">
                  <c:v>42927</c:v>
                </c:pt>
                <c:pt idx="399">
                  <c:v>42928</c:v>
                </c:pt>
                <c:pt idx="400">
                  <c:v>42929</c:v>
                </c:pt>
                <c:pt idx="401">
                  <c:v>42930</c:v>
                </c:pt>
                <c:pt idx="402">
                  <c:v>42933</c:v>
                </c:pt>
                <c:pt idx="403">
                  <c:v>42934</c:v>
                </c:pt>
                <c:pt idx="404">
                  <c:v>42935</c:v>
                </c:pt>
                <c:pt idx="405">
                  <c:v>42936</c:v>
                </c:pt>
                <c:pt idx="406">
                  <c:v>42937</c:v>
                </c:pt>
                <c:pt idx="407">
                  <c:v>42940</c:v>
                </c:pt>
                <c:pt idx="408">
                  <c:v>42941</c:v>
                </c:pt>
                <c:pt idx="409">
                  <c:v>42942</c:v>
                </c:pt>
                <c:pt idx="410">
                  <c:v>42943</c:v>
                </c:pt>
                <c:pt idx="411">
                  <c:v>42944</c:v>
                </c:pt>
                <c:pt idx="412">
                  <c:v>42947</c:v>
                </c:pt>
                <c:pt idx="413">
                  <c:v>42948</c:v>
                </c:pt>
                <c:pt idx="414">
                  <c:v>42949</c:v>
                </c:pt>
                <c:pt idx="415">
                  <c:v>42950</c:v>
                </c:pt>
                <c:pt idx="416">
                  <c:v>42951</c:v>
                </c:pt>
                <c:pt idx="417">
                  <c:v>42954</c:v>
                </c:pt>
                <c:pt idx="418">
                  <c:v>42955</c:v>
                </c:pt>
                <c:pt idx="419">
                  <c:v>42956</c:v>
                </c:pt>
                <c:pt idx="420">
                  <c:v>42957</c:v>
                </c:pt>
                <c:pt idx="421">
                  <c:v>42958</c:v>
                </c:pt>
                <c:pt idx="422">
                  <c:v>42961</c:v>
                </c:pt>
                <c:pt idx="423">
                  <c:v>42962</c:v>
                </c:pt>
                <c:pt idx="424">
                  <c:v>42963</c:v>
                </c:pt>
                <c:pt idx="425">
                  <c:v>42964</c:v>
                </c:pt>
                <c:pt idx="426">
                  <c:v>42965</c:v>
                </c:pt>
                <c:pt idx="427">
                  <c:v>42968</c:v>
                </c:pt>
                <c:pt idx="428">
                  <c:v>42969</c:v>
                </c:pt>
                <c:pt idx="429">
                  <c:v>42970</c:v>
                </c:pt>
                <c:pt idx="430">
                  <c:v>42971</c:v>
                </c:pt>
                <c:pt idx="431">
                  <c:v>42972</c:v>
                </c:pt>
                <c:pt idx="432">
                  <c:v>42975</c:v>
                </c:pt>
                <c:pt idx="433">
                  <c:v>42976</c:v>
                </c:pt>
                <c:pt idx="434">
                  <c:v>42977</c:v>
                </c:pt>
                <c:pt idx="435">
                  <c:v>42978</c:v>
                </c:pt>
                <c:pt idx="436">
                  <c:v>42979</c:v>
                </c:pt>
                <c:pt idx="437">
                  <c:v>42982</c:v>
                </c:pt>
                <c:pt idx="438">
                  <c:v>42983</c:v>
                </c:pt>
                <c:pt idx="439">
                  <c:v>42984</c:v>
                </c:pt>
                <c:pt idx="440">
                  <c:v>42985</c:v>
                </c:pt>
                <c:pt idx="441">
                  <c:v>42986</c:v>
                </c:pt>
                <c:pt idx="442">
                  <c:v>42989</c:v>
                </c:pt>
                <c:pt idx="443">
                  <c:v>42990</c:v>
                </c:pt>
                <c:pt idx="444">
                  <c:v>42991</c:v>
                </c:pt>
                <c:pt idx="445">
                  <c:v>42992</c:v>
                </c:pt>
                <c:pt idx="446">
                  <c:v>42993</c:v>
                </c:pt>
                <c:pt idx="447">
                  <c:v>42996</c:v>
                </c:pt>
                <c:pt idx="448">
                  <c:v>42997</c:v>
                </c:pt>
                <c:pt idx="449">
                  <c:v>42998</c:v>
                </c:pt>
                <c:pt idx="450">
                  <c:v>42999</c:v>
                </c:pt>
                <c:pt idx="451">
                  <c:v>43000</c:v>
                </c:pt>
                <c:pt idx="452">
                  <c:v>43003</c:v>
                </c:pt>
                <c:pt idx="453">
                  <c:v>43004</c:v>
                </c:pt>
                <c:pt idx="454">
                  <c:v>43005</c:v>
                </c:pt>
                <c:pt idx="455">
                  <c:v>43006</c:v>
                </c:pt>
                <c:pt idx="456">
                  <c:v>43007</c:v>
                </c:pt>
                <c:pt idx="457">
                  <c:v>43010</c:v>
                </c:pt>
                <c:pt idx="458">
                  <c:v>43011</c:v>
                </c:pt>
                <c:pt idx="459">
                  <c:v>43012</c:v>
                </c:pt>
                <c:pt idx="460">
                  <c:v>43013</c:v>
                </c:pt>
                <c:pt idx="461">
                  <c:v>43014</c:v>
                </c:pt>
                <c:pt idx="462">
                  <c:v>43017</c:v>
                </c:pt>
                <c:pt idx="463">
                  <c:v>43018</c:v>
                </c:pt>
                <c:pt idx="464">
                  <c:v>43019</c:v>
                </c:pt>
                <c:pt idx="465">
                  <c:v>43020</c:v>
                </c:pt>
                <c:pt idx="466">
                  <c:v>43021</c:v>
                </c:pt>
                <c:pt idx="467">
                  <c:v>43024</c:v>
                </c:pt>
                <c:pt idx="468">
                  <c:v>43025</c:v>
                </c:pt>
                <c:pt idx="469">
                  <c:v>43026</c:v>
                </c:pt>
                <c:pt idx="470">
                  <c:v>43027</c:v>
                </c:pt>
                <c:pt idx="471">
                  <c:v>43028</c:v>
                </c:pt>
                <c:pt idx="472">
                  <c:v>43031</c:v>
                </c:pt>
                <c:pt idx="473">
                  <c:v>43032</c:v>
                </c:pt>
                <c:pt idx="474">
                  <c:v>43033</c:v>
                </c:pt>
                <c:pt idx="475">
                  <c:v>43034</c:v>
                </c:pt>
                <c:pt idx="476">
                  <c:v>43035</c:v>
                </c:pt>
                <c:pt idx="477">
                  <c:v>43038</c:v>
                </c:pt>
                <c:pt idx="478">
                  <c:v>43039</c:v>
                </c:pt>
                <c:pt idx="479">
                  <c:v>43040</c:v>
                </c:pt>
                <c:pt idx="480">
                  <c:v>43041</c:v>
                </c:pt>
                <c:pt idx="481">
                  <c:v>43042</c:v>
                </c:pt>
                <c:pt idx="482">
                  <c:v>43045</c:v>
                </c:pt>
                <c:pt idx="483">
                  <c:v>43046</c:v>
                </c:pt>
                <c:pt idx="484">
                  <c:v>43047</c:v>
                </c:pt>
                <c:pt idx="485">
                  <c:v>43048</c:v>
                </c:pt>
                <c:pt idx="486">
                  <c:v>43049</c:v>
                </c:pt>
                <c:pt idx="487">
                  <c:v>43052</c:v>
                </c:pt>
                <c:pt idx="488">
                  <c:v>43053</c:v>
                </c:pt>
                <c:pt idx="489">
                  <c:v>43054</c:v>
                </c:pt>
                <c:pt idx="490">
                  <c:v>43055</c:v>
                </c:pt>
                <c:pt idx="491">
                  <c:v>43056</c:v>
                </c:pt>
                <c:pt idx="492">
                  <c:v>43059</c:v>
                </c:pt>
                <c:pt idx="493">
                  <c:v>43060</c:v>
                </c:pt>
                <c:pt idx="494">
                  <c:v>43061</c:v>
                </c:pt>
                <c:pt idx="495">
                  <c:v>43062</c:v>
                </c:pt>
                <c:pt idx="496">
                  <c:v>43063</c:v>
                </c:pt>
                <c:pt idx="497">
                  <c:v>43066</c:v>
                </c:pt>
                <c:pt idx="498">
                  <c:v>43067</c:v>
                </c:pt>
                <c:pt idx="499">
                  <c:v>43068</c:v>
                </c:pt>
                <c:pt idx="500">
                  <c:v>43069</c:v>
                </c:pt>
                <c:pt idx="501">
                  <c:v>43070</c:v>
                </c:pt>
                <c:pt idx="502">
                  <c:v>43073</c:v>
                </c:pt>
                <c:pt idx="503">
                  <c:v>43074</c:v>
                </c:pt>
                <c:pt idx="504">
                  <c:v>43075</c:v>
                </c:pt>
                <c:pt idx="505">
                  <c:v>43076</c:v>
                </c:pt>
                <c:pt idx="506">
                  <c:v>43077</c:v>
                </c:pt>
                <c:pt idx="507">
                  <c:v>43080</c:v>
                </c:pt>
                <c:pt idx="508">
                  <c:v>43081</c:v>
                </c:pt>
                <c:pt idx="509">
                  <c:v>43082</c:v>
                </c:pt>
                <c:pt idx="510">
                  <c:v>43083</c:v>
                </c:pt>
                <c:pt idx="511">
                  <c:v>43084</c:v>
                </c:pt>
                <c:pt idx="512">
                  <c:v>43087</c:v>
                </c:pt>
                <c:pt idx="513">
                  <c:v>43088</c:v>
                </c:pt>
                <c:pt idx="514">
                  <c:v>43089</c:v>
                </c:pt>
                <c:pt idx="515">
                  <c:v>43090</c:v>
                </c:pt>
                <c:pt idx="516">
                  <c:v>43091</c:v>
                </c:pt>
                <c:pt idx="517">
                  <c:v>43094</c:v>
                </c:pt>
                <c:pt idx="518">
                  <c:v>43095</c:v>
                </c:pt>
                <c:pt idx="519">
                  <c:v>43096</c:v>
                </c:pt>
                <c:pt idx="520">
                  <c:v>43097</c:v>
                </c:pt>
                <c:pt idx="521">
                  <c:v>43098</c:v>
                </c:pt>
                <c:pt idx="522">
                  <c:v>43101</c:v>
                </c:pt>
                <c:pt idx="523">
                  <c:v>43102</c:v>
                </c:pt>
                <c:pt idx="524">
                  <c:v>43103</c:v>
                </c:pt>
                <c:pt idx="525">
                  <c:v>43104</c:v>
                </c:pt>
                <c:pt idx="526">
                  <c:v>43105</c:v>
                </c:pt>
                <c:pt idx="527">
                  <c:v>43108</c:v>
                </c:pt>
                <c:pt idx="528">
                  <c:v>43109</c:v>
                </c:pt>
                <c:pt idx="529">
                  <c:v>43110</c:v>
                </c:pt>
                <c:pt idx="530">
                  <c:v>43111</c:v>
                </c:pt>
                <c:pt idx="531">
                  <c:v>43112</c:v>
                </c:pt>
                <c:pt idx="532">
                  <c:v>43115</c:v>
                </c:pt>
                <c:pt idx="533">
                  <c:v>43116</c:v>
                </c:pt>
                <c:pt idx="534">
                  <c:v>43117</c:v>
                </c:pt>
                <c:pt idx="535">
                  <c:v>43118</c:v>
                </c:pt>
                <c:pt idx="536">
                  <c:v>43119</c:v>
                </c:pt>
                <c:pt idx="537">
                  <c:v>43122</c:v>
                </c:pt>
                <c:pt idx="538">
                  <c:v>43123</c:v>
                </c:pt>
                <c:pt idx="539">
                  <c:v>43124</c:v>
                </c:pt>
                <c:pt idx="540">
                  <c:v>43125</c:v>
                </c:pt>
                <c:pt idx="541">
                  <c:v>43126</c:v>
                </c:pt>
                <c:pt idx="542">
                  <c:v>43129</c:v>
                </c:pt>
                <c:pt idx="543">
                  <c:v>43130</c:v>
                </c:pt>
                <c:pt idx="544">
                  <c:v>43131</c:v>
                </c:pt>
                <c:pt idx="545">
                  <c:v>43132</c:v>
                </c:pt>
                <c:pt idx="546">
                  <c:v>43133</c:v>
                </c:pt>
                <c:pt idx="547">
                  <c:v>43136</c:v>
                </c:pt>
                <c:pt idx="548">
                  <c:v>43137</c:v>
                </c:pt>
                <c:pt idx="549">
                  <c:v>43138</c:v>
                </c:pt>
                <c:pt idx="550">
                  <c:v>43139</c:v>
                </c:pt>
                <c:pt idx="551">
                  <c:v>43140</c:v>
                </c:pt>
                <c:pt idx="552">
                  <c:v>43143</c:v>
                </c:pt>
                <c:pt idx="553">
                  <c:v>43144</c:v>
                </c:pt>
                <c:pt idx="554">
                  <c:v>43145</c:v>
                </c:pt>
                <c:pt idx="555">
                  <c:v>43146</c:v>
                </c:pt>
                <c:pt idx="556">
                  <c:v>43147</c:v>
                </c:pt>
                <c:pt idx="557">
                  <c:v>43150</c:v>
                </c:pt>
                <c:pt idx="558">
                  <c:v>43151</c:v>
                </c:pt>
                <c:pt idx="559">
                  <c:v>43152</c:v>
                </c:pt>
                <c:pt idx="560">
                  <c:v>43153</c:v>
                </c:pt>
                <c:pt idx="561">
                  <c:v>43154</c:v>
                </c:pt>
                <c:pt idx="562">
                  <c:v>43157</c:v>
                </c:pt>
                <c:pt idx="563">
                  <c:v>43158</c:v>
                </c:pt>
                <c:pt idx="564">
                  <c:v>43159</c:v>
                </c:pt>
                <c:pt idx="565">
                  <c:v>43160</c:v>
                </c:pt>
                <c:pt idx="566">
                  <c:v>43161</c:v>
                </c:pt>
                <c:pt idx="567">
                  <c:v>43164</c:v>
                </c:pt>
                <c:pt idx="568">
                  <c:v>43165</c:v>
                </c:pt>
                <c:pt idx="569">
                  <c:v>43166</c:v>
                </c:pt>
                <c:pt idx="570">
                  <c:v>43167</c:v>
                </c:pt>
                <c:pt idx="571">
                  <c:v>43168</c:v>
                </c:pt>
                <c:pt idx="572">
                  <c:v>43171</c:v>
                </c:pt>
                <c:pt idx="573">
                  <c:v>43172</c:v>
                </c:pt>
                <c:pt idx="574">
                  <c:v>43173</c:v>
                </c:pt>
                <c:pt idx="575">
                  <c:v>43174</c:v>
                </c:pt>
                <c:pt idx="576">
                  <c:v>43175</c:v>
                </c:pt>
                <c:pt idx="577">
                  <c:v>43178</c:v>
                </c:pt>
                <c:pt idx="578">
                  <c:v>43179</c:v>
                </c:pt>
                <c:pt idx="579">
                  <c:v>43180</c:v>
                </c:pt>
                <c:pt idx="580">
                  <c:v>43181</c:v>
                </c:pt>
                <c:pt idx="581">
                  <c:v>43182</c:v>
                </c:pt>
                <c:pt idx="582">
                  <c:v>43185</c:v>
                </c:pt>
                <c:pt idx="583">
                  <c:v>43186</c:v>
                </c:pt>
                <c:pt idx="584">
                  <c:v>43187</c:v>
                </c:pt>
                <c:pt idx="585">
                  <c:v>43188</c:v>
                </c:pt>
                <c:pt idx="586">
                  <c:v>43189</c:v>
                </c:pt>
                <c:pt idx="587">
                  <c:v>43192</c:v>
                </c:pt>
                <c:pt idx="588">
                  <c:v>43193</c:v>
                </c:pt>
                <c:pt idx="589">
                  <c:v>43194</c:v>
                </c:pt>
                <c:pt idx="590">
                  <c:v>43195</c:v>
                </c:pt>
                <c:pt idx="591">
                  <c:v>43196</c:v>
                </c:pt>
                <c:pt idx="592">
                  <c:v>43199</c:v>
                </c:pt>
                <c:pt idx="593">
                  <c:v>43200</c:v>
                </c:pt>
                <c:pt idx="594">
                  <c:v>43201</c:v>
                </c:pt>
                <c:pt idx="595">
                  <c:v>43202</c:v>
                </c:pt>
                <c:pt idx="596">
                  <c:v>43203</c:v>
                </c:pt>
                <c:pt idx="597">
                  <c:v>43206</c:v>
                </c:pt>
                <c:pt idx="598">
                  <c:v>43207</c:v>
                </c:pt>
                <c:pt idx="599">
                  <c:v>43208</c:v>
                </c:pt>
                <c:pt idx="600">
                  <c:v>43209</c:v>
                </c:pt>
                <c:pt idx="601">
                  <c:v>43210</c:v>
                </c:pt>
                <c:pt idx="602">
                  <c:v>43213</c:v>
                </c:pt>
                <c:pt idx="603">
                  <c:v>43214</c:v>
                </c:pt>
                <c:pt idx="604">
                  <c:v>43215</c:v>
                </c:pt>
                <c:pt idx="605">
                  <c:v>43216</c:v>
                </c:pt>
                <c:pt idx="606">
                  <c:v>43217</c:v>
                </c:pt>
                <c:pt idx="607">
                  <c:v>43220</c:v>
                </c:pt>
                <c:pt idx="608">
                  <c:v>43221</c:v>
                </c:pt>
                <c:pt idx="609">
                  <c:v>43222</c:v>
                </c:pt>
                <c:pt idx="610">
                  <c:v>43223</c:v>
                </c:pt>
                <c:pt idx="611">
                  <c:v>43224</c:v>
                </c:pt>
                <c:pt idx="612">
                  <c:v>43227</c:v>
                </c:pt>
                <c:pt idx="613">
                  <c:v>43228</c:v>
                </c:pt>
                <c:pt idx="614">
                  <c:v>43229</c:v>
                </c:pt>
                <c:pt idx="615">
                  <c:v>43230</c:v>
                </c:pt>
                <c:pt idx="616">
                  <c:v>43231</c:v>
                </c:pt>
                <c:pt idx="617">
                  <c:v>43234</c:v>
                </c:pt>
                <c:pt idx="618">
                  <c:v>43235</c:v>
                </c:pt>
                <c:pt idx="619">
                  <c:v>43236</c:v>
                </c:pt>
                <c:pt idx="620">
                  <c:v>43237</c:v>
                </c:pt>
                <c:pt idx="621">
                  <c:v>43238</c:v>
                </c:pt>
                <c:pt idx="622">
                  <c:v>43241</c:v>
                </c:pt>
                <c:pt idx="623">
                  <c:v>43242</c:v>
                </c:pt>
                <c:pt idx="624">
                  <c:v>43243</c:v>
                </c:pt>
                <c:pt idx="625">
                  <c:v>43244</c:v>
                </c:pt>
                <c:pt idx="626">
                  <c:v>43245</c:v>
                </c:pt>
                <c:pt idx="627">
                  <c:v>43248</c:v>
                </c:pt>
                <c:pt idx="628">
                  <c:v>43249</c:v>
                </c:pt>
                <c:pt idx="629">
                  <c:v>43250</c:v>
                </c:pt>
                <c:pt idx="630">
                  <c:v>43251</c:v>
                </c:pt>
                <c:pt idx="631">
                  <c:v>43252</c:v>
                </c:pt>
                <c:pt idx="632">
                  <c:v>43255</c:v>
                </c:pt>
                <c:pt idx="633">
                  <c:v>43256</c:v>
                </c:pt>
                <c:pt idx="634">
                  <c:v>43257</c:v>
                </c:pt>
                <c:pt idx="635">
                  <c:v>43258</c:v>
                </c:pt>
                <c:pt idx="636">
                  <c:v>43259</c:v>
                </c:pt>
                <c:pt idx="637">
                  <c:v>43262</c:v>
                </c:pt>
                <c:pt idx="638">
                  <c:v>43263</c:v>
                </c:pt>
                <c:pt idx="639">
                  <c:v>43264</c:v>
                </c:pt>
                <c:pt idx="640">
                  <c:v>43265</c:v>
                </c:pt>
                <c:pt idx="641">
                  <c:v>43266</c:v>
                </c:pt>
                <c:pt idx="642">
                  <c:v>43269</c:v>
                </c:pt>
                <c:pt idx="643">
                  <c:v>43270</c:v>
                </c:pt>
                <c:pt idx="644">
                  <c:v>43271</c:v>
                </c:pt>
                <c:pt idx="645">
                  <c:v>43272</c:v>
                </c:pt>
                <c:pt idx="646">
                  <c:v>43273</c:v>
                </c:pt>
                <c:pt idx="647">
                  <c:v>43276</c:v>
                </c:pt>
                <c:pt idx="648">
                  <c:v>43277</c:v>
                </c:pt>
                <c:pt idx="649">
                  <c:v>43278</c:v>
                </c:pt>
                <c:pt idx="650">
                  <c:v>43279</c:v>
                </c:pt>
                <c:pt idx="651">
                  <c:v>43280</c:v>
                </c:pt>
                <c:pt idx="652">
                  <c:v>43283</c:v>
                </c:pt>
                <c:pt idx="653">
                  <c:v>43284</c:v>
                </c:pt>
                <c:pt idx="654">
                  <c:v>43285</c:v>
                </c:pt>
                <c:pt idx="655">
                  <c:v>43286</c:v>
                </c:pt>
                <c:pt idx="656">
                  <c:v>43287</c:v>
                </c:pt>
                <c:pt idx="657">
                  <c:v>43290</c:v>
                </c:pt>
                <c:pt idx="658">
                  <c:v>43291</c:v>
                </c:pt>
                <c:pt idx="659">
                  <c:v>43292</c:v>
                </c:pt>
                <c:pt idx="660">
                  <c:v>43293</c:v>
                </c:pt>
                <c:pt idx="661">
                  <c:v>43294</c:v>
                </c:pt>
                <c:pt idx="662">
                  <c:v>43297</c:v>
                </c:pt>
                <c:pt idx="663">
                  <c:v>43298</c:v>
                </c:pt>
                <c:pt idx="664">
                  <c:v>43299</c:v>
                </c:pt>
                <c:pt idx="665">
                  <c:v>43300</c:v>
                </c:pt>
                <c:pt idx="666">
                  <c:v>43301</c:v>
                </c:pt>
                <c:pt idx="667">
                  <c:v>43304</c:v>
                </c:pt>
                <c:pt idx="668">
                  <c:v>43305</c:v>
                </c:pt>
                <c:pt idx="669">
                  <c:v>43306</c:v>
                </c:pt>
                <c:pt idx="670">
                  <c:v>43307</c:v>
                </c:pt>
                <c:pt idx="671">
                  <c:v>43308</c:v>
                </c:pt>
                <c:pt idx="672">
                  <c:v>43311</c:v>
                </c:pt>
                <c:pt idx="673">
                  <c:v>43312</c:v>
                </c:pt>
                <c:pt idx="674">
                  <c:v>43313</c:v>
                </c:pt>
                <c:pt idx="675">
                  <c:v>43314</c:v>
                </c:pt>
                <c:pt idx="676">
                  <c:v>43315</c:v>
                </c:pt>
                <c:pt idx="677">
                  <c:v>43318</c:v>
                </c:pt>
                <c:pt idx="678">
                  <c:v>43319</c:v>
                </c:pt>
                <c:pt idx="679">
                  <c:v>43320</c:v>
                </c:pt>
                <c:pt idx="680">
                  <c:v>43321</c:v>
                </c:pt>
                <c:pt idx="681">
                  <c:v>43322</c:v>
                </c:pt>
                <c:pt idx="682">
                  <c:v>43325</c:v>
                </c:pt>
                <c:pt idx="683">
                  <c:v>43326</c:v>
                </c:pt>
                <c:pt idx="684">
                  <c:v>43327</c:v>
                </c:pt>
                <c:pt idx="685">
                  <c:v>43328</c:v>
                </c:pt>
                <c:pt idx="686">
                  <c:v>43329</c:v>
                </c:pt>
                <c:pt idx="687">
                  <c:v>43332</c:v>
                </c:pt>
                <c:pt idx="688">
                  <c:v>43333</c:v>
                </c:pt>
                <c:pt idx="689">
                  <c:v>43334</c:v>
                </c:pt>
                <c:pt idx="690">
                  <c:v>43335</c:v>
                </c:pt>
                <c:pt idx="691">
                  <c:v>43336</c:v>
                </c:pt>
                <c:pt idx="692">
                  <c:v>43339</c:v>
                </c:pt>
                <c:pt idx="693">
                  <c:v>43340</c:v>
                </c:pt>
                <c:pt idx="694">
                  <c:v>43341</c:v>
                </c:pt>
                <c:pt idx="695">
                  <c:v>43342</c:v>
                </c:pt>
                <c:pt idx="696">
                  <c:v>43343</c:v>
                </c:pt>
                <c:pt idx="697">
                  <c:v>43346</c:v>
                </c:pt>
                <c:pt idx="698">
                  <c:v>43347</c:v>
                </c:pt>
                <c:pt idx="699">
                  <c:v>43348</c:v>
                </c:pt>
                <c:pt idx="700">
                  <c:v>43349</c:v>
                </c:pt>
                <c:pt idx="701">
                  <c:v>43350</c:v>
                </c:pt>
                <c:pt idx="702">
                  <c:v>43353</c:v>
                </c:pt>
                <c:pt idx="703">
                  <c:v>43354</c:v>
                </c:pt>
                <c:pt idx="704">
                  <c:v>43355</c:v>
                </c:pt>
                <c:pt idx="705">
                  <c:v>43356</c:v>
                </c:pt>
                <c:pt idx="706">
                  <c:v>43357</c:v>
                </c:pt>
                <c:pt idx="707">
                  <c:v>43360</c:v>
                </c:pt>
                <c:pt idx="708">
                  <c:v>43361</c:v>
                </c:pt>
                <c:pt idx="709">
                  <c:v>43362</c:v>
                </c:pt>
                <c:pt idx="710">
                  <c:v>43363</c:v>
                </c:pt>
                <c:pt idx="711">
                  <c:v>43364</c:v>
                </c:pt>
                <c:pt idx="712">
                  <c:v>43367</c:v>
                </c:pt>
                <c:pt idx="713">
                  <c:v>43368</c:v>
                </c:pt>
                <c:pt idx="714">
                  <c:v>43369</c:v>
                </c:pt>
                <c:pt idx="715">
                  <c:v>43370</c:v>
                </c:pt>
                <c:pt idx="716">
                  <c:v>43371</c:v>
                </c:pt>
                <c:pt idx="717">
                  <c:v>43374</c:v>
                </c:pt>
                <c:pt idx="718">
                  <c:v>43375</c:v>
                </c:pt>
                <c:pt idx="719">
                  <c:v>43376</c:v>
                </c:pt>
                <c:pt idx="720">
                  <c:v>43377</c:v>
                </c:pt>
                <c:pt idx="721">
                  <c:v>43378</c:v>
                </c:pt>
                <c:pt idx="722">
                  <c:v>43381</c:v>
                </c:pt>
                <c:pt idx="723">
                  <c:v>43382</c:v>
                </c:pt>
                <c:pt idx="724">
                  <c:v>43383</c:v>
                </c:pt>
                <c:pt idx="725">
                  <c:v>43384</c:v>
                </c:pt>
                <c:pt idx="726">
                  <c:v>43385</c:v>
                </c:pt>
                <c:pt idx="727">
                  <c:v>43388</c:v>
                </c:pt>
                <c:pt idx="728">
                  <c:v>43389</c:v>
                </c:pt>
                <c:pt idx="729">
                  <c:v>43390</c:v>
                </c:pt>
                <c:pt idx="730">
                  <c:v>43391</c:v>
                </c:pt>
                <c:pt idx="731">
                  <c:v>43392</c:v>
                </c:pt>
                <c:pt idx="732">
                  <c:v>43395</c:v>
                </c:pt>
                <c:pt idx="733">
                  <c:v>43396</c:v>
                </c:pt>
                <c:pt idx="734">
                  <c:v>43397</c:v>
                </c:pt>
                <c:pt idx="735">
                  <c:v>43398</c:v>
                </c:pt>
                <c:pt idx="736">
                  <c:v>43399</c:v>
                </c:pt>
                <c:pt idx="737">
                  <c:v>43402</c:v>
                </c:pt>
                <c:pt idx="738">
                  <c:v>43403</c:v>
                </c:pt>
                <c:pt idx="739">
                  <c:v>43404</c:v>
                </c:pt>
                <c:pt idx="740">
                  <c:v>43405</c:v>
                </c:pt>
                <c:pt idx="741">
                  <c:v>43406</c:v>
                </c:pt>
                <c:pt idx="742">
                  <c:v>43409</c:v>
                </c:pt>
                <c:pt idx="743">
                  <c:v>43410</c:v>
                </c:pt>
                <c:pt idx="744">
                  <c:v>43411</c:v>
                </c:pt>
                <c:pt idx="745">
                  <c:v>43412</c:v>
                </c:pt>
                <c:pt idx="746">
                  <c:v>43413</c:v>
                </c:pt>
                <c:pt idx="747">
                  <c:v>43416</c:v>
                </c:pt>
                <c:pt idx="748">
                  <c:v>43417</c:v>
                </c:pt>
                <c:pt idx="749">
                  <c:v>43418</c:v>
                </c:pt>
                <c:pt idx="750">
                  <c:v>43419</c:v>
                </c:pt>
                <c:pt idx="751">
                  <c:v>43420</c:v>
                </c:pt>
                <c:pt idx="752">
                  <c:v>43423</c:v>
                </c:pt>
                <c:pt idx="753">
                  <c:v>43424</c:v>
                </c:pt>
                <c:pt idx="754">
                  <c:v>43425</c:v>
                </c:pt>
                <c:pt idx="755">
                  <c:v>43426</c:v>
                </c:pt>
                <c:pt idx="756">
                  <c:v>43427</c:v>
                </c:pt>
                <c:pt idx="757">
                  <c:v>43430</c:v>
                </c:pt>
                <c:pt idx="758">
                  <c:v>43431</c:v>
                </c:pt>
                <c:pt idx="759">
                  <c:v>43432</c:v>
                </c:pt>
                <c:pt idx="760">
                  <c:v>43433</c:v>
                </c:pt>
                <c:pt idx="761">
                  <c:v>43434</c:v>
                </c:pt>
                <c:pt idx="762">
                  <c:v>43437</c:v>
                </c:pt>
                <c:pt idx="763">
                  <c:v>43438</c:v>
                </c:pt>
                <c:pt idx="764">
                  <c:v>43439</c:v>
                </c:pt>
                <c:pt idx="765">
                  <c:v>43440</c:v>
                </c:pt>
                <c:pt idx="766">
                  <c:v>43441</c:v>
                </c:pt>
                <c:pt idx="767">
                  <c:v>43444</c:v>
                </c:pt>
                <c:pt idx="768">
                  <c:v>43445</c:v>
                </c:pt>
                <c:pt idx="769">
                  <c:v>43446</c:v>
                </c:pt>
                <c:pt idx="770">
                  <c:v>43447</c:v>
                </c:pt>
                <c:pt idx="771">
                  <c:v>43448</c:v>
                </c:pt>
                <c:pt idx="772">
                  <c:v>43451</c:v>
                </c:pt>
                <c:pt idx="773">
                  <c:v>43452</c:v>
                </c:pt>
                <c:pt idx="774">
                  <c:v>43453</c:v>
                </c:pt>
                <c:pt idx="775">
                  <c:v>43454</c:v>
                </c:pt>
                <c:pt idx="776">
                  <c:v>43455</c:v>
                </c:pt>
                <c:pt idx="777">
                  <c:v>43458</c:v>
                </c:pt>
                <c:pt idx="778">
                  <c:v>43459</c:v>
                </c:pt>
                <c:pt idx="779">
                  <c:v>43460</c:v>
                </c:pt>
                <c:pt idx="780">
                  <c:v>43461</c:v>
                </c:pt>
                <c:pt idx="781">
                  <c:v>43462</c:v>
                </c:pt>
                <c:pt idx="782">
                  <c:v>43465</c:v>
                </c:pt>
              </c:numCache>
            </c:numRef>
          </c:cat>
          <c:val>
            <c:numRef>
              <c:f>assets!$W$3:$W$785</c:f>
              <c:numCache>
                <c:formatCode>0.00E+00</c:formatCode>
                <c:ptCount val="783"/>
                <c:pt idx="1">
                  <c:v>7.9633848638436987E-6</c:v>
                </c:pt>
                <c:pt idx="2">
                  <c:v>2.1235741789657357E-5</c:v>
                </c:pt>
                <c:pt idx="3">
                  <c:v>2.1235741789657357E-5</c:v>
                </c:pt>
                <c:pt idx="4">
                  <c:v>2.1235741789657354E-5</c:v>
                </c:pt>
                <c:pt idx="5">
                  <c:v>2.1235741789657354E-5</c:v>
                </c:pt>
                <c:pt idx="6">
                  <c:v>2.1235741789657354E-5</c:v>
                </c:pt>
                <c:pt idx="7">
                  <c:v>2.1235741789657354E-5</c:v>
                </c:pt>
                <c:pt idx="8">
                  <c:v>2.1235741789657354E-5</c:v>
                </c:pt>
                <c:pt idx="9">
                  <c:v>2.1235741789657354E-5</c:v>
                </c:pt>
                <c:pt idx="10">
                  <c:v>2.1235741789657354E-5</c:v>
                </c:pt>
                <c:pt idx="11">
                  <c:v>2.1235741789657354E-5</c:v>
                </c:pt>
                <c:pt idx="12">
                  <c:v>2.1235741789657354E-5</c:v>
                </c:pt>
                <c:pt idx="13">
                  <c:v>2.1235741789657354E-5</c:v>
                </c:pt>
                <c:pt idx="14">
                  <c:v>2.1235741789657354E-5</c:v>
                </c:pt>
                <c:pt idx="15">
                  <c:v>2.1235741789657354E-5</c:v>
                </c:pt>
                <c:pt idx="16">
                  <c:v>2.1235741789657354E-5</c:v>
                </c:pt>
                <c:pt idx="17">
                  <c:v>2.1235741789657354E-5</c:v>
                </c:pt>
                <c:pt idx="18">
                  <c:v>2.1235741789657354E-5</c:v>
                </c:pt>
                <c:pt idx="19">
                  <c:v>2.1235741789657351E-5</c:v>
                </c:pt>
                <c:pt idx="20">
                  <c:v>2.1235741789657351E-5</c:v>
                </c:pt>
                <c:pt idx="21">
                  <c:v>2.1235741789657351E-5</c:v>
                </c:pt>
                <c:pt idx="22">
                  <c:v>2.1235741789657351E-5</c:v>
                </c:pt>
                <c:pt idx="23">
                  <c:v>1.3272257247889033E-6</c:v>
                </c:pt>
                <c:pt idx="24">
                  <c:v>1.3272257247889033E-6</c:v>
                </c:pt>
                <c:pt idx="25">
                  <c:v>1.3272257247889033E-6</c:v>
                </c:pt>
                <c:pt idx="26">
                  <c:v>1.3272257247889033E-6</c:v>
                </c:pt>
                <c:pt idx="27">
                  <c:v>1.3272257247889031E-6</c:v>
                </c:pt>
                <c:pt idx="28">
                  <c:v>1.3272257247889031E-6</c:v>
                </c:pt>
                <c:pt idx="29">
                  <c:v>1.3272257247889031E-6</c:v>
                </c:pt>
                <c:pt idx="30">
                  <c:v>1.3272257247889031E-6</c:v>
                </c:pt>
                <c:pt idx="31">
                  <c:v>1.3272257247889031E-6</c:v>
                </c:pt>
                <c:pt idx="32">
                  <c:v>1.3272257247889029E-6</c:v>
                </c:pt>
                <c:pt idx="33">
                  <c:v>1.3272257247889029E-6</c:v>
                </c:pt>
                <c:pt idx="34">
                  <c:v>1.3272257247889029E-6</c:v>
                </c:pt>
                <c:pt idx="35">
                  <c:v>1.3272257247889029E-6</c:v>
                </c:pt>
                <c:pt idx="36">
                  <c:v>1.3272257247889029E-6</c:v>
                </c:pt>
                <c:pt idx="37">
                  <c:v>1.3272257247889027E-6</c:v>
                </c:pt>
                <c:pt idx="38">
                  <c:v>1.3272257247889027E-6</c:v>
                </c:pt>
                <c:pt idx="39">
                  <c:v>1.3272257247889027E-6</c:v>
                </c:pt>
                <c:pt idx="40">
                  <c:v>1.3272257247889025E-6</c:v>
                </c:pt>
                <c:pt idx="41">
                  <c:v>1.3272257247889025E-6</c:v>
                </c:pt>
                <c:pt idx="42">
                  <c:v>1.3272257247889025E-6</c:v>
                </c:pt>
                <c:pt idx="43">
                  <c:v>1.3272257247889025E-6</c:v>
                </c:pt>
                <c:pt idx="44">
                  <c:v>0</c:v>
                </c:pt>
                <c:pt idx="45">
                  <c:v>0</c:v>
                </c:pt>
                <c:pt idx="46">
                  <c:v>1.5926702605136458E-5</c:v>
                </c:pt>
                <c:pt idx="47">
                  <c:v>1.5926702605136462E-5</c:v>
                </c:pt>
                <c:pt idx="48">
                  <c:v>1.5926702605136462E-5</c:v>
                </c:pt>
                <c:pt idx="49">
                  <c:v>1.5926702605136462E-5</c:v>
                </c:pt>
                <c:pt idx="50">
                  <c:v>1.5926702605136462E-5</c:v>
                </c:pt>
                <c:pt idx="51">
                  <c:v>1.5926702605136462E-5</c:v>
                </c:pt>
                <c:pt idx="52">
                  <c:v>1.5926702605136465E-5</c:v>
                </c:pt>
                <c:pt idx="53">
                  <c:v>1.5926702605136465E-5</c:v>
                </c:pt>
                <c:pt idx="54">
                  <c:v>1.5926702605136465E-5</c:v>
                </c:pt>
                <c:pt idx="55">
                  <c:v>1.5926702605136465E-5</c:v>
                </c:pt>
                <c:pt idx="56">
                  <c:v>1.5926702605136465E-5</c:v>
                </c:pt>
                <c:pt idx="57">
                  <c:v>1.5926702605136465E-5</c:v>
                </c:pt>
                <c:pt idx="58">
                  <c:v>1.5926702605136468E-5</c:v>
                </c:pt>
                <c:pt idx="59">
                  <c:v>1.5926702605136468E-5</c:v>
                </c:pt>
                <c:pt idx="60">
                  <c:v>1.5926702605136468E-5</c:v>
                </c:pt>
                <c:pt idx="61">
                  <c:v>1.5926702605136468E-5</c:v>
                </c:pt>
                <c:pt idx="62">
                  <c:v>1.5926702605136468E-5</c:v>
                </c:pt>
                <c:pt idx="63">
                  <c:v>1.5926702605136472E-5</c:v>
                </c:pt>
                <c:pt idx="64">
                  <c:v>1.5926702605136472E-5</c:v>
                </c:pt>
                <c:pt idx="65">
                  <c:v>1.5926702605136472E-5</c:v>
                </c:pt>
                <c:pt idx="66">
                  <c:v>1.5926702605136472E-5</c:v>
                </c:pt>
                <c:pt idx="67">
                  <c:v>1.3272313190719503E-6</c:v>
                </c:pt>
                <c:pt idx="68">
                  <c:v>1.3272313190719503E-6</c:v>
                </c:pt>
                <c:pt idx="69">
                  <c:v>1.3272313190719503E-6</c:v>
                </c:pt>
                <c:pt idx="70">
                  <c:v>1.3272313190719501E-6</c:v>
                </c:pt>
                <c:pt idx="71">
                  <c:v>1.3272313190719501E-6</c:v>
                </c:pt>
                <c:pt idx="72">
                  <c:v>1.3272313190719501E-6</c:v>
                </c:pt>
                <c:pt idx="73">
                  <c:v>1.3272313190719501E-6</c:v>
                </c:pt>
                <c:pt idx="74">
                  <c:v>1.3272313190719499E-6</c:v>
                </c:pt>
                <c:pt idx="75">
                  <c:v>1.3272313190719499E-6</c:v>
                </c:pt>
                <c:pt idx="76">
                  <c:v>1.3272313190719499E-6</c:v>
                </c:pt>
                <c:pt idx="77">
                  <c:v>1.3272313190719499E-6</c:v>
                </c:pt>
                <c:pt idx="78">
                  <c:v>1.3272313190719497E-6</c:v>
                </c:pt>
                <c:pt idx="79">
                  <c:v>1.3272313190719497E-6</c:v>
                </c:pt>
                <c:pt idx="80">
                  <c:v>1.3272313190719497E-6</c:v>
                </c:pt>
                <c:pt idx="81">
                  <c:v>1.3272313190719497E-6</c:v>
                </c:pt>
                <c:pt idx="82">
                  <c:v>1.3272313190719495E-6</c:v>
                </c:pt>
                <c:pt idx="83">
                  <c:v>1.3272313190719495E-6</c:v>
                </c:pt>
                <c:pt idx="84">
                  <c:v>1.3272313190719493E-6</c:v>
                </c:pt>
                <c:pt idx="85">
                  <c:v>1.3272313190719493E-6</c:v>
                </c:pt>
                <c:pt idx="86">
                  <c:v>1.3272313190719493E-6</c:v>
                </c:pt>
                <c:pt idx="87">
                  <c:v>1.3272313190719493E-6</c:v>
                </c:pt>
                <c:pt idx="88">
                  <c:v>0</c:v>
                </c:pt>
                <c:pt idx="89">
                  <c:v>1.5926769729225765E-5</c:v>
                </c:pt>
                <c:pt idx="90">
                  <c:v>1.5926769729225765E-5</c:v>
                </c:pt>
                <c:pt idx="91">
                  <c:v>1.5926769729225765E-5</c:v>
                </c:pt>
                <c:pt idx="92">
                  <c:v>1.5926769729225765E-5</c:v>
                </c:pt>
                <c:pt idx="93">
                  <c:v>1.5926769729225768E-5</c:v>
                </c:pt>
                <c:pt idx="94">
                  <c:v>1.5926769729225768E-5</c:v>
                </c:pt>
                <c:pt idx="95">
                  <c:v>1.5926769729225768E-5</c:v>
                </c:pt>
                <c:pt idx="96">
                  <c:v>1.5926769729225768E-5</c:v>
                </c:pt>
                <c:pt idx="97">
                  <c:v>1.5926769729225768E-5</c:v>
                </c:pt>
                <c:pt idx="98">
                  <c:v>1.5926769729225768E-5</c:v>
                </c:pt>
                <c:pt idx="99">
                  <c:v>1.5926769729225768E-5</c:v>
                </c:pt>
                <c:pt idx="100">
                  <c:v>1.5926769729225768E-5</c:v>
                </c:pt>
                <c:pt idx="101">
                  <c:v>1.5926769729225768E-5</c:v>
                </c:pt>
                <c:pt idx="102">
                  <c:v>1.5926769729225768E-5</c:v>
                </c:pt>
                <c:pt idx="103">
                  <c:v>1.5926769729225768E-5</c:v>
                </c:pt>
                <c:pt idx="104">
                  <c:v>1.5926769729225768E-5</c:v>
                </c:pt>
                <c:pt idx="105">
                  <c:v>1.5926769729225768E-5</c:v>
                </c:pt>
                <c:pt idx="106">
                  <c:v>1.5926769729225768E-5</c:v>
                </c:pt>
                <c:pt idx="107">
                  <c:v>1.5926769729225772E-5</c:v>
                </c:pt>
                <c:pt idx="108">
                  <c:v>1.5926769729225772E-5</c:v>
                </c:pt>
                <c:pt idx="109">
                  <c:v>1.5926769729225772E-5</c:v>
                </c:pt>
                <c:pt idx="110">
                  <c:v>0</c:v>
                </c:pt>
                <c:pt idx="111">
                  <c:v>1.0617797669178766E-5</c:v>
                </c:pt>
                <c:pt idx="112">
                  <c:v>1.0617797669178766E-5</c:v>
                </c:pt>
                <c:pt idx="113">
                  <c:v>1.0617797669178765E-5</c:v>
                </c:pt>
                <c:pt idx="114">
                  <c:v>1.0617797669178765E-5</c:v>
                </c:pt>
                <c:pt idx="115">
                  <c:v>1.0617797669178765E-5</c:v>
                </c:pt>
                <c:pt idx="116">
                  <c:v>1.0617797669178765E-5</c:v>
                </c:pt>
                <c:pt idx="117">
                  <c:v>1.0617797669178765E-5</c:v>
                </c:pt>
                <c:pt idx="118">
                  <c:v>1.0617797669178765E-5</c:v>
                </c:pt>
                <c:pt idx="119">
                  <c:v>1.0617797669178765E-5</c:v>
                </c:pt>
                <c:pt idx="120">
                  <c:v>1.0617797669178765E-5</c:v>
                </c:pt>
                <c:pt idx="121">
                  <c:v>1.0617797669178765E-5</c:v>
                </c:pt>
                <c:pt idx="122">
                  <c:v>1.0617797669178765E-5</c:v>
                </c:pt>
                <c:pt idx="123">
                  <c:v>1.0617797669178763E-5</c:v>
                </c:pt>
                <c:pt idx="124">
                  <c:v>1.0617797669178763E-5</c:v>
                </c:pt>
                <c:pt idx="125">
                  <c:v>1.0617797669178763E-5</c:v>
                </c:pt>
                <c:pt idx="126">
                  <c:v>1.0617797669178763E-5</c:v>
                </c:pt>
                <c:pt idx="127">
                  <c:v>1.0617797669178763E-5</c:v>
                </c:pt>
                <c:pt idx="128">
                  <c:v>1.0617797669178763E-5</c:v>
                </c:pt>
                <c:pt idx="129">
                  <c:v>1.0617797669178761E-5</c:v>
                </c:pt>
                <c:pt idx="130">
                  <c:v>1.0617797669178761E-5</c:v>
                </c:pt>
                <c:pt idx="131">
                  <c:v>1.0617797669178761E-5</c:v>
                </c:pt>
                <c:pt idx="132">
                  <c:v>1.3272287761460941E-6</c:v>
                </c:pt>
                <c:pt idx="133">
                  <c:v>1.3272287761460941E-6</c:v>
                </c:pt>
                <c:pt idx="134">
                  <c:v>1.3272287761460941E-6</c:v>
                </c:pt>
                <c:pt idx="135">
                  <c:v>1.3272287761460941E-6</c:v>
                </c:pt>
                <c:pt idx="136">
                  <c:v>1.3272287761460943E-6</c:v>
                </c:pt>
                <c:pt idx="137">
                  <c:v>1.3272287761460943E-6</c:v>
                </c:pt>
                <c:pt idx="138">
                  <c:v>1.3272287761460943E-6</c:v>
                </c:pt>
                <c:pt idx="139">
                  <c:v>1.3272287761460943E-6</c:v>
                </c:pt>
                <c:pt idx="140">
                  <c:v>1.3272287761460943E-6</c:v>
                </c:pt>
                <c:pt idx="141">
                  <c:v>1.3272287761460943E-6</c:v>
                </c:pt>
                <c:pt idx="142">
                  <c:v>1.3272287761460943E-6</c:v>
                </c:pt>
                <c:pt idx="143">
                  <c:v>1.3272287761460943E-6</c:v>
                </c:pt>
                <c:pt idx="144">
                  <c:v>1.3272287761460943E-6</c:v>
                </c:pt>
                <c:pt idx="145">
                  <c:v>1.3272287761460943E-6</c:v>
                </c:pt>
                <c:pt idx="146">
                  <c:v>1.3272287761460943E-6</c:v>
                </c:pt>
                <c:pt idx="147">
                  <c:v>1.3272287761460943E-6</c:v>
                </c:pt>
                <c:pt idx="148">
                  <c:v>1.3272287761460943E-6</c:v>
                </c:pt>
                <c:pt idx="149">
                  <c:v>1.3272287761460943E-6</c:v>
                </c:pt>
                <c:pt idx="150">
                  <c:v>1.3272287761460943E-6</c:v>
                </c:pt>
                <c:pt idx="151">
                  <c:v>1.3272287761460943E-6</c:v>
                </c:pt>
                <c:pt idx="152">
                  <c:v>1.3272287761460943E-6</c:v>
                </c:pt>
                <c:pt idx="153">
                  <c:v>0</c:v>
                </c:pt>
                <c:pt idx="154">
                  <c:v>0</c:v>
                </c:pt>
                <c:pt idx="155">
                  <c:v>7.9633696093652982E-6</c:v>
                </c:pt>
                <c:pt idx="156">
                  <c:v>7.9633696093652982E-6</c:v>
                </c:pt>
                <c:pt idx="157">
                  <c:v>7.9633696093652982E-6</c:v>
                </c:pt>
                <c:pt idx="158">
                  <c:v>7.9633696093652999E-6</c:v>
                </c:pt>
                <c:pt idx="159">
                  <c:v>7.9633696093652999E-6</c:v>
                </c:pt>
                <c:pt idx="160">
                  <c:v>7.9633696093652999E-6</c:v>
                </c:pt>
                <c:pt idx="161">
                  <c:v>7.9633696093652999E-6</c:v>
                </c:pt>
                <c:pt idx="162">
                  <c:v>7.9633696093653016E-6</c:v>
                </c:pt>
                <c:pt idx="163">
                  <c:v>7.9633696093653016E-6</c:v>
                </c:pt>
                <c:pt idx="164">
                  <c:v>7.9633696093653016E-6</c:v>
                </c:pt>
                <c:pt idx="165">
                  <c:v>7.9633696093653016E-6</c:v>
                </c:pt>
                <c:pt idx="166">
                  <c:v>7.9633696093653016E-6</c:v>
                </c:pt>
                <c:pt idx="167">
                  <c:v>7.9633696093653016E-6</c:v>
                </c:pt>
                <c:pt idx="168">
                  <c:v>7.9633696093653033E-6</c:v>
                </c:pt>
                <c:pt idx="169">
                  <c:v>7.9633696093653033E-6</c:v>
                </c:pt>
                <c:pt idx="170">
                  <c:v>7.9633696093653033E-6</c:v>
                </c:pt>
                <c:pt idx="171">
                  <c:v>7.9633696093653033E-6</c:v>
                </c:pt>
                <c:pt idx="172">
                  <c:v>7.963369609365305E-6</c:v>
                </c:pt>
                <c:pt idx="173">
                  <c:v>7.963369609365305E-6</c:v>
                </c:pt>
                <c:pt idx="174">
                  <c:v>7.963369609365305E-6</c:v>
                </c:pt>
                <c:pt idx="175">
                  <c:v>7.963369609365305E-6</c:v>
                </c:pt>
                <c:pt idx="176">
                  <c:v>0</c:v>
                </c:pt>
                <c:pt idx="177">
                  <c:v>6.6361260856337707E-6</c:v>
                </c:pt>
                <c:pt idx="178">
                  <c:v>6.6361260856337699E-6</c:v>
                </c:pt>
                <c:pt idx="179">
                  <c:v>6.6361260856337699E-6</c:v>
                </c:pt>
                <c:pt idx="180">
                  <c:v>6.6361260856337699E-6</c:v>
                </c:pt>
                <c:pt idx="181">
                  <c:v>6.6361260856337699E-6</c:v>
                </c:pt>
                <c:pt idx="182">
                  <c:v>6.6361260856337699E-6</c:v>
                </c:pt>
                <c:pt idx="183">
                  <c:v>6.6361260856337699E-6</c:v>
                </c:pt>
                <c:pt idx="184">
                  <c:v>6.6361260856337699E-6</c:v>
                </c:pt>
                <c:pt idx="185">
                  <c:v>6.6361260856337691E-6</c:v>
                </c:pt>
                <c:pt idx="186">
                  <c:v>6.6361260856337691E-6</c:v>
                </c:pt>
                <c:pt idx="187">
                  <c:v>6.6361260856337691E-6</c:v>
                </c:pt>
                <c:pt idx="188">
                  <c:v>6.6361260856337691E-6</c:v>
                </c:pt>
                <c:pt idx="189">
                  <c:v>6.6361260856337691E-6</c:v>
                </c:pt>
                <c:pt idx="190">
                  <c:v>6.6361260856337691E-6</c:v>
                </c:pt>
                <c:pt idx="191">
                  <c:v>6.6361260856337691E-6</c:v>
                </c:pt>
                <c:pt idx="192">
                  <c:v>6.6361260856337682E-6</c:v>
                </c:pt>
                <c:pt idx="193">
                  <c:v>6.6361260856337682E-6</c:v>
                </c:pt>
                <c:pt idx="194">
                  <c:v>6.6361260856337682E-6</c:v>
                </c:pt>
                <c:pt idx="195">
                  <c:v>6.6361260856337682E-6</c:v>
                </c:pt>
                <c:pt idx="196">
                  <c:v>6.6361260856337674E-6</c:v>
                </c:pt>
                <c:pt idx="197">
                  <c:v>6.6361260856337674E-6</c:v>
                </c:pt>
                <c:pt idx="198">
                  <c:v>7.9633665580081085E-6</c:v>
                </c:pt>
                <c:pt idx="199">
                  <c:v>7.9633665580081085E-6</c:v>
                </c:pt>
                <c:pt idx="200">
                  <c:v>7.9633665580081085E-6</c:v>
                </c:pt>
                <c:pt idx="201">
                  <c:v>7.9633665580081085E-6</c:v>
                </c:pt>
                <c:pt idx="202">
                  <c:v>7.9633665580081085E-6</c:v>
                </c:pt>
                <c:pt idx="203">
                  <c:v>7.9633665580081085E-6</c:v>
                </c:pt>
                <c:pt idx="204">
                  <c:v>7.9633665580081102E-6</c:v>
                </c:pt>
                <c:pt idx="205">
                  <c:v>7.9633665580081102E-6</c:v>
                </c:pt>
                <c:pt idx="206">
                  <c:v>7.9633665580081102E-6</c:v>
                </c:pt>
                <c:pt idx="207">
                  <c:v>7.9633665580081102E-6</c:v>
                </c:pt>
                <c:pt idx="208">
                  <c:v>7.9633665580081102E-6</c:v>
                </c:pt>
                <c:pt idx="209">
                  <c:v>7.9633665580081119E-6</c:v>
                </c:pt>
                <c:pt idx="210">
                  <c:v>7.9633665580081119E-6</c:v>
                </c:pt>
                <c:pt idx="211">
                  <c:v>7.9633665580081119E-6</c:v>
                </c:pt>
                <c:pt idx="212">
                  <c:v>7.9633665580081119E-6</c:v>
                </c:pt>
                <c:pt idx="213">
                  <c:v>7.9633665580081119E-6</c:v>
                </c:pt>
                <c:pt idx="214">
                  <c:v>7.9633665580081119E-6</c:v>
                </c:pt>
                <c:pt idx="215">
                  <c:v>7.9633665580081119E-6</c:v>
                </c:pt>
                <c:pt idx="216">
                  <c:v>7.9633665580081119E-6</c:v>
                </c:pt>
                <c:pt idx="217">
                  <c:v>7.9633665580081136E-6</c:v>
                </c:pt>
                <c:pt idx="218">
                  <c:v>7.9633665580081136E-6</c:v>
                </c:pt>
                <c:pt idx="219">
                  <c:v>0</c:v>
                </c:pt>
                <c:pt idx="220">
                  <c:v>1.8581145920197506E-5</c:v>
                </c:pt>
                <c:pt idx="221">
                  <c:v>1.8581145920197506E-5</c:v>
                </c:pt>
                <c:pt idx="222">
                  <c:v>1.8581145920197506E-5</c:v>
                </c:pt>
                <c:pt idx="223">
                  <c:v>1.8581145920197506E-5</c:v>
                </c:pt>
                <c:pt idx="224">
                  <c:v>1.8581145920197506E-5</c:v>
                </c:pt>
                <c:pt idx="225">
                  <c:v>1.8581145920197506E-5</c:v>
                </c:pt>
                <c:pt idx="226">
                  <c:v>1.8581145920197506E-5</c:v>
                </c:pt>
                <c:pt idx="227">
                  <c:v>1.8581145920197506E-5</c:v>
                </c:pt>
                <c:pt idx="228">
                  <c:v>1.8581145920197506E-5</c:v>
                </c:pt>
                <c:pt idx="229">
                  <c:v>1.8581145920197506E-5</c:v>
                </c:pt>
                <c:pt idx="230">
                  <c:v>1.8581145920197506E-5</c:v>
                </c:pt>
                <c:pt idx="231">
                  <c:v>1.8581145920197506E-5</c:v>
                </c:pt>
                <c:pt idx="232">
                  <c:v>1.8581145920197506E-5</c:v>
                </c:pt>
                <c:pt idx="233">
                  <c:v>1.8581145920197506E-5</c:v>
                </c:pt>
                <c:pt idx="234">
                  <c:v>1.8581145920197509E-5</c:v>
                </c:pt>
                <c:pt idx="235">
                  <c:v>1.8581145920197509E-5</c:v>
                </c:pt>
                <c:pt idx="236">
                  <c:v>1.8581145920197509E-5</c:v>
                </c:pt>
                <c:pt idx="237">
                  <c:v>1.8581145920197509E-5</c:v>
                </c:pt>
                <c:pt idx="238">
                  <c:v>1.8581145920197509E-5</c:v>
                </c:pt>
                <c:pt idx="239">
                  <c:v>1.8581145920197509E-5</c:v>
                </c:pt>
                <c:pt idx="240">
                  <c:v>1.8581145920197509E-5</c:v>
                </c:pt>
                <c:pt idx="241">
                  <c:v>0</c:v>
                </c:pt>
                <c:pt idx="242">
                  <c:v>2.6544351790059248E-6</c:v>
                </c:pt>
                <c:pt idx="243">
                  <c:v>2.6544351790059248E-6</c:v>
                </c:pt>
                <c:pt idx="244">
                  <c:v>2.6544351790059248E-6</c:v>
                </c:pt>
                <c:pt idx="245">
                  <c:v>2.6544351790059248E-6</c:v>
                </c:pt>
                <c:pt idx="246">
                  <c:v>2.6544351790059248E-6</c:v>
                </c:pt>
                <c:pt idx="247">
                  <c:v>2.6544351790059248E-6</c:v>
                </c:pt>
                <c:pt idx="248">
                  <c:v>2.6544351790059248E-6</c:v>
                </c:pt>
                <c:pt idx="249">
                  <c:v>2.6544351790059252E-6</c:v>
                </c:pt>
                <c:pt idx="250">
                  <c:v>2.6544351790059252E-6</c:v>
                </c:pt>
                <c:pt idx="251">
                  <c:v>2.6544351790059252E-6</c:v>
                </c:pt>
                <c:pt idx="252">
                  <c:v>2.6544351790059252E-6</c:v>
                </c:pt>
                <c:pt idx="253">
                  <c:v>2.6544351790059252E-6</c:v>
                </c:pt>
                <c:pt idx="254">
                  <c:v>2.6544351790059252E-6</c:v>
                </c:pt>
                <c:pt idx="255">
                  <c:v>2.6544351790059252E-6</c:v>
                </c:pt>
                <c:pt idx="256">
                  <c:v>2.6544351790059252E-6</c:v>
                </c:pt>
                <c:pt idx="257">
                  <c:v>2.6544351790059252E-6</c:v>
                </c:pt>
                <c:pt idx="258">
                  <c:v>2.6544351790059252E-6</c:v>
                </c:pt>
                <c:pt idx="259">
                  <c:v>2.6544351790059252E-6</c:v>
                </c:pt>
                <c:pt idx="260">
                  <c:v>2.6544351790059256E-6</c:v>
                </c:pt>
                <c:pt idx="261">
                  <c:v>2.6544351790059256E-6</c:v>
                </c:pt>
                <c:pt idx="262">
                  <c:v>2.6544351790059256E-6</c:v>
                </c:pt>
                <c:pt idx="263">
                  <c:v>0</c:v>
                </c:pt>
                <c:pt idx="264">
                  <c:v>2.6544331460497726E-6</c:v>
                </c:pt>
                <c:pt idx="265">
                  <c:v>2.6544331460497726E-6</c:v>
                </c:pt>
                <c:pt idx="266">
                  <c:v>2.6544331460497726E-6</c:v>
                </c:pt>
                <c:pt idx="267">
                  <c:v>2.6544331460497726E-6</c:v>
                </c:pt>
                <c:pt idx="268">
                  <c:v>2.6544331460497726E-6</c:v>
                </c:pt>
                <c:pt idx="269">
                  <c:v>2.6544331460497726E-6</c:v>
                </c:pt>
                <c:pt idx="270">
                  <c:v>2.654433146049773E-6</c:v>
                </c:pt>
                <c:pt idx="271">
                  <c:v>2.654433146049773E-6</c:v>
                </c:pt>
                <c:pt idx="272">
                  <c:v>2.654433146049773E-6</c:v>
                </c:pt>
                <c:pt idx="273">
                  <c:v>2.654433146049773E-6</c:v>
                </c:pt>
                <c:pt idx="274">
                  <c:v>2.654433146049773E-6</c:v>
                </c:pt>
                <c:pt idx="275">
                  <c:v>2.654433146049773E-6</c:v>
                </c:pt>
                <c:pt idx="276">
                  <c:v>2.6544331460497735E-6</c:v>
                </c:pt>
                <c:pt idx="277">
                  <c:v>2.6544331460497735E-6</c:v>
                </c:pt>
                <c:pt idx="278">
                  <c:v>2.6544331460497735E-6</c:v>
                </c:pt>
                <c:pt idx="279">
                  <c:v>2.6544331460497735E-6</c:v>
                </c:pt>
                <c:pt idx="280">
                  <c:v>2.6544331460497739E-6</c:v>
                </c:pt>
                <c:pt idx="281">
                  <c:v>2.6544331460497739E-6</c:v>
                </c:pt>
                <c:pt idx="282">
                  <c:v>2.6544331460497739E-6</c:v>
                </c:pt>
                <c:pt idx="283">
                  <c:v>2.6544331460497739E-6</c:v>
                </c:pt>
                <c:pt idx="284">
                  <c:v>2.9077854049269381E-6</c:v>
                </c:pt>
                <c:pt idx="285">
                  <c:v>1.3272155553930328E-6</c:v>
                </c:pt>
                <c:pt idx="286">
                  <c:v>1.3272155553930328E-6</c:v>
                </c:pt>
                <c:pt idx="287">
                  <c:v>1.3272155553930326E-6</c:v>
                </c:pt>
                <c:pt idx="288">
                  <c:v>1.3272155553930326E-6</c:v>
                </c:pt>
                <c:pt idx="289">
                  <c:v>1.3272155553930326E-6</c:v>
                </c:pt>
                <c:pt idx="290">
                  <c:v>1.3272155553930326E-6</c:v>
                </c:pt>
                <c:pt idx="291">
                  <c:v>1.3272155553930326E-6</c:v>
                </c:pt>
                <c:pt idx="292">
                  <c:v>1.3272155553930326E-6</c:v>
                </c:pt>
                <c:pt idx="293">
                  <c:v>1.3272155553930324E-6</c:v>
                </c:pt>
                <c:pt idx="294">
                  <c:v>1.3272155553930324E-6</c:v>
                </c:pt>
                <c:pt idx="295">
                  <c:v>1.3272155553930324E-6</c:v>
                </c:pt>
                <c:pt idx="296">
                  <c:v>1.3272155553930321E-6</c:v>
                </c:pt>
                <c:pt idx="297">
                  <c:v>1.3272155553930321E-6</c:v>
                </c:pt>
                <c:pt idx="298">
                  <c:v>1.3272155553930321E-6</c:v>
                </c:pt>
                <c:pt idx="299">
                  <c:v>1.3272155553930321E-6</c:v>
                </c:pt>
                <c:pt idx="300">
                  <c:v>1.3272155553930321E-6</c:v>
                </c:pt>
                <c:pt idx="301">
                  <c:v>1.3272155553930321E-6</c:v>
                </c:pt>
                <c:pt idx="302">
                  <c:v>1.3272155553930321E-6</c:v>
                </c:pt>
                <c:pt idx="303">
                  <c:v>1.3272155553930319E-6</c:v>
                </c:pt>
                <c:pt idx="304">
                  <c:v>1.3272155553930319E-6</c:v>
                </c:pt>
                <c:pt idx="305">
                  <c:v>0</c:v>
                </c:pt>
                <c:pt idx="306">
                  <c:v>0</c:v>
                </c:pt>
                <c:pt idx="307">
                  <c:v>2.9198731034695737E-5</c:v>
                </c:pt>
                <c:pt idx="308">
                  <c:v>2.9198731034695737E-5</c:v>
                </c:pt>
                <c:pt idx="309">
                  <c:v>2.9198731034695737E-5</c:v>
                </c:pt>
                <c:pt idx="310">
                  <c:v>2.9198731034695737E-5</c:v>
                </c:pt>
                <c:pt idx="311">
                  <c:v>2.9198731034695734E-5</c:v>
                </c:pt>
                <c:pt idx="312">
                  <c:v>2.9198731034695734E-5</c:v>
                </c:pt>
                <c:pt idx="313">
                  <c:v>2.9198731034695734E-5</c:v>
                </c:pt>
                <c:pt idx="314">
                  <c:v>2.919873103469573E-5</c:v>
                </c:pt>
                <c:pt idx="315">
                  <c:v>2.919873103469573E-5</c:v>
                </c:pt>
                <c:pt idx="316">
                  <c:v>2.919873103469573E-5</c:v>
                </c:pt>
                <c:pt idx="317">
                  <c:v>2.9198731034695727E-5</c:v>
                </c:pt>
                <c:pt idx="318">
                  <c:v>2.9198731034695727E-5</c:v>
                </c:pt>
                <c:pt idx="319">
                  <c:v>2.9198731034695727E-5</c:v>
                </c:pt>
                <c:pt idx="320">
                  <c:v>2.9198731034695723E-5</c:v>
                </c:pt>
                <c:pt idx="321">
                  <c:v>2.9198731034695723E-5</c:v>
                </c:pt>
                <c:pt idx="322">
                  <c:v>2.9198731034695723E-5</c:v>
                </c:pt>
                <c:pt idx="323">
                  <c:v>2.919873103469572E-5</c:v>
                </c:pt>
                <c:pt idx="324">
                  <c:v>2.919873103469572E-5</c:v>
                </c:pt>
                <c:pt idx="325">
                  <c:v>2.919873103469572E-5</c:v>
                </c:pt>
                <c:pt idx="326">
                  <c:v>2.9198731034695717E-5</c:v>
                </c:pt>
                <c:pt idx="327">
                  <c:v>2.9415104079297663E-5</c:v>
                </c:pt>
                <c:pt idx="328">
                  <c:v>5.308815439735896E-6</c:v>
                </c:pt>
                <c:pt idx="329">
                  <c:v>5.308815439735896E-6</c:v>
                </c:pt>
                <c:pt idx="330">
                  <c:v>5.308815439735896E-6</c:v>
                </c:pt>
                <c:pt idx="331">
                  <c:v>5.308815439735896E-6</c:v>
                </c:pt>
                <c:pt idx="332">
                  <c:v>5.308815439735896E-6</c:v>
                </c:pt>
                <c:pt idx="333">
                  <c:v>5.3088154397358951E-6</c:v>
                </c:pt>
                <c:pt idx="334">
                  <c:v>5.3088154397358951E-6</c:v>
                </c:pt>
                <c:pt idx="335">
                  <c:v>5.3088154397358951E-6</c:v>
                </c:pt>
                <c:pt idx="336">
                  <c:v>5.3088154397358951E-6</c:v>
                </c:pt>
                <c:pt idx="337">
                  <c:v>5.3088154397358943E-6</c:v>
                </c:pt>
                <c:pt idx="338">
                  <c:v>5.3088154397358943E-6</c:v>
                </c:pt>
                <c:pt idx="339">
                  <c:v>5.3088154397358943E-6</c:v>
                </c:pt>
                <c:pt idx="340">
                  <c:v>5.3088154397358943E-6</c:v>
                </c:pt>
                <c:pt idx="341">
                  <c:v>5.3088154397358943E-6</c:v>
                </c:pt>
                <c:pt idx="342">
                  <c:v>5.3088154397358943E-6</c:v>
                </c:pt>
                <c:pt idx="343">
                  <c:v>5.3088154397358943E-6</c:v>
                </c:pt>
                <c:pt idx="344">
                  <c:v>5.3088154397358943E-6</c:v>
                </c:pt>
                <c:pt idx="345">
                  <c:v>5.3088154397358934E-6</c:v>
                </c:pt>
                <c:pt idx="346">
                  <c:v>5.3088154397358934E-6</c:v>
                </c:pt>
                <c:pt idx="347">
                  <c:v>5.3088154397358934E-6</c:v>
                </c:pt>
                <c:pt idx="348">
                  <c:v>0</c:v>
                </c:pt>
                <c:pt idx="349">
                  <c:v>0</c:v>
                </c:pt>
                <c:pt idx="350">
                  <c:v>2.2562431044777645E-5</c:v>
                </c:pt>
                <c:pt idx="351">
                  <c:v>2.2562431044777645E-5</c:v>
                </c:pt>
                <c:pt idx="352">
                  <c:v>2.2562431044777645E-5</c:v>
                </c:pt>
                <c:pt idx="353">
                  <c:v>2.2562431044777645E-5</c:v>
                </c:pt>
                <c:pt idx="354">
                  <c:v>2.2562431044777645E-5</c:v>
                </c:pt>
                <c:pt idx="355">
                  <c:v>2.2562431044777649E-5</c:v>
                </c:pt>
                <c:pt idx="356">
                  <c:v>2.2562431044777649E-5</c:v>
                </c:pt>
                <c:pt idx="357">
                  <c:v>2.2562431044777652E-5</c:v>
                </c:pt>
                <c:pt idx="358">
                  <c:v>2.2562431044777652E-5</c:v>
                </c:pt>
                <c:pt idx="359">
                  <c:v>2.2562431044777652E-5</c:v>
                </c:pt>
                <c:pt idx="360">
                  <c:v>2.2562431044777652E-5</c:v>
                </c:pt>
                <c:pt idx="361">
                  <c:v>2.2562431044777652E-5</c:v>
                </c:pt>
                <c:pt idx="362">
                  <c:v>2.2562431044777652E-5</c:v>
                </c:pt>
                <c:pt idx="363">
                  <c:v>2.2562431044777652E-5</c:v>
                </c:pt>
                <c:pt idx="364">
                  <c:v>2.2562431044777652E-5</c:v>
                </c:pt>
                <c:pt idx="365">
                  <c:v>2.2562431044777652E-5</c:v>
                </c:pt>
                <c:pt idx="366">
                  <c:v>2.2562431044777656E-5</c:v>
                </c:pt>
                <c:pt idx="367">
                  <c:v>2.2562431044777656E-5</c:v>
                </c:pt>
                <c:pt idx="368">
                  <c:v>2.2562431044777656E-5</c:v>
                </c:pt>
                <c:pt idx="369">
                  <c:v>2.2562431044777659E-5</c:v>
                </c:pt>
                <c:pt idx="370">
                  <c:v>2.2562431044777659E-5</c:v>
                </c:pt>
                <c:pt idx="371">
                  <c:v>0</c:v>
                </c:pt>
                <c:pt idx="372">
                  <c:v>6.6359659089954747E-6</c:v>
                </c:pt>
                <c:pt idx="373">
                  <c:v>6.6359659089954747E-6</c:v>
                </c:pt>
                <c:pt idx="374">
                  <c:v>6.6359659089954747E-6</c:v>
                </c:pt>
                <c:pt idx="375">
                  <c:v>6.6359659089954747E-6</c:v>
                </c:pt>
                <c:pt idx="376">
                  <c:v>6.6359659089954747E-6</c:v>
                </c:pt>
                <c:pt idx="377">
                  <c:v>6.6359659089954747E-6</c:v>
                </c:pt>
                <c:pt idx="378">
                  <c:v>6.6359659089954747E-6</c:v>
                </c:pt>
                <c:pt idx="379">
                  <c:v>6.6359659089954747E-6</c:v>
                </c:pt>
                <c:pt idx="380">
                  <c:v>6.6359659089954747E-6</c:v>
                </c:pt>
                <c:pt idx="381">
                  <c:v>6.6359659089954739E-6</c:v>
                </c:pt>
                <c:pt idx="382">
                  <c:v>6.6359659089954739E-6</c:v>
                </c:pt>
                <c:pt idx="383">
                  <c:v>6.6359659089954739E-6</c:v>
                </c:pt>
                <c:pt idx="384">
                  <c:v>6.6359659089954739E-6</c:v>
                </c:pt>
                <c:pt idx="385">
                  <c:v>6.6359659089954739E-6</c:v>
                </c:pt>
                <c:pt idx="386">
                  <c:v>6.6359659089954739E-6</c:v>
                </c:pt>
                <c:pt idx="387">
                  <c:v>6.6359659089954739E-6</c:v>
                </c:pt>
                <c:pt idx="388">
                  <c:v>6.635965908995473E-6</c:v>
                </c:pt>
                <c:pt idx="389">
                  <c:v>6.635965908995473E-6</c:v>
                </c:pt>
                <c:pt idx="390">
                  <c:v>6.635965908995473E-6</c:v>
                </c:pt>
                <c:pt idx="391">
                  <c:v>6.635965908995473E-6</c:v>
                </c:pt>
                <c:pt idx="392">
                  <c:v>6.635965908995473E-6</c:v>
                </c:pt>
                <c:pt idx="393">
                  <c:v>5.3087625574928354E-6</c:v>
                </c:pt>
                <c:pt idx="394">
                  <c:v>5.3087625574928354E-6</c:v>
                </c:pt>
                <c:pt idx="395">
                  <c:v>5.3087625574928354E-6</c:v>
                </c:pt>
                <c:pt idx="396">
                  <c:v>5.3087625574928354E-6</c:v>
                </c:pt>
                <c:pt idx="397">
                  <c:v>5.3087625574928354E-6</c:v>
                </c:pt>
                <c:pt idx="398">
                  <c:v>5.3087625574928346E-6</c:v>
                </c:pt>
                <c:pt idx="399">
                  <c:v>5.3087625574928346E-6</c:v>
                </c:pt>
                <c:pt idx="400">
                  <c:v>5.3087625574928346E-6</c:v>
                </c:pt>
                <c:pt idx="401">
                  <c:v>5.3087625574928346E-6</c:v>
                </c:pt>
                <c:pt idx="402">
                  <c:v>5.3087625574928346E-6</c:v>
                </c:pt>
                <c:pt idx="403">
                  <c:v>5.3087625574928337E-6</c:v>
                </c:pt>
                <c:pt idx="404">
                  <c:v>5.3087625574928337E-6</c:v>
                </c:pt>
                <c:pt idx="405">
                  <c:v>5.3087625574928337E-6</c:v>
                </c:pt>
                <c:pt idx="406">
                  <c:v>5.3087625574928337E-6</c:v>
                </c:pt>
                <c:pt idx="407">
                  <c:v>5.3087625574928337E-6</c:v>
                </c:pt>
                <c:pt idx="408">
                  <c:v>5.3087625574928337E-6</c:v>
                </c:pt>
                <c:pt idx="409">
                  <c:v>5.3087625574928337E-6</c:v>
                </c:pt>
                <c:pt idx="410">
                  <c:v>5.3087625574928337E-6</c:v>
                </c:pt>
                <c:pt idx="411">
                  <c:v>5.3087625574928329E-6</c:v>
                </c:pt>
                <c:pt idx="412">
                  <c:v>5.3087625574928329E-6</c:v>
                </c:pt>
                <c:pt idx="413">
                  <c:v>5.3087625574928329E-6</c:v>
                </c:pt>
                <c:pt idx="414">
                  <c:v>0</c:v>
                </c:pt>
                <c:pt idx="415">
                  <c:v>0</c:v>
                </c:pt>
                <c:pt idx="416">
                  <c:v>7.9631316331180458E-6</c:v>
                </c:pt>
                <c:pt idx="417">
                  <c:v>7.9631316331180458E-6</c:v>
                </c:pt>
                <c:pt idx="418">
                  <c:v>7.9631316331180458E-6</c:v>
                </c:pt>
                <c:pt idx="419">
                  <c:v>7.9631316331180441E-6</c:v>
                </c:pt>
                <c:pt idx="420">
                  <c:v>7.9631316331180441E-6</c:v>
                </c:pt>
                <c:pt idx="421">
                  <c:v>7.9631316331180441E-6</c:v>
                </c:pt>
                <c:pt idx="422">
                  <c:v>7.9631316331180441E-6</c:v>
                </c:pt>
                <c:pt idx="423">
                  <c:v>7.9631316331180441E-6</c:v>
                </c:pt>
                <c:pt idx="424">
                  <c:v>7.9631316331180441E-6</c:v>
                </c:pt>
                <c:pt idx="425">
                  <c:v>7.9631316331180441E-6</c:v>
                </c:pt>
                <c:pt idx="426">
                  <c:v>7.9631316331180424E-6</c:v>
                </c:pt>
                <c:pt idx="427">
                  <c:v>7.9631316331180424E-6</c:v>
                </c:pt>
                <c:pt idx="428">
                  <c:v>7.9631316331180424E-6</c:v>
                </c:pt>
                <c:pt idx="429">
                  <c:v>7.9631316331180424E-6</c:v>
                </c:pt>
                <c:pt idx="430">
                  <c:v>7.9631316331180424E-6</c:v>
                </c:pt>
                <c:pt idx="431">
                  <c:v>7.9631316331180407E-6</c:v>
                </c:pt>
                <c:pt idx="432">
                  <c:v>7.9631316331180407E-6</c:v>
                </c:pt>
                <c:pt idx="433">
                  <c:v>7.9631316331180407E-6</c:v>
                </c:pt>
                <c:pt idx="434">
                  <c:v>7.9631316331180407E-6</c:v>
                </c:pt>
                <c:pt idx="435">
                  <c:v>7.9631316331180407E-6</c:v>
                </c:pt>
                <c:pt idx="436">
                  <c:v>7.9631316331180407E-6</c:v>
                </c:pt>
                <c:pt idx="437">
                  <c:v>6.6359582817562762E-6</c:v>
                </c:pt>
                <c:pt idx="438">
                  <c:v>6.6359582817562762E-6</c:v>
                </c:pt>
                <c:pt idx="439">
                  <c:v>6.6359582817562762E-6</c:v>
                </c:pt>
                <c:pt idx="440">
                  <c:v>6.6359582817562762E-6</c:v>
                </c:pt>
                <c:pt idx="441">
                  <c:v>6.6359582817562762E-6</c:v>
                </c:pt>
                <c:pt idx="442">
                  <c:v>6.6359582817562762E-6</c:v>
                </c:pt>
                <c:pt idx="443">
                  <c:v>6.6359582817562762E-6</c:v>
                </c:pt>
                <c:pt idx="444">
                  <c:v>6.6359582817562762E-6</c:v>
                </c:pt>
                <c:pt idx="445">
                  <c:v>6.6359582817562762E-6</c:v>
                </c:pt>
                <c:pt idx="446">
                  <c:v>6.6359582817562762E-6</c:v>
                </c:pt>
                <c:pt idx="447">
                  <c:v>6.6359582817562762E-6</c:v>
                </c:pt>
                <c:pt idx="448">
                  <c:v>6.6359582817562762E-6</c:v>
                </c:pt>
                <c:pt idx="449">
                  <c:v>6.635958281756277E-6</c:v>
                </c:pt>
                <c:pt idx="450">
                  <c:v>6.635958281756277E-6</c:v>
                </c:pt>
                <c:pt idx="451">
                  <c:v>6.635958281756277E-6</c:v>
                </c:pt>
                <c:pt idx="452">
                  <c:v>6.635958281756277E-6</c:v>
                </c:pt>
                <c:pt idx="453">
                  <c:v>6.635958281756277E-6</c:v>
                </c:pt>
                <c:pt idx="454">
                  <c:v>6.635958281756277E-6</c:v>
                </c:pt>
                <c:pt idx="455">
                  <c:v>6.6359582817562779E-6</c:v>
                </c:pt>
                <c:pt idx="456">
                  <c:v>6.6359582817562779E-6</c:v>
                </c:pt>
                <c:pt idx="457">
                  <c:v>6.6359582817562779E-6</c:v>
                </c:pt>
                <c:pt idx="458">
                  <c:v>0</c:v>
                </c:pt>
                <c:pt idx="459">
                  <c:v>1.1944702026520559E-5</c:v>
                </c:pt>
                <c:pt idx="460">
                  <c:v>1.1944702026520559E-5</c:v>
                </c:pt>
                <c:pt idx="461">
                  <c:v>1.1944702026520559E-5</c:v>
                </c:pt>
                <c:pt idx="462">
                  <c:v>1.1944702026520559E-5</c:v>
                </c:pt>
                <c:pt idx="463">
                  <c:v>1.1944702026520559E-5</c:v>
                </c:pt>
                <c:pt idx="464">
                  <c:v>1.1944702026520559E-5</c:v>
                </c:pt>
                <c:pt idx="465">
                  <c:v>1.1944702026520559E-5</c:v>
                </c:pt>
                <c:pt idx="466">
                  <c:v>1.1944702026520559E-5</c:v>
                </c:pt>
                <c:pt idx="467">
                  <c:v>1.1944702026520561E-5</c:v>
                </c:pt>
                <c:pt idx="468">
                  <c:v>1.1944702026520561E-5</c:v>
                </c:pt>
                <c:pt idx="469">
                  <c:v>1.1944702026520561E-5</c:v>
                </c:pt>
                <c:pt idx="470">
                  <c:v>1.1944702026520561E-5</c:v>
                </c:pt>
                <c:pt idx="471">
                  <c:v>1.1944702026520561E-5</c:v>
                </c:pt>
                <c:pt idx="472">
                  <c:v>1.1944702026520561E-5</c:v>
                </c:pt>
                <c:pt idx="473">
                  <c:v>1.1944702026520561E-5</c:v>
                </c:pt>
                <c:pt idx="474">
                  <c:v>1.1944702026520561E-5</c:v>
                </c:pt>
                <c:pt idx="475">
                  <c:v>1.1944702026520561E-5</c:v>
                </c:pt>
                <c:pt idx="476">
                  <c:v>1.1944702026520561E-5</c:v>
                </c:pt>
                <c:pt idx="477">
                  <c:v>1.1944702026520561E-5</c:v>
                </c:pt>
                <c:pt idx="478">
                  <c:v>1.1944702026520561E-5</c:v>
                </c:pt>
                <c:pt idx="479">
                  <c:v>1.1944702026520561E-5</c:v>
                </c:pt>
                <c:pt idx="480">
                  <c:v>0</c:v>
                </c:pt>
                <c:pt idx="481">
                  <c:v>1.5926214451443707E-5</c:v>
                </c:pt>
                <c:pt idx="482">
                  <c:v>1.5926214451443707E-5</c:v>
                </c:pt>
                <c:pt idx="483">
                  <c:v>1.5926214451443707E-5</c:v>
                </c:pt>
                <c:pt idx="484">
                  <c:v>1.5926214451443707E-5</c:v>
                </c:pt>
                <c:pt idx="485">
                  <c:v>1.5926214451443707E-5</c:v>
                </c:pt>
                <c:pt idx="486">
                  <c:v>1.5926214451443711E-5</c:v>
                </c:pt>
                <c:pt idx="487">
                  <c:v>1.5926214451443711E-5</c:v>
                </c:pt>
                <c:pt idx="488">
                  <c:v>1.5926214451443711E-5</c:v>
                </c:pt>
                <c:pt idx="489">
                  <c:v>1.5926214451443711E-5</c:v>
                </c:pt>
                <c:pt idx="490">
                  <c:v>1.5926214451443711E-5</c:v>
                </c:pt>
                <c:pt idx="491">
                  <c:v>1.5926214451443711E-5</c:v>
                </c:pt>
                <c:pt idx="492">
                  <c:v>1.5926214451443711E-5</c:v>
                </c:pt>
                <c:pt idx="493">
                  <c:v>1.5926214451443714E-5</c:v>
                </c:pt>
                <c:pt idx="494">
                  <c:v>1.5926214451443714E-5</c:v>
                </c:pt>
                <c:pt idx="495">
                  <c:v>1.5926214451443714E-5</c:v>
                </c:pt>
                <c:pt idx="496">
                  <c:v>1.5926214451443714E-5</c:v>
                </c:pt>
                <c:pt idx="497">
                  <c:v>1.5926214451443714E-5</c:v>
                </c:pt>
                <c:pt idx="498">
                  <c:v>1.5926214451443717E-5</c:v>
                </c:pt>
                <c:pt idx="499">
                  <c:v>1.5926214451443717E-5</c:v>
                </c:pt>
                <c:pt idx="500">
                  <c:v>1.5926214451443717E-5</c:v>
                </c:pt>
                <c:pt idx="501">
                  <c:v>1.5926214451443717E-5</c:v>
                </c:pt>
                <c:pt idx="502">
                  <c:v>1.5926141231178089E-5</c:v>
                </c:pt>
                <c:pt idx="503">
                  <c:v>1.5926141231178089E-5</c:v>
                </c:pt>
                <c:pt idx="504">
                  <c:v>1.5926141231178089E-5</c:v>
                </c:pt>
                <c:pt idx="505">
                  <c:v>1.5926141231178085E-5</c:v>
                </c:pt>
                <c:pt idx="506">
                  <c:v>1.5926141231178085E-5</c:v>
                </c:pt>
                <c:pt idx="507">
                  <c:v>1.5926141231178085E-5</c:v>
                </c:pt>
                <c:pt idx="508">
                  <c:v>1.5926141231178085E-5</c:v>
                </c:pt>
                <c:pt idx="509">
                  <c:v>1.5926141231178085E-5</c:v>
                </c:pt>
                <c:pt idx="510">
                  <c:v>1.5926141231178082E-5</c:v>
                </c:pt>
                <c:pt idx="511">
                  <c:v>1.5926141231178082E-5</c:v>
                </c:pt>
                <c:pt idx="512">
                  <c:v>1.5926141231178082E-5</c:v>
                </c:pt>
                <c:pt idx="513">
                  <c:v>1.5926141231178082E-5</c:v>
                </c:pt>
                <c:pt idx="514">
                  <c:v>1.5926141231178082E-5</c:v>
                </c:pt>
                <c:pt idx="515">
                  <c:v>1.5926141231178082E-5</c:v>
                </c:pt>
                <c:pt idx="516">
                  <c:v>1.5926141231178082E-5</c:v>
                </c:pt>
                <c:pt idx="517">
                  <c:v>1.5926141231178079E-5</c:v>
                </c:pt>
                <c:pt idx="518">
                  <c:v>1.5926141231178079E-5</c:v>
                </c:pt>
                <c:pt idx="519">
                  <c:v>1.5926141231178079E-5</c:v>
                </c:pt>
                <c:pt idx="520">
                  <c:v>1.5926141231178079E-5</c:v>
                </c:pt>
                <c:pt idx="521">
                  <c:v>1.5926141231178075E-5</c:v>
                </c:pt>
                <c:pt idx="522">
                  <c:v>1.5926141231178075E-5</c:v>
                </c:pt>
                <c:pt idx="523">
                  <c:v>0</c:v>
                </c:pt>
                <c:pt idx="524">
                  <c:v>0</c:v>
                </c:pt>
                <c:pt idx="525">
                  <c:v>9.2902063403399297E-6</c:v>
                </c:pt>
                <c:pt idx="526">
                  <c:v>9.2902063403399297E-6</c:v>
                </c:pt>
                <c:pt idx="527">
                  <c:v>9.2902063403399297E-6</c:v>
                </c:pt>
                <c:pt idx="528">
                  <c:v>9.2902063403399297E-6</c:v>
                </c:pt>
                <c:pt idx="529">
                  <c:v>9.2902063403399297E-6</c:v>
                </c:pt>
                <c:pt idx="530">
                  <c:v>9.2902063403399297E-6</c:v>
                </c:pt>
                <c:pt idx="531">
                  <c:v>9.2902063403399297E-6</c:v>
                </c:pt>
                <c:pt idx="532">
                  <c:v>9.2902063403399297E-6</c:v>
                </c:pt>
                <c:pt idx="533">
                  <c:v>9.2902063403399297E-6</c:v>
                </c:pt>
                <c:pt idx="534">
                  <c:v>9.2902063403399297E-6</c:v>
                </c:pt>
                <c:pt idx="535">
                  <c:v>9.2902063403399297E-6</c:v>
                </c:pt>
                <c:pt idx="536">
                  <c:v>9.2902063403399297E-6</c:v>
                </c:pt>
                <c:pt idx="537">
                  <c:v>9.2902063403399314E-6</c:v>
                </c:pt>
                <c:pt idx="538">
                  <c:v>9.2902063403399314E-6</c:v>
                </c:pt>
                <c:pt idx="539">
                  <c:v>9.2902063403399314E-6</c:v>
                </c:pt>
                <c:pt idx="540">
                  <c:v>9.2902063403399314E-6</c:v>
                </c:pt>
                <c:pt idx="541">
                  <c:v>9.2902063403399314E-6</c:v>
                </c:pt>
                <c:pt idx="542">
                  <c:v>9.2902063403399314E-6</c:v>
                </c:pt>
                <c:pt idx="543">
                  <c:v>9.2902063403399314E-6</c:v>
                </c:pt>
                <c:pt idx="544">
                  <c:v>9.2902063403399331E-6</c:v>
                </c:pt>
                <c:pt idx="545">
                  <c:v>2.6433664882074022E-5</c:v>
                </c:pt>
                <c:pt idx="546">
                  <c:v>2.5216206725269837E-5</c:v>
                </c:pt>
                <c:pt idx="547">
                  <c:v>2.5216206725269837E-5</c:v>
                </c:pt>
                <c:pt idx="548">
                  <c:v>2.5216206725269837E-5</c:v>
                </c:pt>
                <c:pt idx="549">
                  <c:v>2.5216206725269837E-5</c:v>
                </c:pt>
                <c:pt idx="550">
                  <c:v>2.5216206725269837E-5</c:v>
                </c:pt>
                <c:pt idx="551">
                  <c:v>2.5216206725269837E-5</c:v>
                </c:pt>
                <c:pt idx="552">
                  <c:v>2.5216206725269837E-5</c:v>
                </c:pt>
                <c:pt idx="553">
                  <c:v>2.5216206725269837E-5</c:v>
                </c:pt>
                <c:pt idx="554">
                  <c:v>2.5216206725269837E-5</c:v>
                </c:pt>
                <c:pt idx="555">
                  <c:v>2.5216206725269837E-5</c:v>
                </c:pt>
                <c:pt idx="556">
                  <c:v>2.5216206725269837E-5</c:v>
                </c:pt>
                <c:pt idx="557">
                  <c:v>2.5216206725269837E-5</c:v>
                </c:pt>
                <c:pt idx="558">
                  <c:v>2.5216206725269837E-5</c:v>
                </c:pt>
                <c:pt idx="559">
                  <c:v>2.5216206725269841E-5</c:v>
                </c:pt>
                <c:pt idx="560">
                  <c:v>2.5216206725269841E-5</c:v>
                </c:pt>
                <c:pt idx="561">
                  <c:v>2.5216206725269841E-5</c:v>
                </c:pt>
                <c:pt idx="562">
                  <c:v>2.5216206725269841E-5</c:v>
                </c:pt>
                <c:pt idx="563">
                  <c:v>2.5216206725269841E-5</c:v>
                </c:pt>
                <c:pt idx="564">
                  <c:v>2.5216206725269841E-5</c:v>
                </c:pt>
                <c:pt idx="565">
                  <c:v>2.5216206725269841E-5</c:v>
                </c:pt>
                <c:pt idx="566">
                  <c:v>0</c:v>
                </c:pt>
                <c:pt idx="567">
                  <c:v>9.2901138004527945E-6</c:v>
                </c:pt>
                <c:pt idx="568">
                  <c:v>9.2901138004527945E-6</c:v>
                </c:pt>
                <c:pt idx="569">
                  <c:v>9.2901138004527945E-6</c:v>
                </c:pt>
                <c:pt idx="570">
                  <c:v>9.2901138004527945E-6</c:v>
                </c:pt>
                <c:pt idx="571">
                  <c:v>9.2901138004527945E-6</c:v>
                </c:pt>
                <c:pt idx="572">
                  <c:v>9.2901138004527945E-6</c:v>
                </c:pt>
                <c:pt idx="573">
                  <c:v>9.2901138004527945E-6</c:v>
                </c:pt>
                <c:pt idx="574">
                  <c:v>9.2901138004527945E-6</c:v>
                </c:pt>
                <c:pt idx="575">
                  <c:v>9.2901138004527928E-6</c:v>
                </c:pt>
                <c:pt idx="576">
                  <c:v>9.2901138004527928E-6</c:v>
                </c:pt>
                <c:pt idx="577">
                  <c:v>9.2901138004527928E-6</c:v>
                </c:pt>
                <c:pt idx="578">
                  <c:v>9.2901138004527928E-6</c:v>
                </c:pt>
                <c:pt idx="579">
                  <c:v>9.2901138004527928E-6</c:v>
                </c:pt>
                <c:pt idx="580">
                  <c:v>9.2901138004527928E-6</c:v>
                </c:pt>
                <c:pt idx="581">
                  <c:v>9.2901138004527928E-6</c:v>
                </c:pt>
                <c:pt idx="582">
                  <c:v>9.2901138004527928E-6</c:v>
                </c:pt>
                <c:pt idx="583">
                  <c:v>9.2901138004527928E-6</c:v>
                </c:pt>
                <c:pt idx="584">
                  <c:v>9.2901138004527928E-6</c:v>
                </c:pt>
                <c:pt idx="585">
                  <c:v>9.2901138004527928E-6</c:v>
                </c:pt>
                <c:pt idx="586">
                  <c:v>9.2901138004527911E-6</c:v>
                </c:pt>
                <c:pt idx="587">
                  <c:v>9.2901138004527911E-6</c:v>
                </c:pt>
                <c:pt idx="588">
                  <c:v>1.8580177770019722E-5</c:v>
                </c:pt>
                <c:pt idx="589">
                  <c:v>1.8580177770019722E-5</c:v>
                </c:pt>
                <c:pt idx="590">
                  <c:v>1.8580177770019722E-5</c:v>
                </c:pt>
                <c:pt idx="591">
                  <c:v>1.8580177770019722E-5</c:v>
                </c:pt>
                <c:pt idx="592">
                  <c:v>1.8580177770019722E-5</c:v>
                </c:pt>
                <c:pt idx="593">
                  <c:v>1.8580177770019722E-5</c:v>
                </c:pt>
                <c:pt idx="594">
                  <c:v>1.8580177770019722E-5</c:v>
                </c:pt>
                <c:pt idx="595">
                  <c:v>1.8580177770019722E-5</c:v>
                </c:pt>
                <c:pt idx="596">
                  <c:v>1.8580177770019722E-5</c:v>
                </c:pt>
                <c:pt idx="597">
                  <c:v>1.8580177770019722E-5</c:v>
                </c:pt>
                <c:pt idx="598">
                  <c:v>1.8580177770019722E-5</c:v>
                </c:pt>
                <c:pt idx="599">
                  <c:v>1.8580177770019722E-5</c:v>
                </c:pt>
                <c:pt idx="600">
                  <c:v>1.8580177770019722E-5</c:v>
                </c:pt>
                <c:pt idx="601">
                  <c:v>1.8580177770019722E-5</c:v>
                </c:pt>
                <c:pt idx="602">
                  <c:v>1.8580177770019718E-5</c:v>
                </c:pt>
                <c:pt idx="603">
                  <c:v>1.8580177770019718E-5</c:v>
                </c:pt>
                <c:pt idx="604">
                  <c:v>1.8580177770019718E-5</c:v>
                </c:pt>
                <c:pt idx="605">
                  <c:v>1.8580177770019718E-5</c:v>
                </c:pt>
                <c:pt idx="606">
                  <c:v>1.8580177770019718E-5</c:v>
                </c:pt>
                <c:pt idx="607">
                  <c:v>1.8580177770019718E-5</c:v>
                </c:pt>
                <c:pt idx="608">
                  <c:v>1.8580177770019718E-5</c:v>
                </c:pt>
                <c:pt idx="609">
                  <c:v>0</c:v>
                </c:pt>
                <c:pt idx="610">
                  <c:v>0</c:v>
                </c:pt>
                <c:pt idx="611">
                  <c:v>6.63574218382469E-6</c:v>
                </c:pt>
                <c:pt idx="612">
                  <c:v>6.6357421838246908E-6</c:v>
                </c:pt>
                <c:pt idx="613">
                  <c:v>6.6357421838246908E-6</c:v>
                </c:pt>
                <c:pt idx="614">
                  <c:v>6.6357421838246908E-6</c:v>
                </c:pt>
                <c:pt idx="615">
                  <c:v>6.6357421838246908E-6</c:v>
                </c:pt>
                <c:pt idx="616">
                  <c:v>6.6357421838246908E-6</c:v>
                </c:pt>
                <c:pt idx="617">
                  <c:v>6.6357421838246917E-6</c:v>
                </c:pt>
                <c:pt idx="618">
                  <c:v>6.6357421838246917E-6</c:v>
                </c:pt>
                <c:pt idx="619">
                  <c:v>6.6357421838246917E-6</c:v>
                </c:pt>
                <c:pt idx="620">
                  <c:v>6.6357421838246925E-6</c:v>
                </c:pt>
                <c:pt idx="621">
                  <c:v>6.6357421838246925E-6</c:v>
                </c:pt>
                <c:pt idx="622">
                  <c:v>6.6357421838246925E-6</c:v>
                </c:pt>
                <c:pt idx="623">
                  <c:v>6.6357421838246925E-6</c:v>
                </c:pt>
                <c:pt idx="624">
                  <c:v>6.6357421838246925E-6</c:v>
                </c:pt>
                <c:pt idx="625">
                  <c:v>6.6357421838246925E-6</c:v>
                </c:pt>
                <c:pt idx="626">
                  <c:v>6.6357421838246925E-6</c:v>
                </c:pt>
                <c:pt idx="627">
                  <c:v>6.6357421838246925E-6</c:v>
                </c:pt>
                <c:pt idx="628">
                  <c:v>6.6357421838246934E-6</c:v>
                </c:pt>
                <c:pt idx="629">
                  <c:v>6.6357421838246934E-6</c:v>
                </c:pt>
                <c:pt idx="630">
                  <c:v>6.6357421838246934E-6</c:v>
                </c:pt>
                <c:pt idx="631">
                  <c:v>6.6357421838246934E-6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1.3271458944544298E-5</c:v>
                </c:pt>
                <c:pt idx="655">
                  <c:v>1.3271458944544297E-5</c:v>
                </c:pt>
                <c:pt idx="656">
                  <c:v>1.3271458944544297E-5</c:v>
                </c:pt>
                <c:pt idx="657">
                  <c:v>1.3271458944544297E-5</c:v>
                </c:pt>
                <c:pt idx="658">
                  <c:v>1.3271458944544297E-5</c:v>
                </c:pt>
                <c:pt idx="659">
                  <c:v>1.3271458944544295E-5</c:v>
                </c:pt>
                <c:pt idx="660">
                  <c:v>1.3271458944544295E-5</c:v>
                </c:pt>
                <c:pt idx="661">
                  <c:v>1.3271458944544295E-5</c:v>
                </c:pt>
                <c:pt idx="662">
                  <c:v>1.3271458944544295E-5</c:v>
                </c:pt>
                <c:pt idx="663">
                  <c:v>1.3271458944544295E-5</c:v>
                </c:pt>
                <c:pt idx="664">
                  <c:v>1.3271458944544295E-5</c:v>
                </c:pt>
                <c:pt idx="665">
                  <c:v>1.3271458944544293E-5</c:v>
                </c:pt>
                <c:pt idx="666">
                  <c:v>1.3271458944544293E-5</c:v>
                </c:pt>
                <c:pt idx="667">
                  <c:v>1.3271458944544292E-5</c:v>
                </c:pt>
                <c:pt idx="668">
                  <c:v>1.3271458944544292E-5</c:v>
                </c:pt>
                <c:pt idx="669">
                  <c:v>1.3271458944544292E-5</c:v>
                </c:pt>
                <c:pt idx="670">
                  <c:v>1.3271458944544292E-5</c:v>
                </c:pt>
                <c:pt idx="671">
                  <c:v>1.3271458944544292E-5</c:v>
                </c:pt>
                <c:pt idx="672">
                  <c:v>1.3271458944544292E-5</c:v>
                </c:pt>
                <c:pt idx="673">
                  <c:v>1.327145894454429E-5</c:v>
                </c:pt>
                <c:pt idx="674">
                  <c:v>1.327145894454429E-5</c:v>
                </c:pt>
                <c:pt idx="675">
                  <c:v>0</c:v>
                </c:pt>
                <c:pt idx="676">
                  <c:v>0</c:v>
                </c:pt>
                <c:pt idx="677">
                  <c:v>1.0617126480205673E-5</c:v>
                </c:pt>
                <c:pt idx="678">
                  <c:v>1.0617126480205673E-5</c:v>
                </c:pt>
                <c:pt idx="679">
                  <c:v>1.0617126480205673E-5</c:v>
                </c:pt>
                <c:pt idx="680">
                  <c:v>1.0617126480205673E-5</c:v>
                </c:pt>
                <c:pt idx="681">
                  <c:v>1.0617126480205671E-5</c:v>
                </c:pt>
                <c:pt idx="682">
                  <c:v>1.0617126480205671E-5</c:v>
                </c:pt>
                <c:pt idx="683">
                  <c:v>1.0617126480205671E-5</c:v>
                </c:pt>
                <c:pt idx="684">
                  <c:v>1.0617126480205671E-5</c:v>
                </c:pt>
                <c:pt idx="685">
                  <c:v>1.0617126480205671E-5</c:v>
                </c:pt>
                <c:pt idx="686">
                  <c:v>1.061712648020567E-5</c:v>
                </c:pt>
                <c:pt idx="687">
                  <c:v>1.061712648020567E-5</c:v>
                </c:pt>
                <c:pt idx="688">
                  <c:v>1.0617126480205668E-5</c:v>
                </c:pt>
                <c:pt idx="689">
                  <c:v>1.0617126480205668E-5</c:v>
                </c:pt>
                <c:pt idx="690">
                  <c:v>1.0617126480205668E-5</c:v>
                </c:pt>
                <c:pt idx="691">
                  <c:v>1.0617126480205668E-5</c:v>
                </c:pt>
                <c:pt idx="692">
                  <c:v>1.0617126480205668E-5</c:v>
                </c:pt>
                <c:pt idx="693">
                  <c:v>1.0617126480205668E-5</c:v>
                </c:pt>
                <c:pt idx="694">
                  <c:v>1.0617126480205666E-5</c:v>
                </c:pt>
                <c:pt idx="695">
                  <c:v>1.0617126480205666E-5</c:v>
                </c:pt>
                <c:pt idx="696">
                  <c:v>1.0617126480205666E-5</c:v>
                </c:pt>
                <c:pt idx="697">
                  <c:v>1.4634676474139813E-5</c:v>
                </c:pt>
                <c:pt idx="698">
                  <c:v>1.0617093939831095E-5</c:v>
                </c:pt>
                <c:pt idx="699">
                  <c:v>1.0617093939831093E-5</c:v>
                </c:pt>
                <c:pt idx="700">
                  <c:v>1.0617093939831093E-5</c:v>
                </c:pt>
                <c:pt idx="701">
                  <c:v>1.0617093939831093E-5</c:v>
                </c:pt>
                <c:pt idx="702">
                  <c:v>1.0617093939831093E-5</c:v>
                </c:pt>
                <c:pt idx="703">
                  <c:v>1.0617093939831093E-5</c:v>
                </c:pt>
                <c:pt idx="704">
                  <c:v>1.0617093939831093E-5</c:v>
                </c:pt>
                <c:pt idx="705">
                  <c:v>1.0617093939831093E-5</c:v>
                </c:pt>
                <c:pt idx="706">
                  <c:v>1.0617093939831093E-5</c:v>
                </c:pt>
                <c:pt idx="707">
                  <c:v>1.0617093939831091E-5</c:v>
                </c:pt>
                <c:pt idx="708">
                  <c:v>1.0617093939831091E-5</c:v>
                </c:pt>
                <c:pt idx="709">
                  <c:v>1.0617093939831091E-5</c:v>
                </c:pt>
                <c:pt idx="710">
                  <c:v>1.0617093939831091E-5</c:v>
                </c:pt>
                <c:pt idx="711">
                  <c:v>1.0617093939831091E-5</c:v>
                </c:pt>
                <c:pt idx="712">
                  <c:v>1.0617093939831091E-5</c:v>
                </c:pt>
                <c:pt idx="713">
                  <c:v>1.0617093939831091E-5</c:v>
                </c:pt>
                <c:pt idx="714">
                  <c:v>1.0617093939831091E-5</c:v>
                </c:pt>
                <c:pt idx="715">
                  <c:v>1.061709393983109E-5</c:v>
                </c:pt>
                <c:pt idx="716">
                  <c:v>1.061709393983109E-5</c:v>
                </c:pt>
                <c:pt idx="717">
                  <c:v>1.061709393983109E-5</c:v>
                </c:pt>
                <c:pt idx="718">
                  <c:v>0</c:v>
                </c:pt>
                <c:pt idx="719">
                  <c:v>0</c:v>
                </c:pt>
                <c:pt idx="720">
                  <c:v>1.8579857449818087E-5</c:v>
                </c:pt>
                <c:pt idx="721">
                  <c:v>1.8579857449818087E-5</c:v>
                </c:pt>
                <c:pt idx="722">
                  <c:v>1.8579857449818087E-5</c:v>
                </c:pt>
                <c:pt idx="723">
                  <c:v>1.8579857449818087E-5</c:v>
                </c:pt>
                <c:pt idx="724">
                  <c:v>1.8579857449818087E-5</c:v>
                </c:pt>
                <c:pt idx="725">
                  <c:v>1.8579857449818087E-5</c:v>
                </c:pt>
                <c:pt idx="726">
                  <c:v>1.8579857449818087E-5</c:v>
                </c:pt>
                <c:pt idx="727">
                  <c:v>1.8579857449818084E-5</c:v>
                </c:pt>
                <c:pt idx="728">
                  <c:v>1.8579857449818084E-5</c:v>
                </c:pt>
                <c:pt idx="729">
                  <c:v>1.8579857449818084E-5</c:v>
                </c:pt>
                <c:pt idx="730">
                  <c:v>1.8579857449818084E-5</c:v>
                </c:pt>
                <c:pt idx="731">
                  <c:v>1.8579857449818084E-5</c:v>
                </c:pt>
                <c:pt idx="732">
                  <c:v>1.8579857449818084E-5</c:v>
                </c:pt>
                <c:pt idx="733">
                  <c:v>1.8579857449818084E-5</c:v>
                </c:pt>
                <c:pt idx="734">
                  <c:v>1.8579857449818084E-5</c:v>
                </c:pt>
                <c:pt idx="735">
                  <c:v>1.8579857449818084E-5</c:v>
                </c:pt>
                <c:pt idx="736">
                  <c:v>1.8579857449818084E-5</c:v>
                </c:pt>
                <c:pt idx="737">
                  <c:v>1.8579857449818084E-5</c:v>
                </c:pt>
                <c:pt idx="738">
                  <c:v>1.8579857449818084E-5</c:v>
                </c:pt>
                <c:pt idx="739">
                  <c:v>1.8579857449818084E-5</c:v>
                </c:pt>
                <c:pt idx="740">
                  <c:v>1.8579857449818084E-5</c:v>
                </c:pt>
                <c:pt idx="741">
                  <c:v>0</c:v>
                </c:pt>
                <c:pt idx="742">
                  <c:v>3.9813766699109692E-6</c:v>
                </c:pt>
                <c:pt idx="743">
                  <c:v>3.9813766699109692E-6</c:v>
                </c:pt>
                <c:pt idx="744">
                  <c:v>3.9813766699109692E-6</c:v>
                </c:pt>
                <c:pt idx="745">
                  <c:v>3.9813766699109692E-6</c:v>
                </c:pt>
                <c:pt idx="746">
                  <c:v>3.9813766699109692E-6</c:v>
                </c:pt>
                <c:pt idx="747">
                  <c:v>3.9813766699109692E-6</c:v>
                </c:pt>
                <c:pt idx="748">
                  <c:v>3.9813766699109692E-6</c:v>
                </c:pt>
                <c:pt idx="749">
                  <c:v>3.9813766699109692E-6</c:v>
                </c:pt>
                <c:pt idx="750">
                  <c:v>3.9813766699109692E-6</c:v>
                </c:pt>
                <c:pt idx="751">
                  <c:v>3.9813766699109692E-6</c:v>
                </c:pt>
                <c:pt idx="752">
                  <c:v>3.9813766699109692E-6</c:v>
                </c:pt>
                <c:pt idx="753">
                  <c:v>3.9813766699109692E-6</c:v>
                </c:pt>
                <c:pt idx="754">
                  <c:v>3.9813766699109692E-6</c:v>
                </c:pt>
                <c:pt idx="755">
                  <c:v>3.9813766699109692E-6</c:v>
                </c:pt>
                <c:pt idx="756">
                  <c:v>3.9813766699109692E-6</c:v>
                </c:pt>
                <c:pt idx="757">
                  <c:v>3.9813766699109692E-6</c:v>
                </c:pt>
                <c:pt idx="758">
                  <c:v>3.9813766699109692E-6</c:v>
                </c:pt>
                <c:pt idx="759">
                  <c:v>3.9813766699109692E-6</c:v>
                </c:pt>
                <c:pt idx="760">
                  <c:v>3.9813766699109692E-6</c:v>
                </c:pt>
                <c:pt idx="761">
                  <c:v>3.9813766699109692E-6</c:v>
                </c:pt>
                <c:pt idx="762">
                  <c:v>3.9813766699109692E-6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506-4DE3-8341-E536C53ED498}"/>
            </c:ext>
          </c:extLst>
        </c:ser>
        <c:ser>
          <c:idx val="1"/>
          <c:order val="1"/>
          <c:tx>
            <c:strRef>
              <c:f>assets!$X$2</c:f>
              <c:strCache>
                <c:ptCount val="1"/>
                <c:pt idx="0">
                  <c:v>Govt. bonds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assets!$A$3:$A$785</c:f>
              <c:numCache>
                <c:formatCode>m/d/yyyy</c:formatCode>
                <c:ptCount val="783"/>
                <c:pt idx="0">
                  <c:v>42369</c:v>
                </c:pt>
                <c:pt idx="1">
                  <c:v>42370</c:v>
                </c:pt>
                <c:pt idx="2">
                  <c:v>42373</c:v>
                </c:pt>
                <c:pt idx="3">
                  <c:v>42374</c:v>
                </c:pt>
                <c:pt idx="4">
                  <c:v>42375</c:v>
                </c:pt>
                <c:pt idx="5">
                  <c:v>42376</c:v>
                </c:pt>
                <c:pt idx="6">
                  <c:v>42377</c:v>
                </c:pt>
                <c:pt idx="7">
                  <c:v>42380</c:v>
                </c:pt>
                <c:pt idx="8">
                  <c:v>42381</c:v>
                </c:pt>
                <c:pt idx="9">
                  <c:v>42382</c:v>
                </c:pt>
                <c:pt idx="10">
                  <c:v>42383</c:v>
                </c:pt>
                <c:pt idx="11">
                  <c:v>42384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42394</c:v>
                </c:pt>
                <c:pt idx="18">
                  <c:v>42395</c:v>
                </c:pt>
                <c:pt idx="19">
                  <c:v>42396</c:v>
                </c:pt>
                <c:pt idx="20">
                  <c:v>42397</c:v>
                </c:pt>
                <c:pt idx="21">
                  <c:v>42398</c:v>
                </c:pt>
                <c:pt idx="22">
                  <c:v>42401</c:v>
                </c:pt>
                <c:pt idx="23">
                  <c:v>42402</c:v>
                </c:pt>
                <c:pt idx="24">
                  <c:v>42403</c:v>
                </c:pt>
                <c:pt idx="25">
                  <c:v>42404</c:v>
                </c:pt>
                <c:pt idx="26">
                  <c:v>42405</c:v>
                </c:pt>
                <c:pt idx="27">
                  <c:v>42408</c:v>
                </c:pt>
                <c:pt idx="28">
                  <c:v>42409</c:v>
                </c:pt>
                <c:pt idx="29">
                  <c:v>42410</c:v>
                </c:pt>
                <c:pt idx="30">
                  <c:v>42411</c:v>
                </c:pt>
                <c:pt idx="31">
                  <c:v>42412</c:v>
                </c:pt>
                <c:pt idx="32">
                  <c:v>42415</c:v>
                </c:pt>
                <c:pt idx="33">
                  <c:v>42416</c:v>
                </c:pt>
                <c:pt idx="34">
                  <c:v>42417</c:v>
                </c:pt>
                <c:pt idx="35">
                  <c:v>42418</c:v>
                </c:pt>
                <c:pt idx="36">
                  <c:v>42419</c:v>
                </c:pt>
                <c:pt idx="37">
                  <c:v>42422</c:v>
                </c:pt>
                <c:pt idx="38">
                  <c:v>42423</c:v>
                </c:pt>
                <c:pt idx="39">
                  <c:v>42424</c:v>
                </c:pt>
                <c:pt idx="40">
                  <c:v>42425</c:v>
                </c:pt>
                <c:pt idx="41">
                  <c:v>42426</c:v>
                </c:pt>
                <c:pt idx="42">
                  <c:v>42429</c:v>
                </c:pt>
                <c:pt idx="43">
                  <c:v>42430</c:v>
                </c:pt>
                <c:pt idx="44">
                  <c:v>42431</c:v>
                </c:pt>
                <c:pt idx="45">
                  <c:v>42432</c:v>
                </c:pt>
                <c:pt idx="46">
                  <c:v>42433</c:v>
                </c:pt>
                <c:pt idx="47">
                  <c:v>42436</c:v>
                </c:pt>
                <c:pt idx="48">
                  <c:v>42437</c:v>
                </c:pt>
                <c:pt idx="49">
                  <c:v>42438</c:v>
                </c:pt>
                <c:pt idx="50">
                  <c:v>42439</c:v>
                </c:pt>
                <c:pt idx="51">
                  <c:v>42440</c:v>
                </c:pt>
                <c:pt idx="52">
                  <c:v>42443</c:v>
                </c:pt>
                <c:pt idx="53">
                  <c:v>42444</c:v>
                </c:pt>
                <c:pt idx="54">
                  <c:v>42445</c:v>
                </c:pt>
                <c:pt idx="55">
                  <c:v>42446</c:v>
                </c:pt>
                <c:pt idx="56">
                  <c:v>42447</c:v>
                </c:pt>
                <c:pt idx="57">
                  <c:v>42450</c:v>
                </c:pt>
                <c:pt idx="58">
                  <c:v>42451</c:v>
                </c:pt>
                <c:pt idx="59">
                  <c:v>42452</c:v>
                </c:pt>
                <c:pt idx="60">
                  <c:v>42453</c:v>
                </c:pt>
                <c:pt idx="61">
                  <c:v>42454</c:v>
                </c:pt>
                <c:pt idx="62">
                  <c:v>42457</c:v>
                </c:pt>
                <c:pt idx="63">
                  <c:v>42458</c:v>
                </c:pt>
                <c:pt idx="64">
                  <c:v>42459</c:v>
                </c:pt>
                <c:pt idx="65">
                  <c:v>42460</c:v>
                </c:pt>
                <c:pt idx="66">
                  <c:v>42461</c:v>
                </c:pt>
                <c:pt idx="67">
                  <c:v>42464</c:v>
                </c:pt>
                <c:pt idx="68">
                  <c:v>42465</c:v>
                </c:pt>
                <c:pt idx="69">
                  <c:v>42466</c:v>
                </c:pt>
                <c:pt idx="70">
                  <c:v>42467</c:v>
                </c:pt>
                <c:pt idx="71">
                  <c:v>42468</c:v>
                </c:pt>
                <c:pt idx="72">
                  <c:v>42471</c:v>
                </c:pt>
                <c:pt idx="73">
                  <c:v>42472</c:v>
                </c:pt>
                <c:pt idx="74">
                  <c:v>42473</c:v>
                </c:pt>
                <c:pt idx="75">
                  <c:v>42474</c:v>
                </c:pt>
                <c:pt idx="76">
                  <c:v>42475</c:v>
                </c:pt>
                <c:pt idx="77">
                  <c:v>42478</c:v>
                </c:pt>
                <c:pt idx="78">
                  <c:v>42479</c:v>
                </c:pt>
                <c:pt idx="79">
                  <c:v>42480</c:v>
                </c:pt>
                <c:pt idx="80">
                  <c:v>42481</c:v>
                </c:pt>
                <c:pt idx="81">
                  <c:v>42482</c:v>
                </c:pt>
                <c:pt idx="82">
                  <c:v>42485</c:v>
                </c:pt>
                <c:pt idx="83">
                  <c:v>42486</c:v>
                </c:pt>
                <c:pt idx="84">
                  <c:v>42487</c:v>
                </c:pt>
                <c:pt idx="85">
                  <c:v>42488</c:v>
                </c:pt>
                <c:pt idx="86">
                  <c:v>42489</c:v>
                </c:pt>
                <c:pt idx="87">
                  <c:v>42492</c:v>
                </c:pt>
                <c:pt idx="88">
                  <c:v>42493</c:v>
                </c:pt>
                <c:pt idx="89">
                  <c:v>42494</c:v>
                </c:pt>
                <c:pt idx="90">
                  <c:v>42495</c:v>
                </c:pt>
                <c:pt idx="91">
                  <c:v>42496</c:v>
                </c:pt>
                <c:pt idx="92">
                  <c:v>42499</c:v>
                </c:pt>
                <c:pt idx="93">
                  <c:v>42500</c:v>
                </c:pt>
                <c:pt idx="94">
                  <c:v>42501</c:v>
                </c:pt>
                <c:pt idx="95">
                  <c:v>42502</c:v>
                </c:pt>
                <c:pt idx="96">
                  <c:v>42503</c:v>
                </c:pt>
                <c:pt idx="97">
                  <c:v>42506</c:v>
                </c:pt>
                <c:pt idx="98">
                  <c:v>42507</c:v>
                </c:pt>
                <c:pt idx="99">
                  <c:v>42508</c:v>
                </c:pt>
                <c:pt idx="100">
                  <c:v>42509</c:v>
                </c:pt>
                <c:pt idx="101">
                  <c:v>42510</c:v>
                </c:pt>
                <c:pt idx="102">
                  <c:v>42513</c:v>
                </c:pt>
                <c:pt idx="103">
                  <c:v>42514</c:v>
                </c:pt>
                <c:pt idx="104">
                  <c:v>42515</c:v>
                </c:pt>
                <c:pt idx="105">
                  <c:v>42516</c:v>
                </c:pt>
                <c:pt idx="106">
                  <c:v>42517</c:v>
                </c:pt>
                <c:pt idx="107">
                  <c:v>42520</c:v>
                </c:pt>
                <c:pt idx="108">
                  <c:v>42521</c:v>
                </c:pt>
                <c:pt idx="109">
                  <c:v>42522</c:v>
                </c:pt>
                <c:pt idx="110">
                  <c:v>42523</c:v>
                </c:pt>
                <c:pt idx="111">
                  <c:v>42524</c:v>
                </c:pt>
                <c:pt idx="112">
                  <c:v>42527</c:v>
                </c:pt>
                <c:pt idx="113">
                  <c:v>42528</c:v>
                </c:pt>
                <c:pt idx="114">
                  <c:v>42529</c:v>
                </c:pt>
                <c:pt idx="115">
                  <c:v>42530</c:v>
                </c:pt>
                <c:pt idx="116">
                  <c:v>42531</c:v>
                </c:pt>
                <c:pt idx="117">
                  <c:v>42534</c:v>
                </c:pt>
                <c:pt idx="118">
                  <c:v>42535</c:v>
                </c:pt>
                <c:pt idx="119">
                  <c:v>42536</c:v>
                </c:pt>
                <c:pt idx="120">
                  <c:v>42537</c:v>
                </c:pt>
                <c:pt idx="121">
                  <c:v>42538</c:v>
                </c:pt>
                <c:pt idx="122">
                  <c:v>42541</c:v>
                </c:pt>
                <c:pt idx="123">
                  <c:v>42542</c:v>
                </c:pt>
                <c:pt idx="124">
                  <c:v>42543</c:v>
                </c:pt>
                <c:pt idx="125">
                  <c:v>42544</c:v>
                </c:pt>
                <c:pt idx="126">
                  <c:v>42545</c:v>
                </c:pt>
                <c:pt idx="127">
                  <c:v>42548</c:v>
                </c:pt>
                <c:pt idx="128">
                  <c:v>42549</c:v>
                </c:pt>
                <c:pt idx="129">
                  <c:v>42550</c:v>
                </c:pt>
                <c:pt idx="130">
                  <c:v>42551</c:v>
                </c:pt>
                <c:pt idx="131">
                  <c:v>42552</c:v>
                </c:pt>
                <c:pt idx="132">
                  <c:v>42555</c:v>
                </c:pt>
                <c:pt idx="133">
                  <c:v>42556</c:v>
                </c:pt>
                <c:pt idx="134">
                  <c:v>42557</c:v>
                </c:pt>
                <c:pt idx="135">
                  <c:v>42558</c:v>
                </c:pt>
                <c:pt idx="136">
                  <c:v>42559</c:v>
                </c:pt>
                <c:pt idx="137">
                  <c:v>42562</c:v>
                </c:pt>
                <c:pt idx="138">
                  <c:v>42563</c:v>
                </c:pt>
                <c:pt idx="139">
                  <c:v>42564</c:v>
                </c:pt>
                <c:pt idx="140">
                  <c:v>42565</c:v>
                </c:pt>
                <c:pt idx="141">
                  <c:v>42566</c:v>
                </c:pt>
                <c:pt idx="142">
                  <c:v>42569</c:v>
                </c:pt>
                <c:pt idx="143">
                  <c:v>42570</c:v>
                </c:pt>
                <c:pt idx="144">
                  <c:v>42571</c:v>
                </c:pt>
                <c:pt idx="145">
                  <c:v>42572</c:v>
                </c:pt>
                <c:pt idx="146">
                  <c:v>42573</c:v>
                </c:pt>
                <c:pt idx="147">
                  <c:v>42576</c:v>
                </c:pt>
                <c:pt idx="148">
                  <c:v>42577</c:v>
                </c:pt>
                <c:pt idx="149">
                  <c:v>42578</c:v>
                </c:pt>
                <c:pt idx="150">
                  <c:v>42579</c:v>
                </c:pt>
                <c:pt idx="151">
                  <c:v>42580</c:v>
                </c:pt>
                <c:pt idx="152">
                  <c:v>42583</c:v>
                </c:pt>
                <c:pt idx="153">
                  <c:v>42584</c:v>
                </c:pt>
                <c:pt idx="154">
                  <c:v>42585</c:v>
                </c:pt>
                <c:pt idx="155">
                  <c:v>42586</c:v>
                </c:pt>
                <c:pt idx="156">
                  <c:v>42587</c:v>
                </c:pt>
                <c:pt idx="157">
                  <c:v>42590</c:v>
                </c:pt>
                <c:pt idx="158">
                  <c:v>42591</c:v>
                </c:pt>
                <c:pt idx="159">
                  <c:v>42592</c:v>
                </c:pt>
                <c:pt idx="160">
                  <c:v>42593</c:v>
                </c:pt>
                <c:pt idx="161">
                  <c:v>42594</c:v>
                </c:pt>
                <c:pt idx="162">
                  <c:v>42597</c:v>
                </c:pt>
                <c:pt idx="163">
                  <c:v>42598</c:v>
                </c:pt>
                <c:pt idx="164">
                  <c:v>42599</c:v>
                </c:pt>
                <c:pt idx="165">
                  <c:v>42600</c:v>
                </c:pt>
                <c:pt idx="166">
                  <c:v>42601</c:v>
                </c:pt>
                <c:pt idx="167">
                  <c:v>42604</c:v>
                </c:pt>
                <c:pt idx="168">
                  <c:v>42605</c:v>
                </c:pt>
                <c:pt idx="169">
                  <c:v>42606</c:v>
                </c:pt>
                <c:pt idx="170">
                  <c:v>42607</c:v>
                </c:pt>
                <c:pt idx="171">
                  <c:v>42608</c:v>
                </c:pt>
                <c:pt idx="172">
                  <c:v>42611</c:v>
                </c:pt>
                <c:pt idx="173">
                  <c:v>42612</c:v>
                </c:pt>
                <c:pt idx="174">
                  <c:v>42613</c:v>
                </c:pt>
                <c:pt idx="175">
                  <c:v>42614</c:v>
                </c:pt>
                <c:pt idx="176">
                  <c:v>42615</c:v>
                </c:pt>
                <c:pt idx="177">
                  <c:v>42618</c:v>
                </c:pt>
                <c:pt idx="178">
                  <c:v>42619</c:v>
                </c:pt>
                <c:pt idx="179">
                  <c:v>42620</c:v>
                </c:pt>
                <c:pt idx="180">
                  <c:v>42621</c:v>
                </c:pt>
                <c:pt idx="181">
                  <c:v>42622</c:v>
                </c:pt>
                <c:pt idx="182">
                  <c:v>42625</c:v>
                </c:pt>
                <c:pt idx="183">
                  <c:v>42626</c:v>
                </c:pt>
                <c:pt idx="184">
                  <c:v>42627</c:v>
                </c:pt>
                <c:pt idx="185">
                  <c:v>42628</c:v>
                </c:pt>
                <c:pt idx="186">
                  <c:v>42629</c:v>
                </c:pt>
                <c:pt idx="187">
                  <c:v>42632</c:v>
                </c:pt>
                <c:pt idx="188">
                  <c:v>42633</c:v>
                </c:pt>
                <c:pt idx="189">
                  <c:v>42634</c:v>
                </c:pt>
                <c:pt idx="190">
                  <c:v>42635</c:v>
                </c:pt>
                <c:pt idx="191">
                  <c:v>42636</c:v>
                </c:pt>
                <c:pt idx="192">
                  <c:v>42639</c:v>
                </c:pt>
                <c:pt idx="193">
                  <c:v>42640</c:v>
                </c:pt>
                <c:pt idx="194">
                  <c:v>42641</c:v>
                </c:pt>
                <c:pt idx="195">
                  <c:v>42642</c:v>
                </c:pt>
                <c:pt idx="196">
                  <c:v>42643</c:v>
                </c:pt>
                <c:pt idx="197">
                  <c:v>42646</c:v>
                </c:pt>
                <c:pt idx="198">
                  <c:v>42647</c:v>
                </c:pt>
                <c:pt idx="199">
                  <c:v>42648</c:v>
                </c:pt>
                <c:pt idx="200">
                  <c:v>42649</c:v>
                </c:pt>
                <c:pt idx="201">
                  <c:v>42650</c:v>
                </c:pt>
                <c:pt idx="202">
                  <c:v>42653</c:v>
                </c:pt>
                <c:pt idx="203">
                  <c:v>42654</c:v>
                </c:pt>
                <c:pt idx="204">
                  <c:v>42655</c:v>
                </c:pt>
                <c:pt idx="205">
                  <c:v>42656</c:v>
                </c:pt>
                <c:pt idx="206">
                  <c:v>42657</c:v>
                </c:pt>
                <c:pt idx="207">
                  <c:v>42660</c:v>
                </c:pt>
                <c:pt idx="208">
                  <c:v>42661</c:v>
                </c:pt>
                <c:pt idx="209">
                  <c:v>42662</c:v>
                </c:pt>
                <c:pt idx="210">
                  <c:v>42663</c:v>
                </c:pt>
                <c:pt idx="211">
                  <c:v>42664</c:v>
                </c:pt>
                <c:pt idx="212">
                  <c:v>42667</c:v>
                </c:pt>
                <c:pt idx="213">
                  <c:v>42668</c:v>
                </c:pt>
                <c:pt idx="214">
                  <c:v>42669</c:v>
                </c:pt>
                <c:pt idx="215">
                  <c:v>42670</c:v>
                </c:pt>
                <c:pt idx="216">
                  <c:v>42671</c:v>
                </c:pt>
                <c:pt idx="217">
                  <c:v>42674</c:v>
                </c:pt>
                <c:pt idx="218">
                  <c:v>42675</c:v>
                </c:pt>
                <c:pt idx="219">
                  <c:v>42676</c:v>
                </c:pt>
                <c:pt idx="220">
                  <c:v>42677</c:v>
                </c:pt>
                <c:pt idx="221">
                  <c:v>42678</c:v>
                </c:pt>
                <c:pt idx="222">
                  <c:v>42681</c:v>
                </c:pt>
                <c:pt idx="223">
                  <c:v>42682</c:v>
                </c:pt>
                <c:pt idx="224">
                  <c:v>42683</c:v>
                </c:pt>
                <c:pt idx="225">
                  <c:v>42684</c:v>
                </c:pt>
                <c:pt idx="226">
                  <c:v>42685</c:v>
                </c:pt>
                <c:pt idx="227">
                  <c:v>42688</c:v>
                </c:pt>
                <c:pt idx="228">
                  <c:v>42689</c:v>
                </c:pt>
                <c:pt idx="229">
                  <c:v>42690</c:v>
                </c:pt>
                <c:pt idx="230">
                  <c:v>42691</c:v>
                </c:pt>
                <c:pt idx="231">
                  <c:v>42692</c:v>
                </c:pt>
                <c:pt idx="232">
                  <c:v>42695</c:v>
                </c:pt>
                <c:pt idx="233">
                  <c:v>42696</c:v>
                </c:pt>
                <c:pt idx="234">
                  <c:v>42697</c:v>
                </c:pt>
                <c:pt idx="235">
                  <c:v>42698</c:v>
                </c:pt>
                <c:pt idx="236">
                  <c:v>42699</c:v>
                </c:pt>
                <c:pt idx="237">
                  <c:v>42702</c:v>
                </c:pt>
                <c:pt idx="238">
                  <c:v>42703</c:v>
                </c:pt>
                <c:pt idx="239">
                  <c:v>42704</c:v>
                </c:pt>
                <c:pt idx="240">
                  <c:v>42705</c:v>
                </c:pt>
                <c:pt idx="241">
                  <c:v>42706</c:v>
                </c:pt>
                <c:pt idx="242">
                  <c:v>42709</c:v>
                </c:pt>
                <c:pt idx="243">
                  <c:v>42710</c:v>
                </c:pt>
                <c:pt idx="244">
                  <c:v>42711</c:v>
                </c:pt>
                <c:pt idx="245">
                  <c:v>42712</c:v>
                </c:pt>
                <c:pt idx="246">
                  <c:v>42713</c:v>
                </c:pt>
                <c:pt idx="247">
                  <c:v>42716</c:v>
                </c:pt>
                <c:pt idx="248">
                  <c:v>42717</c:v>
                </c:pt>
                <c:pt idx="249">
                  <c:v>42718</c:v>
                </c:pt>
                <c:pt idx="250">
                  <c:v>42719</c:v>
                </c:pt>
                <c:pt idx="251">
                  <c:v>42720</c:v>
                </c:pt>
                <c:pt idx="252">
                  <c:v>42723</c:v>
                </c:pt>
                <c:pt idx="253">
                  <c:v>42724</c:v>
                </c:pt>
                <c:pt idx="254">
                  <c:v>42725</c:v>
                </c:pt>
                <c:pt idx="255">
                  <c:v>42726</c:v>
                </c:pt>
                <c:pt idx="256">
                  <c:v>42727</c:v>
                </c:pt>
                <c:pt idx="257">
                  <c:v>42730</c:v>
                </c:pt>
                <c:pt idx="258">
                  <c:v>42731</c:v>
                </c:pt>
                <c:pt idx="259">
                  <c:v>42732</c:v>
                </c:pt>
                <c:pt idx="260">
                  <c:v>42733</c:v>
                </c:pt>
                <c:pt idx="261">
                  <c:v>42734</c:v>
                </c:pt>
                <c:pt idx="262">
                  <c:v>42737</c:v>
                </c:pt>
                <c:pt idx="263">
                  <c:v>42738</c:v>
                </c:pt>
                <c:pt idx="264">
                  <c:v>42739</c:v>
                </c:pt>
                <c:pt idx="265">
                  <c:v>42740</c:v>
                </c:pt>
                <c:pt idx="266">
                  <c:v>42741</c:v>
                </c:pt>
                <c:pt idx="267">
                  <c:v>42744</c:v>
                </c:pt>
                <c:pt idx="268">
                  <c:v>42745</c:v>
                </c:pt>
                <c:pt idx="269">
                  <c:v>42746</c:v>
                </c:pt>
                <c:pt idx="270">
                  <c:v>42747</c:v>
                </c:pt>
                <c:pt idx="271">
                  <c:v>42748</c:v>
                </c:pt>
                <c:pt idx="272">
                  <c:v>42751</c:v>
                </c:pt>
                <c:pt idx="273">
                  <c:v>42752</c:v>
                </c:pt>
                <c:pt idx="274">
                  <c:v>42753</c:v>
                </c:pt>
                <c:pt idx="275">
                  <c:v>42754</c:v>
                </c:pt>
                <c:pt idx="276">
                  <c:v>42755</c:v>
                </c:pt>
                <c:pt idx="277">
                  <c:v>42758</c:v>
                </c:pt>
                <c:pt idx="278">
                  <c:v>42759</c:v>
                </c:pt>
                <c:pt idx="279">
                  <c:v>42760</c:v>
                </c:pt>
                <c:pt idx="280">
                  <c:v>42761</c:v>
                </c:pt>
                <c:pt idx="281">
                  <c:v>42762</c:v>
                </c:pt>
                <c:pt idx="282">
                  <c:v>42765</c:v>
                </c:pt>
                <c:pt idx="283">
                  <c:v>42766</c:v>
                </c:pt>
                <c:pt idx="284">
                  <c:v>42767</c:v>
                </c:pt>
                <c:pt idx="285">
                  <c:v>42768</c:v>
                </c:pt>
                <c:pt idx="286">
                  <c:v>42769</c:v>
                </c:pt>
                <c:pt idx="287">
                  <c:v>42772</c:v>
                </c:pt>
                <c:pt idx="288">
                  <c:v>42773</c:v>
                </c:pt>
                <c:pt idx="289">
                  <c:v>42774</c:v>
                </c:pt>
                <c:pt idx="290">
                  <c:v>42775</c:v>
                </c:pt>
                <c:pt idx="291">
                  <c:v>42776</c:v>
                </c:pt>
                <c:pt idx="292">
                  <c:v>42779</c:v>
                </c:pt>
                <c:pt idx="293">
                  <c:v>42780</c:v>
                </c:pt>
                <c:pt idx="294">
                  <c:v>42781</c:v>
                </c:pt>
                <c:pt idx="295">
                  <c:v>42782</c:v>
                </c:pt>
                <c:pt idx="296">
                  <c:v>42783</c:v>
                </c:pt>
                <c:pt idx="297">
                  <c:v>42786</c:v>
                </c:pt>
                <c:pt idx="298">
                  <c:v>42787</c:v>
                </c:pt>
                <c:pt idx="299">
                  <c:v>42788</c:v>
                </c:pt>
                <c:pt idx="300">
                  <c:v>42789</c:v>
                </c:pt>
                <c:pt idx="301">
                  <c:v>42790</c:v>
                </c:pt>
                <c:pt idx="302">
                  <c:v>42793</c:v>
                </c:pt>
                <c:pt idx="303">
                  <c:v>42794</c:v>
                </c:pt>
                <c:pt idx="304">
                  <c:v>42795</c:v>
                </c:pt>
                <c:pt idx="305">
                  <c:v>42796</c:v>
                </c:pt>
                <c:pt idx="306">
                  <c:v>42797</c:v>
                </c:pt>
                <c:pt idx="307">
                  <c:v>42800</c:v>
                </c:pt>
                <c:pt idx="308">
                  <c:v>42801</c:v>
                </c:pt>
                <c:pt idx="309">
                  <c:v>42802</c:v>
                </c:pt>
                <c:pt idx="310">
                  <c:v>42803</c:v>
                </c:pt>
                <c:pt idx="311">
                  <c:v>42804</c:v>
                </c:pt>
                <c:pt idx="312">
                  <c:v>42807</c:v>
                </c:pt>
                <c:pt idx="313">
                  <c:v>42808</c:v>
                </c:pt>
                <c:pt idx="314">
                  <c:v>42809</c:v>
                </c:pt>
                <c:pt idx="315">
                  <c:v>42810</c:v>
                </c:pt>
                <c:pt idx="316">
                  <c:v>42811</c:v>
                </c:pt>
                <c:pt idx="317">
                  <c:v>42814</c:v>
                </c:pt>
                <c:pt idx="318">
                  <c:v>42815</c:v>
                </c:pt>
                <c:pt idx="319">
                  <c:v>42816</c:v>
                </c:pt>
                <c:pt idx="320">
                  <c:v>42817</c:v>
                </c:pt>
                <c:pt idx="321">
                  <c:v>42818</c:v>
                </c:pt>
                <c:pt idx="322">
                  <c:v>42821</c:v>
                </c:pt>
                <c:pt idx="323">
                  <c:v>42822</c:v>
                </c:pt>
                <c:pt idx="324">
                  <c:v>42823</c:v>
                </c:pt>
                <c:pt idx="325">
                  <c:v>42824</c:v>
                </c:pt>
                <c:pt idx="326">
                  <c:v>42825</c:v>
                </c:pt>
                <c:pt idx="327">
                  <c:v>42828</c:v>
                </c:pt>
                <c:pt idx="328">
                  <c:v>42829</c:v>
                </c:pt>
                <c:pt idx="329">
                  <c:v>42830</c:v>
                </c:pt>
                <c:pt idx="330">
                  <c:v>42831</c:v>
                </c:pt>
                <c:pt idx="331">
                  <c:v>42832</c:v>
                </c:pt>
                <c:pt idx="332">
                  <c:v>42835</c:v>
                </c:pt>
                <c:pt idx="333">
                  <c:v>42836</c:v>
                </c:pt>
                <c:pt idx="334">
                  <c:v>42837</c:v>
                </c:pt>
                <c:pt idx="335">
                  <c:v>42838</c:v>
                </c:pt>
                <c:pt idx="336">
                  <c:v>42839</c:v>
                </c:pt>
                <c:pt idx="337">
                  <c:v>42842</c:v>
                </c:pt>
                <c:pt idx="338">
                  <c:v>42843</c:v>
                </c:pt>
                <c:pt idx="339">
                  <c:v>42844</c:v>
                </c:pt>
                <c:pt idx="340">
                  <c:v>42845</c:v>
                </c:pt>
                <c:pt idx="341">
                  <c:v>42846</c:v>
                </c:pt>
                <c:pt idx="342">
                  <c:v>42849</c:v>
                </c:pt>
                <c:pt idx="343">
                  <c:v>42850</c:v>
                </c:pt>
                <c:pt idx="344">
                  <c:v>42851</c:v>
                </c:pt>
                <c:pt idx="345">
                  <c:v>42852</c:v>
                </c:pt>
                <c:pt idx="346">
                  <c:v>42853</c:v>
                </c:pt>
                <c:pt idx="347">
                  <c:v>42856</c:v>
                </c:pt>
                <c:pt idx="348">
                  <c:v>42857</c:v>
                </c:pt>
                <c:pt idx="349">
                  <c:v>42858</c:v>
                </c:pt>
                <c:pt idx="350">
                  <c:v>42859</c:v>
                </c:pt>
                <c:pt idx="351">
                  <c:v>42860</c:v>
                </c:pt>
                <c:pt idx="352">
                  <c:v>42863</c:v>
                </c:pt>
                <c:pt idx="353">
                  <c:v>42864</c:v>
                </c:pt>
                <c:pt idx="354">
                  <c:v>42865</c:v>
                </c:pt>
                <c:pt idx="355">
                  <c:v>42866</c:v>
                </c:pt>
                <c:pt idx="356">
                  <c:v>42867</c:v>
                </c:pt>
                <c:pt idx="357">
                  <c:v>42870</c:v>
                </c:pt>
                <c:pt idx="358">
                  <c:v>42871</c:v>
                </c:pt>
                <c:pt idx="359">
                  <c:v>42872</c:v>
                </c:pt>
                <c:pt idx="360">
                  <c:v>42873</c:v>
                </c:pt>
                <c:pt idx="361">
                  <c:v>42874</c:v>
                </c:pt>
                <c:pt idx="362">
                  <c:v>42877</c:v>
                </c:pt>
                <c:pt idx="363">
                  <c:v>42878</c:v>
                </c:pt>
                <c:pt idx="364">
                  <c:v>42879</c:v>
                </c:pt>
                <c:pt idx="365">
                  <c:v>42880</c:v>
                </c:pt>
                <c:pt idx="366">
                  <c:v>42881</c:v>
                </c:pt>
                <c:pt idx="367">
                  <c:v>42884</c:v>
                </c:pt>
                <c:pt idx="368">
                  <c:v>42885</c:v>
                </c:pt>
                <c:pt idx="369">
                  <c:v>42886</c:v>
                </c:pt>
                <c:pt idx="370">
                  <c:v>42887</c:v>
                </c:pt>
                <c:pt idx="371">
                  <c:v>42888</c:v>
                </c:pt>
                <c:pt idx="372">
                  <c:v>42891</c:v>
                </c:pt>
                <c:pt idx="373">
                  <c:v>42892</c:v>
                </c:pt>
                <c:pt idx="374">
                  <c:v>42893</c:v>
                </c:pt>
                <c:pt idx="375">
                  <c:v>42894</c:v>
                </c:pt>
                <c:pt idx="376">
                  <c:v>42895</c:v>
                </c:pt>
                <c:pt idx="377">
                  <c:v>42898</c:v>
                </c:pt>
                <c:pt idx="378">
                  <c:v>42899</c:v>
                </c:pt>
                <c:pt idx="379">
                  <c:v>42900</c:v>
                </c:pt>
                <c:pt idx="380">
                  <c:v>42901</c:v>
                </c:pt>
                <c:pt idx="381">
                  <c:v>42902</c:v>
                </c:pt>
                <c:pt idx="382">
                  <c:v>42905</c:v>
                </c:pt>
                <c:pt idx="383">
                  <c:v>42906</c:v>
                </c:pt>
                <c:pt idx="384">
                  <c:v>42907</c:v>
                </c:pt>
                <c:pt idx="385">
                  <c:v>42908</c:v>
                </c:pt>
                <c:pt idx="386">
                  <c:v>42909</c:v>
                </c:pt>
                <c:pt idx="387">
                  <c:v>42912</c:v>
                </c:pt>
                <c:pt idx="388">
                  <c:v>42913</c:v>
                </c:pt>
                <c:pt idx="389">
                  <c:v>42914</c:v>
                </c:pt>
                <c:pt idx="390">
                  <c:v>42915</c:v>
                </c:pt>
                <c:pt idx="391">
                  <c:v>42916</c:v>
                </c:pt>
                <c:pt idx="392">
                  <c:v>42919</c:v>
                </c:pt>
                <c:pt idx="393">
                  <c:v>42920</c:v>
                </c:pt>
                <c:pt idx="394">
                  <c:v>42921</c:v>
                </c:pt>
                <c:pt idx="395">
                  <c:v>42922</c:v>
                </c:pt>
                <c:pt idx="396">
                  <c:v>42923</c:v>
                </c:pt>
                <c:pt idx="397">
                  <c:v>42926</c:v>
                </c:pt>
                <c:pt idx="398">
                  <c:v>42927</c:v>
                </c:pt>
                <c:pt idx="399">
                  <c:v>42928</c:v>
                </c:pt>
                <c:pt idx="400">
                  <c:v>42929</c:v>
                </c:pt>
                <c:pt idx="401">
                  <c:v>42930</c:v>
                </c:pt>
                <c:pt idx="402">
                  <c:v>42933</c:v>
                </c:pt>
                <c:pt idx="403">
                  <c:v>42934</c:v>
                </c:pt>
                <c:pt idx="404">
                  <c:v>42935</c:v>
                </c:pt>
                <c:pt idx="405">
                  <c:v>42936</c:v>
                </c:pt>
                <c:pt idx="406">
                  <c:v>42937</c:v>
                </c:pt>
                <c:pt idx="407">
                  <c:v>42940</c:v>
                </c:pt>
                <c:pt idx="408">
                  <c:v>42941</c:v>
                </c:pt>
                <c:pt idx="409">
                  <c:v>42942</c:v>
                </c:pt>
                <c:pt idx="410">
                  <c:v>42943</c:v>
                </c:pt>
                <c:pt idx="411">
                  <c:v>42944</c:v>
                </c:pt>
                <c:pt idx="412">
                  <c:v>42947</c:v>
                </c:pt>
                <c:pt idx="413">
                  <c:v>42948</c:v>
                </c:pt>
                <c:pt idx="414">
                  <c:v>42949</c:v>
                </c:pt>
                <c:pt idx="415">
                  <c:v>42950</c:v>
                </c:pt>
                <c:pt idx="416">
                  <c:v>42951</c:v>
                </c:pt>
                <c:pt idx="417">
                  <c:v>42954</c:v>
                </c:pt>
                <c:pt idx="418">
                  <c:v>42955</c:v>
                </c:pt>
                <c:pt idx="419">
                  <c:v>42956</c:v>
                </c:pt>
                <c:pt idx="420">
                  <c:v>42957</c:v>
                </c:pt>
                <c:pt idx="421">
                  <c:v>42958</c:v>
                </c:pt>
                <c:pt idx="422">
                  <c:v>42961</c:v>
                </c:pt>
                <c:pt idx="423">
                  <c:v>42962</c:v>
                </c:pt>
                <c:pt idx="424">
                  <c:v>42963</c:v>
                </c:pt>
                <c:pt idx="425">
                  <c:v>42964</c:v>
                </c:pt>
                <c:pt idx="426">
                  <c:v>42965</c:v>
                </c:pt>
                <c:pt idx="427">
                  <c:v>42968</c:v>
                </c:pt>
                <c:pt idx="428">
                  <c:v>42969</c:v>
                </c:pt>
                <c:pt idx="429">
                  <c:v>42970</c:v>
                </c:pt>
                <c:pt idx="430">
                  <c:v>42971</c:v>
                </c:pt>
                <c:pt idx="431">
                  <c:v>42972</c:v>
                </c:pt>
                <c:pt idx="432">
                  <c:v>42975</c:v>
                </c:pt>
                <c:pt idx="433">
                  <c:v>42976</c:v>
                </c:pt>
                <c:pt idx="434">
                  <c:v>42977</c:v>
                </c:pt>
                <c:pt idx="435">
                  <c:v>42978</c:v>
                </c:pt>
                <c:pt idx="436">
                  <c:v>42979</c:v>
                </c:pt>
                <c:pt idx="437">
                  <c:v>42982</c:v>
                </c:pt>
                <c:pt idx="438">
                  <c:v>42983</c:v>
                </c:pt>
                <c:pt idx="439">
                  <c:v>42984</c:v>
                </c:pt>
                <c:pt idx="440">
                  <c:v>42985</c:v>
                </c:pt>
                <c:pt idx="441">
                  <c:v>42986</c:v>
                </c:pt>
                <c:pt idx="442">
                  <c:v>42989</c:v>
                </c:pt>
                <c:pt idx="443">
                  <c:v>42990</c:v>
                </c:pt>
                <c:pt idx="444">
                  <c:v>42991</c:v>
                </c:pt>
                <c:pt idx="445">
                  <c:v>42992</c:v>
                </c:pt>
                <c:pt idx="446">
                  <c:v>42993</c:v>
                </c:pt>
                <c:pt idx="447">
                  <c:v>42996</c:v>
                </c:pt>
                <c:pt idx="448">
                  <c:v>42997</c:v>
                </c:pt>
                <c:pt idx="449">
                  <c:v>42998</c:v>
                </c:pt>
                <c:pt idx="450">
                  <c:v>42999</c:v>
                </c:pt>
                <c:pt idx="451">
                  <c:v>43000</c:v>
                </c:pt>
                <c:pt idx="452">
                  <c:v>43003</c:v>
                </c:pt>
                <c:pt idx="453">
                  <c:v>43004</c:v>
                </c:pt>
                <c:pt idx="454">
                  <c:v>43005</c:v>
                </c:pt>
                <c:pt idx="455">
                  <c:v>43006</c:v>
                </c:pt>
                <c:pt idx="456">
                  <c:v>43007</c:v>
                </c:pt>
                <c:pt idx="457">
                  <c:v>43010</c:v>
                </c:pt>
                <c:pt idx="458">
                  <c:v>43011</c:v>
                </c:pt>
                <c:pt idx="459">
                  <c:v>43012</c:v>
                </c:pt>
                <c:pt idx="460">
                  <c:v>43013</c:v>
                </c:pt>
                <c:pt idx="461">
                  <c:v>43014</c:v>
                </c:pt>
                <c:pt idx="462">
                  <c:v>43017</c:v>
                </c:pt>
                <c:pt idx="463">
                  <c:v>43018</c:v>
                </c:pt>
                <c:pt idx="464">
                  <c:v>43019</c:v>
                </c:pt>
                <c:pt idx="465">
                  <c:v>43020</c:v>
                </c:pt>
                <c:pt idx="466">
                  <c:v>43021</c:v>
                </c:pt>
                <c:pt idx="467">
                  <c:v>43024</c:v>
                </c:pt>
                <c:pt idx="468">
                  <c:v>43025</c:v>
                </c:pt>
                <c:pt idx="469">
                  <c:v>43026</c:v>
                </c:pt>
                <c:pt idx="470">
                  <c:v>43027</c:v>
                </c:pt>
                <c:pt idx="471">
                  <c:v>43028</c:v>
                </c:pt>
                <c:pt idx="472">
                  <c:v>43031</c:v>
                </c:pt>
                <c:pt idx="473">
                  <c:v>43032</c:v>
                </c:pt>
                <c:pt idx="474">
                  <c:v>43033</c:v>
                </c:pt>
                <c:pt idx="475">
                  <c:v>43034</c:v>
                </c:pt>
                <c:pt idx="476">
                  <c:v>43035</c:v>
                </c:pt>
                <c:pt idx="477">
                  <c:v>43038</c:v>
                </c:pt>
                <c:pt idx="478">
                  <c:v>43039</c:v>
                </c:pt>
                <c:pt idx="479">
                  <c:v>43040</c:v>
                </c:pt>
                <c:pt idx="480">
                  <c:v>43041</c:v>
                </c:pt>
                <c:pt idx="481">
                  <c:v>43042</c:v>
                </c:pt>
                <c:pt idx="482">
                  <c:v>43045</c:v>
                </c:pt>
                <c:pt idx="483">
                  <c:v>43046</c:v>
                </c:pt>
                <c:pt idx="484">
                  <c:v>43047</c:v>
                </c:pt>
                <c:pt idx="485">
                  <c:v>43048</c:v>
                </c:pt>
                <c:pt idx="486">
                  <c:v>43049</c:v>
                </c:pt>
                <c:pt idx="487">
                  <c:v>43052</c:v>
                </c:pt>
                <c:pt idx="488">
                  <c:v>43053</c:v>
                </c:pt>
                <c:pt idx="489">
                  <c:v>43054</c:v>
                </c:pt>
                <c:pt idx="490">
                  <c:v>43055</c:v>
                </c:pt>
                <c:pt idx="491">
                  <c:v>43056</c:v>
                </c:pt>
                <c:pt idx="492">
                  <c:v>43059</c:v>
                </c:pt>
                <c:pt idx="493">
                  <c:v>43060</c:v>
                </c:pt>
                <c:pt idx="494">
                  <c:v>43061</c:v>
                </c:pt>
                <c:pt idx="495">
                  <c:v>43062</c:v>
                </c:pt>
                <c:pt idx="496">
                  <c:v>43063</c:v>
                </c:pt>
                <c:pt idx="497">
                  <c:v>43066</c:v>
                </c:pt>
                <c:pt idx="498">
                  <c:v>43067</c:v>
                </c:pt>
                <c:pt idx="499">
                  <c:v>43068</c:v>
                </c:pt>
                <c:pt idx="500">
                  <c:v>43069</c:v>
                </c:pt>
                <c:pt idx="501">
                  <c:v>43070</c:v>
                </c:pt>
                <c:pt idx="502">
                  <c:v>43073</c:v>
                </c:pt>
                <c:pt idx="503">
                  <c:v>43074</c:v>
                </c:pt>
                <c:pt idx="504">
                  <c:v>43075</c:v>
                </c:pt>
                <c:pt idx="505">
                  <c:v>43076</c:v>
                </c:pt>
                <c:pt idx="506">
                  <c:v>43077</c:v>
                </c:pt>
                <c:pt idx="507">
                  <c:v>43080</c:v>
                </c:pt>
                <c:pt idx="508">
                  <c:v>43081</c:v>
                </c:pt>
                <c:pt idx="509">
                  <c:v>43082</c:v>
                </c:pt>
                <c:pt idx="510">
                  <c:v>43083</c:v>
                </c:pt>
                <c:pt idx="511">
                  <c:v>43084</c:v>
                </c:pt>
                <c:pt idx="512">
                  <c:v>43087</c:v>
                </c:pt>
                <c:pt idx="513">
                  <c:v>43088</c:v>
                </c:pt>
                <c:pt idx="514">
                  <c:v>43089</c:v>
                </c:pt>
                <c:pt idx="515">
                  <c:v>43090</c:v>
                </c:pt>
                <c:pt idx="516">
                  <c:v>43091</c:v>
                </c:pt>
                <c:pt idx="517">
                  <c:v>43094</c:v>
                </c:pt>
                <c:pt idx="518">
                  <c:v>43095</c:v>
                </c:pt>
                <c:pt idx="519">
                  <c:v>43096</c:v>
                </c:pt>
                <c:pt idx="520">
                  <c:v>43097</c:v>
                </c:pt>
                <c:pt idx="521">
                  <c:v>43098</c:v>
                </c:pt>
                <c:pt idx="522">
                  <c:v>43101</c:v>
                </c:pt>
                <c:pt idx="523">
                  <c:v>43102</c:v>
                </c:pt>
                <c:pt idx="524">
                  <c:v>43103</c:v>
                </c:pt>
                <c:pt idx="525">
                  <c:v>43104</c:v>
                </c:pt>
                <c:pt idx="526">
                  <c:v>43105</c:v>
                </c:pt>
                <c:pt idx="527">
                  <c:v>43108</c:v>
                </c:pt>
                <c:pt idx="528">
                  <c:v>43109</c:v>
                </c:pt>
                <c:pt idx="529">
                  <c:v>43110</c:v>
                </c:pt>
                <c:pt idx="530">
                  <c:v>43111</c:v>
                </c:pt>
                <c:pt idx="531">
                  <c:v>43112</c:v>
                </c:pt>
                <c:pt idx="532">
                  <c:v>43115</c:v>
                </c:pt>
                <c:pt idx="533">
                  <c:v>43116</c:v>
                </c:pt>
                <c:pt idx="534">
                  <c:v>43117</c:v>
                </c:pt>
                <c:pt idx="535">
                  <c:v>43118</c:v>
                </c:pt>
                <c:pt idx="536">
                  <c:v>43119</c:v>
                </c:pt>
                <c:pt idx="537">
                  <c:v>43122</c:v>
                </c:pt>
                <c:pt idx="538">
                  <c:v>43123</c:v>
                </c:pt>
                <c:pt idx="539">
                  <c:v>43124</c:v>
                </c:pt>
                <c:pt idx="540">
                  <c:v>43125</c:v>
                </c:pt>
                <c:pt idx="541">
                  <c:v>43126</c:v>
                </c:pt>
                <c:pt idx="542">
                  <c:v>43129</c:v>
                </c:pt>
                <c:pt idx="543">
                  <c:v>43130</c:v>
                </c:pt>
                <c:pt idx="544">
                  <c:v>43131</c:v>
                </c:pt>
                <c:pt idx="545">
                  <c:v>43132</c:v>
                </c:pt>
                <c:pt idx="546">
                  <c:v>43133</c:v>
                </c:pt>
                <c:pt idx="547">
                  <c:v>43136</c:v>
                </c:pt>
                <c:pt idx="548">
                  <c:v>43137</c:v>
                </c:pt>
                <c:pt idx="549">
                  <c:v>43138</c:v>
                </c:pt>
                <c:pt idx="550">
                  <c:v>43139</c:v>
                </c:pt>
                <c:pt idx="551">
                  <c:v>43140</c:v>
                </c:pt>
                <c:pt idx="552">
                  <c:v>43143</c:v>
                </c:pt>
                <c:pt idx="553">
                  <c:v>43144</c:v>
                </c:pt>
                <c:pt idx="554">
                  <c:v>43145</c:v>
                </c:pt>
                <c:pt idx="555">
                  <c:v>43146</c:v>
                </c:pt>
                <c:pt idx="556">
                  <c:v>43147</c:v>
                </c:pt>
                <c:pt idx="557">
                  <c:v>43150</c:v>
                </c:pt>
                <c:pt idx="558">
                  <c:v>43151</c:v>
                </c:pt>
                <c:pt idx="559">
                  <c:v>43152</c:v>
                </c:pt>
                <c:pt idx="560">
                  <c:v>43153</c:v>
                </c:pt>
                <c:pt idx="561">
                  <c:v>43154</c:v>
                </c:pt>
                <c:pt idx="562">
                  <c:v>43157</c:v>
                </c:pt>
                <c:pt idx="563">
                  <c:v>43158</c:v>
                </c:pt>
                <c:pt idx="564">
                  <c:v>43159</c:v>
                </c:pt>
                <c:pt idx="565">
                  <c:v>43160</c:v>
                </c:pt>
                <c:pt idx="566">
                  <c:v>43161</c:v>
                </c:pt>
                <c:pt idx="567">
                  <c:v>43164</c:v>
                </c:pt>
                <c:pt idx="568">
                  <c:v>43165</c:v>
                </c:pt>
                <c:pt idx="569">
                  <c:v>43166</c:v>
                </c:pt>
                <c:pt idx="570">
                  <c:v>43167</c:v>
                </c:pt>
                <c:pt idx="571">
                  <c:v>43168</c:v>
                </c:pt>
                <c:pt idx="572">
                  <c:v>43171</c:v>
                </c:pt>
                <c:pt idx="573">
                  <c:v>43172</c:v>
                </c:pt>
                <c:pt idx="574">
                  <c:v>43173</c:v>
                </c:pt>
                <c:pt idx="575">
                  <c:v>43174</c:v>
                </c:pt>
                <c:pt idx="576">
                  <c:v>43175</c:v>
                </c:pt>
                <c:pt idx="577">
                  <c:v>43178</c:v>
                </c:pt>
                <c:pt idx="578">
                  <c:v>43179</c:v>
                </c:pt>
                <c:pt idx="579">
                  <c:v>43180</c:v>
                </c:pt>
                <c:pt idx="580">
                  <c:v>43181</c:v>
                </c:pt>
                <c:pt idx="581">
                  <c:v>43182</c:v>
                </c:pt>
                <c:pt idx="582">
                  <c:v>43185</c:v>
                </c:pt>
                <c:pt idx="583">
                  <c:v>43186</c:v>
                </c:pt>
                <c:pt idx="584">
                  <c:v>43187</c:v>
                </c:pt>
                <c:pt idx="585">
                  <c:v>43188</c:v>
                </c:pt>
                <c:pt idx="586">
                  <c:v>43189</c:v>
                </c:pt>
                <c:pt idx="587">
                  <c:v>43192</c:v>
                </c:pt>
                <c:pt idx="588">
                  <c:v>43193</c:v>
                </c:pt>
                <c:pt idx="589">
                  <c:v>43194</c:v>
                </c:pt>
                <c:pt idx="590">
                  <c:v>43195</c:v>
                </c:pt>
                <c:pt idx="591">
                  <c:v>43196</c:v>
                </c:pt>
                <c:pt idx="592">
                  <c:v>43199</c:v>
                </c:pt>
                <c:pt idx="593">
                  <c:v>43200</c:v>
                </c:pt>
                <c:pt idx="594">
                  <c:v>43201</c:v>
                </c:pt>
                <c:pt idx="595">
                  <c:v>43202</c:v>
                </c:pt>
                <c:pt idx="596">
                  <c:v>43203</c:v>
                </c:pt>
                <c:pt idx="597">
                  <c:v>43206</c:v>
                </c:pt>
                <c:pt idx="598">
                  <c:v>43207</c:v>
                </c:pt>
                <c:pt idx="599">
                  <c:v>43208</c:v>
                </c:pt>
                <c:pt idx="600">
                  <c:v>43209</c:v>
                </c:pt>
                <c:pt idx="601">
                  <c:v>43210</c:v>
                </c:pt>
                <c:pt idx="602">
                  <c:v>43213</c:v>
                </c:pt>
                <c:pt idx="603">
                  <c:v>43214</c:v>
                </c:pt>
                <c:pt idx="604">
                  <c:v>43215</c:v>
                </c:pt>
                <c:pt idx="605">
                  <c:v>43216</c:v>
                </c:pt>
                <c:pt idx="606">
                  <c:v>43217</c:v>
                </c:pt>
                <c:pt idx="607">
                  <c:v>43220</c:v>
                </c:pt>
                <c:pt idx="608">
                  <c:v>43221</c:v>
                </c:pt>
                <c:pt idx="609">
                  <c:v>43222</c:v>
                </c:pt>
                <c:pt idx="610">
                  <c:v>43223</c:v>
                </c:pt>
                <c:pt idx="611">
                  <c:v>43224</c:v>
                </c:pt>
                <c:pt idx="612">
                  <c:v>43227</c:v>
                </c:pt>
                <c:pt idx="613">
                  <c:v>43228</c:v>
                </c:pt>
                <c:pt idx="614">
                  <c:v>43229</c:v>
                </c:pt>
                <c:pt idx="615">
                  <c:v>43230</c:v>
                </c:pt>
                <c:pt idx="616">
                  <c:v>43231</c:v>
                </c:pt>
                <c:pt idx="617">
                  <c:v>43234</c:v>
                </c:pt>
                <c:pt idx="618">
                  <c:v>43235</c:v>
                </c:pt>
                <c:pt idx="619">
                  <c:v>43236</c:v>
                </c:pt>
                <c:pt idx="620">
                  <c:v>43237</c:v>
                </c:pt>
                <c:pt idx="621">
                  <c:v>43238</c:v>
                </c:pt>
                <c:pt idx="622">
                  <c:v>43241</c:v>
                </c:pt>
                <c:pt idx="623">
                  <c:v>43242</c:v>
                </c:pt>
                <c:pt idx="624">
                  <c:v>43243</c:v>
                </c:pt>
                <c:pt idx="625">
                  <c:v>43244</c:v>
                </c:pt>
                <c:pt idx="626">
                  <c:v>43245</c:v>
                </c:pt>
                <c:pt idx="627">
                  <c:v>43248</c:v>
                </c:pt>
                <c:pt idx="628">
                  <c:v>43249</c:v>
                </c:pt>
                <c:pt idx="629">
                  <c:v>43250</c:v>
                </c:pt>
                <c:pt idx="630">
                  <c:v>43251</c:v>
                </c:pt>
                <c:pt idx="631">
                  <c:v>43252</c:v>
                </c:pt>
                <c:pt idx="632">
                  <c:v>43255</c:v>
                </c:pt>
                <c:pt idx="633">
                  <c:v>43256</c:v>
                </c:pt>
                <c:pt idx="634">
                  <c:v>43257</c:v>
                </c:pt>
                <c:pt idx="635">
                  <c:v>43258</c:v>
                </c:pt>
                <c:pt idx="636">
                  <c:v>43259</c:v>
                </c:pt>
                <c:pt idx="637">
                  <c:v>43262</c:v>
                </c:pt>
                <c:pt idx="638">
                  <c:v>43263</c:v>
                </c:pt>
                <c:pt idx="639">
                  <c:v>43264</c:v>
                </c:pt>
                <c:pt idx="640">
                  <c:v>43265</c:v>
                </c:pt>
                <c:pt idx="641">
                  <c:v>43266</c:v>
                </c:pt>
                <c:pt idx="642">
                  <c:v>43269</c:v>
                </c:pt>
                <c:pt idx="643">
                  <c:v>43270</c:v>
                </c:pt>
                <c:pt idx="644">
                  <c:v>43271</c:v>
                </c:pt>
                <c:pt idx="645">
                  <c:v>43272</c:v>
                </c:pt>
                <c:pt idx="646">
                  <c:v>43273</c:v>
                </c:pt>
                <c:pt idx="647">
                  <c:v>43276</c:v>
                </c:pt>
                <c:pt idx="648">
                  <c:v>43277</c:v>
                </c:pt>
                <c:pt idx="649">
                  <c:v>43278</c:v>
                </c:pt>
                <c:pt idx="650">
                  <c:v>43279</c:v>
                </c:pt>
                <c:pt idx="651">
                  <c:v>43280</c:v>
                </c:pt>
                <c:pt idx="652">
                  <c:v>43283</c:v>
                </c:pt>
                <c:pt idx="653">
                  <c:v>43284</c:v>
                </c:pt>
                <c:pt idx="654">
                  <c:v>43285</c:v>
                </c:pt>
                <c:pt idx="655">
                  <c:v>43286</c:v>
                </c:pt>
                <c:pt idx="656">
                  <c:v>43287</c:v>
                </c:pt>
                <c:pt idx="657">
                  <c:v>43290</c:v>
                </c:pt>
                <c:pt idx="658">
                  <c:v>43291</c:v>
                </c:pt>
                <c:pt idx="659">
                  <c:v>43292</c:v>
                </c:pt>
                <c:pt idx="660">
                  <c:v>43293</c:v>
                </c:pt>
                <c:pt idx="661">
                  <c:v>43294</c:v>
                </c:pt>
                <c:pt idx="662">
                  <c:v>43297</c:v>
                </c:pt>
                <c:pt idx="663">
                  <c:v>43298</c:v>
                </c:pt>
                <c:pt idx="664">
                  <c:v>43299</c:v>
                </c:pt>
                <c:pt idx="665">
                  <c:v>43300</c:v>
                </c:pt>
                <c:pt idx="666">
                  <c:v>43301</c:v>
                </c:pt>
                <c:pt idx="667">
                  <c:v>43304</c:v>
                </c:pt>
                <c:pt idx="668">
                  <c:v>43305</c:v>
                </c:pt>
                <c:pt idx="669">
                  <c:v>43306</c:v>
                </c:pt>
                <c:pt idx="670">
                  <c:v>43307</c:v>
                </c:pt>
                <c:pt idx="671">
                  <c:v>43308</c:v>
                </c:pt>
                <c:pt idx="672">
                  <c:v>43311</c:v>
                </c:pt>
                <c:pt idx="673">
                  <c:v>43312</c:v>
                </c:pt>
                <c:pt idx="674">
                  <c:v>43313</c:v>
                </c:pt>
                <c:pt idx="675">
                  <c:v>43314</c:v>
                </c:pt>
                <c:pt idx="676">
                  <c:v>43315</c:v>
                </c:pt>
                <c:pt idx="677">
                  <c:v>43318</c:v>
                </c:pt>
                <c:pt idx="678">
                  <c:v>43319</c:v>
                </c:pt>
                <c:pt idx="679">
                  <c:v>43320</c:v>
                </c:pt>
                <c:pt idx="680">
                  <c:v>43321</c:v>
                </c:pt>
                <c:pt idx="681">
                  <c:v>43322</c:v>
                </c:pt>
                <c:pt idx="682">
                  <c:v>43325</c:v>
                </c:pt>
                <c:pt idx="683">
                  <c:v>43326</c:v>
                </c:pt>
                <c:pt idx="684">
                  <c:v>43327</c:v>
                </c:pt>
                <c:pt idx="685">
                  <c:v>43328</c:v>
                </c:pt>
                <c:pt idx="686">
                  <c:v>43329</c:v>
                </c:pt>
                <c:pt idx="687">
                  <c:v>43332</c:v>
                </c:pt>
                <c:pt idx="688">
                  <c:v>43333</c:v>
                </c:pt>
                <c:pt idx="689">
                  <c:v>43334</c:v>
                </c:pt>
                <c:pt idx="690">
                  <c:v>43335</c:v>
                </c:pt>
                <c:pt idx="691">
                  <c:v>43336</c:v>
                </c:pt>
                <c:pt idx="692">
                  <c:v>43339</c:v>
                </c:pt>
                <c:pt idx="693">
                  <c:v>43340</c:v>
                </c:pt>
                <c:pt idx="694">
                  <c:v>43341</c:v>
                </c:pt>
                <c:pt idx="695">
                  <c:v>43342</c:v>
                </c:pt>
                <c:pt idx="696">
                  <c:v>43343</c:v>
                </c:pt>
                <c:pt idx="697">
                  <c:v>43346</c:v>
                </c:pt>
                <c:pt idx="698">
                  <c:v>43347</c:v>
                </c:pt>
                <c:pt idx="699">
                  <c:v>43348</c:v>
                </c:pt>
                <c:pt idx="700">
                  <c:v>43349</c:v>
                </c:pt>
                <c:pt idx="701">
                  <c:v>43350</c:v>
                </c:pt>
                <c:pt idx="702">
                  <c:v>43353</c:v>
                </c:pt>
                <c:pt idx="703">
                  <c:v>43354</c:v>
                </c:pt>
                <c:pt idx="704">
                  <c:v>43355</c:v>
                </c:pt>
                <c:pt idx="705">
                  <c:v>43356</c:v>
                </c:pt>
                <c:pt idx="706">
                  <c:v>43357</c:v>
                </c:pt>
                <c:pt idx="707">
                  <c:v>43360</c:v>
                </c:pt>
                <c:pt idx="708">
                  <c:v>43361</c:v>
                </c:pt>
                <c:pt idx="709">
                  <c:v>43362</c:v>
                </c:pt>
                <c:pt idx="710">
                  <c:v>43363</c:v>
                </c:pt>
                <c:pt idx="711">
                  <c:v>43364</c:v>
                </c:pt>
                <c:pt idx="712">
                  <c:v>43367</c:v>
                </c:pt>
                <c:pt idx="713">
                  <c:v>43368</c:v>
                </c:pt>
                <c:pt idx="714">
                  <c:v>43369</c:v>
                </c:pt>
                <c:pt idx="715">
                  <c:v>43370</c:v>
                </c:pt>
                <c:pt idx="716">
                  <c:v>43371</c:v>
                </c:pt>
                <c:pt idx="717">
                  <c:v>43374</c:v>
                </c:pt>
                <c:pt idx="718">
                  <c:v>43375</c:v>
                </c:pt>
                <c:pt idx="719">
                  <c:v>43376</c:v>
                </c:pt>
                <c:pt idx="720">
                  <c:v>43377</c:v>
                </c:pt>
                <c:pt idx="721">
                  <c:v>43378</c:v>
                </c:pt>
                <c:pt idx="722">
                  <c:v>43381</c:v>
                </c:pt>
                <c:pt idx="723">
                  <c:v>43382</c:v>
                </c:pt>
                <c:pt idx="724">
                  <c:v>43383</c:v>
                </c:pt>
                <c:pt idx="725">
                  <c:v>43384</c:v>
                </c:pt>
                <c:pt idx="726">
                  <c:v>43385</c:v>
                </c:pt>
                <c:pt idx="727">
                  <c:v>43388</c:v>
                </c:pt>
                <c:pt idx="728">
                  <c:v>43389</c:v>
                </c:pt>
                <c:pt idx="729">
                  <c:v>43390</c:v>
                </c:pt>
                <c:pt idx="730">
                  <c:v>43391</c:v>
                </c:pt>
                <c:pt idx="731">
                  <c:v>43392</c:v>
                </c:pt>
                <c:pt idx="732">
                  <c:v>43395</c:v>
                </c:pt>
                <c:pt idx="733">
                  <c:v>43396</c:v>
                </c:pt>
                <c:pt idx="734">
                  <c:v>43397</c:v>
                </c:pt>
                <c:pt idx="735">
                  <c:v>43398</c:v>
                </c:pt>
                <c:pt idx="736">
                  <c:v>43399</c:v>
                </c:pt>
                <c:pt idx="737">
                  <c:v>43402</c:v>
                </c:pt>
                <c:pt idx="738">
                  <c:v>43403</c:v>
                </c:pt>
                <c:pt idx="739">
                  <c:v>43404</c:v>
                </c:pt>
                <c:pt idx="740">
                  <c:v>43405</c:v>
                </c:pt>
                <c:pt idx="741">
                  <c:v>43406</c:v>
                </c:pt>
                <c:pt idx="742">
                  <c:v>43409</c:v>
                </c:pt>
                <c:pt idx="743">
                  <c:v>43410</c:v>
                </c:pt>
                <c:pt idx="744">
                  <c:v>43411</c:v>
                </c:pt>
                <c:pt idx="745">
                  <c:v>43412</c:v>
                </c:pt>
                <c:pt idx="746">
                  <c:v>43413</c:v>
                </c:pt>
                <c:pt idx="747">
                  <c:v>43416</c:v>
                </c:pt>
                <c:pt idx="748">
                  <c:v>43417</c:v>
                </c:pt>
                <c:pt idx="749">
                  <c:v>43418</c:v>
                </c:pt>
                <c:pt idx="750">
                  <c:v>43419</c:v>
                </c:pt>
                <c:pt idx="751">
                  <c:v>43420</c:v>
                </c:pt>
                <c:pt idx="752">
                  <c:v>43423</c:v>
                </c:pt>
                <c:pt idx="753">
                  <c:v>43424</c:v>
                </c:pt>
                <c:pt idx="754">
                  <c:v>43425</c:v>
                </c:pt>
                <c:pt idx="755">
                  <c:v>43426</c:v>
                </c:pt>
                <c:pt idx="756">
                  <c:v>43427</c:v>
                </c:pt>
                <c:pt idx="757">
                  <c:v>43430</c:v>
                </c:pt>
                <c:pt idx="758">
                  <c:v>43431</c:v>
                </c:pt>
                <c:pt idx="759">
                  <c:v>43432</c:v>
                </c:pt>
                <c:pt idx="760">
                  <c:v>43433</c:v>
                </c:pt>
                <c:pt idx="761">
                  <c:v>43434</c:v>
                </c:pt>
                <c:pt idx="762">
                  <c:v>43437</c:v>
                </c:pt>
                <c:pt idx="763">
                  <c:v>43438</c:v>
                </c:pt>
                <c:pt idx="764">
                  <c:v>43439</c:v>
                </c:pt>
                <c:pt idx="765">
                  <c:v>43440</c:v>
                </c:pt>
                <c:pt idx="766">
                  <c:v>43441</c:v>
                </c:pt>
                <c:pt idx="767">
                  <c:v>43444</c:v>
                </c:pt>
                <c:pt idx="768">
                  <c:v>43445</c:v>
                </c:pt>
                <c:pt idx="769">
                  <c:v>43446</c:v>
                </c:pt>
                <c:pt idx="770">
                  <c:v>43447</c:v>
                </c:pt>
                <c:pt idx="771">
                  <c:v>43448</c:v>
                </c:pt>
                <c:pt idx="772">
                  <c:v>43451</c:v>
                </c:pt>
                <c:pt idx="773">
                  <c:v>43452</c:v>
                </c:pt>
                <c:pt idx="774">
                  <c:v>43453</c:v>
                </c:pt>
                <c:pt idx="775">
                  <c:v>43454</c:v>
                </c:pt>
                <c:pt idx="776">
                  <c:v>43455</c:v>
                </c:pt>
                <c:pt idx="777">
                  <c:v>43458</c:v>
                </c:pt>
                <c:pt idx="778">
                  <c:v>43459</c:v>
                </c:pt>
                <c:pt idx="779">
                  <c:v>43460</c:v>
                </c:pt>
                <c:pt idx="780">
                  <c:v>43461</c:v>
                </c:pt>
                <c:pt idx="781">
                  <c:v>43462</c:v>
                </c:pt>
                <c:pt idx="782">
                  <c:v>43465</c:v>
                </c:pt>
              </c:numCache>
            </c:numRef>
          </c:cat>
          <c:val>
            <c:numRef>
              <c:f>assets!$X$3:$X$785</c:f>
              <c:numCache>
                <c:formatCode>0.00E+00</c:formatCode>
                <c:ptCount val="783"/>
                <c:pt idx="1">
                  <c:v>2.7755448302666717E-2</c:v>
                </c:pt>
                <c:pt idx="2">
                  <c:v>3.0014343741536595E-2</c:v>
                </c:pt>
                <c:pt idx="3">
                  <c:v>3.2844845370055414E-2</c:v>
                </c:pt>
                <c:pt idx="4">
                  <c:v>3.2646767760170371E-2</c:v>
                </c:pt>
                <c:pt idx="5">
                  <c:v>3.1389708488504066E-2</c:v>
                </c:pt>
                <c:pt idx="6">
                  <c:v>3.131723925111736E-2</c:v>
                </c:pt>
                <c:pt idx="7">
                  <c:v>3.6685701350539862E-2</c:v>
                </c:pt>
                <c:pt idx="8">
                  <c:v>3.6286572351184161E-2</c:v>
                </c:pt>
                <c:pt idx="9">
                  <c:v>3.608823513706795E-2</c:v>
                </c:pt>
                <c:pt idx="10">
                  <c:v>3.7508026712142851E-2</c:v>
                </c:pt>
                <c:pt idx="11">
                  <c:v>4.4351626118457846E-2</c:v>
                </c:pt>
                <c:pt idx="12">
                  <c:v>4.3254103808003395E-2</c:v>
                </c:pt>
                <c:pt idx="13">
                  <c:v>4.3886723967550195E-2</c:v>
                </c:pt>
                <c:pt idx="14">
                  <c:v>4.4726755885866047E-2</c:v>
                </c:pt>
                <c:pt idx="15">
                  <c:v>4.4392023660913826E-2</c:v>
                </c:pt>
                <c:pt idx="16">
                  <c:v>4.382133453843632E-2</c:v>
                </c:pt>
                <c:pt idx="17">
                  <c:v>4.2881671059680021E-2</c:v>
                </c:pt>
                <c:pt idx="18">
                  <c:v>4.2821412497076897E-2</c:v>
                </c:pt>
                <c:pt idx="19">
                  <c:v>4.2793542355597423E-2</c:v>
                </c:pt>
                <c:pt idx="20">
                  <c:v>4.2785330090215665E-2</c:v>
                </c:pt>
                <c:pt idx="21">
                  <c:v>4.5080044230389908E-2</c:v>
                </c:pt>
                <c:pt idx="22">
                  <c:v>4.3756669765067521E-2</c:v>
                </c:pt>
                <c:pt idx="23">
                  <c:v>4.6178809922259832E-2</c:v>
                </c:pt>
                <c:pt idx="24">
                  <c:v>4.4041732774525562E-2</c:v>
                </c:pt>
                <c:pt idx="25">
                  <c:v>4.4134846920103873E-2</c:v>
                </c:pt>
                <c:pt idx="26">
                  <c:v>4.526707338289572E-2</c:v>
                </c:pt>
                <c:pt idx="27">
                  <c:v>4.5208946391980032E-2</c:v>
                </c:pt>
                <c:pt idx="28">
                  <c:v>4.1985811308459624E-2</c:v>
                </c:pt>
                <c:pt idx="29">
                  <c:v>4.3504892065064166E-2</c:v>
                </c:pt>
                <c:pt idx="30">
                  <c:v>4.4387432370270444E-2</c:v>
                </c:pt>
                <c:pt idx="31">
                  <c:v>4.1206760446328164E-2</c:v>
                </c:pt>
                <c:pt idx="32">
                  <c:v>3.7051691807187967E-2</c:v>
                </c:pt>
                <c:pt idx="33">
                  <c:v>3.7044970781937706E-2</c:v>
                </c:pt>
                <c:pt idx="34">
                  <c:v>3.7449512434845358E-2</c:v>
                </c:pt>
                <c:pt idx="35">
                  <c:v>3.8373360083952757E-2</c:v>
                </c:pt>
                <c:pt idx="36">
                  <c:v>3.6841381972551136E-2</c:v>
                </c:pt>
                <c:pt idx="37">
                  <c:v>3.7147742037134945E-2</c:v>
                </c:pt>
                <c:pt idx="38">
                  <c:v>3.7137457091149136E-2</c:v>
                </c:pt>
                <c:pt idx="39">
                  <c:v>3.8260474610256237E-2</c:v>
                </c:pt>
                <c:pt idx="40">
                  <c:v>3.8021605297201853E-2</c:v>
                </c:pt>
                <c:pt idx="41">
                  <c:v>3.76716199347071E-2</c:v>
                </c:pt>
                <c:pt idx="42">
                  <c:v>3.619170597618096E-2</c:v>
                </c:pt>
                <c:pt idx="43">
                  <c:v>3.7596299538060117E-2</c:v>
                </c:pt>
                <c:pt idx="44">
                  <c:v>3.4114277284187068E-2</c:v>
                </c:pt>
                <c:pt idx="45">
                  <c:v>3.3811925420263948E-2</c:v>
                </c:pt>
                <c:pt idx="46">
                  <c:v>3.371441684693887E-2</c:v>
                </c:pt>
                <c:pt idx="47">
                  <c:v>3.1922074464036991E-2</c:v>
                </c:pt>
                <c:pt idx="48">
                  <c:v>3.3093460888858311E-2</c:v>
                </c:pt>
                <c:pt idx="49">
                  <c:v>3.0725910250523149E-2</c:v>
                </c:pt>
                <c:pt idx="50">
                  <c:v>2.9231810964933772E-2</c:v>
                </c:pt>
                <c:pt idx="51">
                  <c:v>2.7717406384729824E-2</c:v>
                </c:pt>
                <c:pt idx="52">
                  <c:v>2.7200355640220913E-2</c:v>
                </c:pt>
                <c:pt idx="53">
                  <c:v>3.035495880998695E-2</c:v>
                </c:pt>
                <c:pt idx="54">
                  <c:v>3.0378804650915036E-2</c:v>
                </c:pt>
                <c:pt idx="55">
                  <c:v>3.0833890553908717E-2</c:v>
                </c:pt>
                <c:pt idx="56">
                  <c:v>3.0026551483377913E-2</c:v>
                </c:pt>
                <c:pt idx="57">
                  <c:v>3.0482137972879974E-2</c:v>
                </c:pt>
                <c:pt idx="58">
                  <c:v>3.0025213595920024E-2</c:v>
                </c:pt>
                <c:pt idx="59">
                  <c:v>3.0439896639968659E-2</c:v>
                </c:pt>
                <c:pt idx="60">
                  <c:v>3.1379168622879074E-2</c:v>
                </c:pt>
                <c:pt idx="61">
                  <c:v>3.1531001472751757E-2</c:v>
                </c:pt>
                <c:pt idx="62">
                  <c:v>3.168965246101383E-2</c:v>
                </c:pt>
                <c:pt idx="63">
                  <c:v>3.2197629640570324E-2</c:v>
                </c:pt>
                <c:pt idx="64">
                  <c:v>3.1182687756312982E-2</c:v>
                </c:pt>
                <c:pt idx="65">
                  <c:v>3.1721220256762182E-2</c:v>
                </c:pt>
                <c:pt idx="66">
                  <c:v>3.0780847248898017E-2</c:v>
                </c:pt>
                <c:pt idx="67">
                  <c:v>3.120752156980313E-2</c:v>
                </c:pt>
                <c:pt idx="68">
                  <c:v>3.5987224528395062E-2</c:v>
                </c:pt>
                <c:pt idx="69">
                  <c:v>3.4289619358498315E-2</c:v>
                </c:pt>
                <c:pt idx="70">
                  <c:v>3.5030729762218799E-2</c:v>
                </c:pt>
                <c:pt idx="71">
                  <c:v>3.283388629455921E-2</c:v>
                </c:pt>
                <c:pt idx="72">
                  <c:v>3.2449364253180762E-2</c:v>
                </c:pt>
                <c:pt idx="73">
                  <c:v>3.2396549986416438E-2</c:v>
                </c:pt>
                <c:pt idx="74">
                  <c:v>3.0255958168460266E-2</c:v>
                </c:pt>
                <c:pt idx="75">
                  <c:v>3.0884546404324857E-2</c:v>
                </c:pt>
                <c:pt idx="76">
                  <c:v>3.1432578815567068E-2</c:v>
                </c:pt>
                <c:pt idx="77">
                  <c:v>3.1664132268226834E-2</c:v>
                </c:pt>
                <c:pt idx="78">
                  <c:v>3.1216875262569759E-2</c:v>
                </c:pt>
                <c:pt idx="79">
                  <c:v>3.6153721343670495E-2</c:v>
                </c:pt>
                <c:pt idx="80">
                  <c:v>3.6314276078036632E-2</c:v>
                </c:pt>
                <c:pt idx="81">
                  <c:v>3.4520728257805181E-2</c:v>
                </c:pt>
                <c:pt idx="82">
                  <c:v>3.4251740464069778E-2</c:v>
                </c:pt>
                <c:pt idx="83">
                  <c:v>3.4056616099442244E-2</c:v>
                </c:pt>
                <c:pt idx="84">
                  <c:v>3.2999336331001251E-2</c:v>
                </c:pt>
                <c:pt idx="85">
                  <c:v>3.2804124553009177E-2</c:v>
                </c:pt>
                <c:pt idx="86">
                  <c:v>3.2670245616810749E-2</c:v>
                </c:pt>
                <c:pt idx="87">
                  <c:v>3.2680500936995337E-2</c:v>
                </c:pt>
                <c:pt idx="88">
                  <c:v>3.1899266052852718E-2</c:v>
                </c:pt>
                <c:pt idx="89">
                  <c:v>2.6966612929841777E-2</c:v>
                </c:pt>
                <c:pt idx="90">
                  <c:v>2.7651528830526288E-2</c:v>
                </c:pt>
                <c:pt idx="91">
                  <c:v>3.2039233671845725E-2</c:v>
                </c:pt>
                <c:pt idx="92">
                  <c:v>3.2280035713615637E-2</c:v>
                </c:pt>
                <c:pt idx="93">
                  <c:v>3.2281665067231048E-2</c:v>
                </c:pt>
                <c:pt idx="94">
                  <c:v>3.2322722365450897E-2</c:v>
                </c:pt>
                <c:pt idx="95">
                  <c:v>3.2797142529162999E-2</c:v>
                </c:pt>
                <c:pt idx="96">
                  <c:v>3.2101119867031153E-2</c:v>
                </c:pt>
                <c:pt idx="97">
                  <c:v>3.141630104956513E-2</c:v>
                </c:pt>
                <c:pt idx="98">
                  <c:v>3.0532074471055153E-2</c:v>
                </c:pt>
                <c:pt idx="99">
                  <c:v>3.0532763057443572E-2</c:v>
                </c:pt>
                <c:pt idx="100">
                  <c:v>2.1557359774945287E-2</c:v>
                </c:pt>
                <c:pt idx="101">
                  <c:v>2.5633831387282653E-2</c:v>
                </c:pt>
                <c:pt idx="102">
                  <c:v>2.9161956191514699E-2</c:v>
                </c:pt>
                <c:pt idx="103">
                  <c:v>2.9909366148858207E-2</c:v>
                </c:pt>
                <c:pt idx="104">
                  <c:v>2.9859360202310815E-2</c:v>
                </c:pt>
                <c:pt idx="105">
                  <c:v>3.2288946445628436E-2</c:v>
                </c:pt>
                <c:pt idx="106">
                  <c:v>4.8877083048325956E-2</c:v>
                </c:pt>
                <c:pt idx="107">
                  <c:v>5.2310311714553484E-2</c:v>
                </c:pt>
                <c:pt idx="108">
                  <c:v>5.2147611355405951E-2</c:v>
                </c:pt>
                <c:pt idx="109">
                  <c:v>5.2255256412680008E-2</c:v>
                </c:pt>
                <c:pt idx="110">
                  <c:v>5.2282833080203782E-2</c:v>
                </c:pt>
                <c:pt idx="111">
                  <c:v>5.2234599168293996E-2</c:v>
                </c:pt>
                <c:pt idx="112">
                  <c:v>5.0186018732536142E-2</c:v>
                </c:pt>
                <c:pt idx="113">
                  <c:v>5.2001319184364916E-2</c:v>
                </c:pt>
                <c:pt idx="114">
                  <c:v>5.2270575383561987E-2</c:v>
                </c:pt>
                <c:pt idx="115">
                  <c:v>5.2544987856594255E-2</c:v>
                </c:pt>
                <c:pt idx="116">
                  <c:v>5.2471407922194679E-2</c:v>
                </c:pt>
                <c:pt idx="117">
                  <c:v>5.3668932254605319E-2</c:v>
                </c:pt>
                <c:pt idx="118">
                  <c:v>5.6952475995755265E-2</c:v>
                </c:pt>
                <c:pt idx="119">
                  <c:v>5.7419799560145292E-2</c:v>
                </c:pt>
                <c:pt idx="120">
                  <c:v>5.9103898351028146E-2</c:v>
                </c:pt>
                <c:pt idx="121">
                  <c:v>6.0644254655270034E-2</c:v>
                </c:pt>
                <c:pt idx="122">
                  <c:v>5.9491645558404138E-2</c:v>
                </c:pt>
                <c:pt idx="123">
                  <c:v>5.7917674588000199E-2</c:v>
                </c:pt>
                <c:pt idx="124">
                  <c:v>5.805346075380359E-2</c:v>
                </c:pt>
                <c:pt idx="125">
                  <c:v>5.7981075462531832E-2</c:v>
                </c:pt>
                <c:pt idx="126">
                  <c:v>5.6482367941120194E-2</c:v>
                </c:pt>
                <c:pt idx="127">
                  <c:v>4.2242083635096767E-2</c:v>
                </c:pt>
                <c:pt idx="128">
                  <c:v>3.5658729236928886E-2</c:v>
                </c:pt>
                <c:pt idx="129">
                  <c:v>3.7930845162037145E-2</c:v>
                </c:pt>
                <c:pt idx="130">
                  <c:v>3.7955858076325039E-2</c:v>
                </c:pt>
                <c:pt idx="131">
                  <c:v>3.9271510835058483E-2</c:v>
                </c:pt>
                <c:pt idx="132">
                  <c:v>3.9780606516134999E-2</c:v>
                </c:pt>
                <c:pt idx="133">
                  <c:v>4.102249972107902E-2</c:v>
                </c:pt>
                <c:pt idx="134">
                  <c:v>3.6020397585838929E-2</c:v>
                </c:pt>
                <c:pt idx="135">
                  <c:v>3.9039681811567653E-2</c:v>
                </c:pt>
                <c:pt idx="136">
                  <c:v>4.0558286848915541E-2</c:v>
                </c:pt>
                <c:pt idx="137">
                  <c:v>4.0193608641181093E-2</c:v>
                </c:pt>
                <c:pt idx="138">
                  <c:v>4.0624250267931754E-2</c:v>
                </c:pt>
                <c:pt idx="139">
                  <c:v>3.814822955211316E-2</c:v>
                </c:pt>
                <c:pt idx="140">
                  <c:v>3.8004937457700678E-2</c:v>
                </c:pt>
                <c:pt idx="141">
                  <c:v>3.6194096831728313E-2</c:v>
                </c:pt>
                <c:pt idx="142">
                  <c:v>3.4379624191211794E-2</c:v>
                </c:pt>
                <c:pt idx="143">
                  <c:v>3.5275328652712566E-2</c:v>
                </c:pt>
                <c:pt idx="144">
                  <c:v>3.5191953059438806E-2</c:v>
                </c:pt>
                <c:pt idx="145">
                  <c:v>3.4975139828226712E-2</c:v>
                </c:pt>
                <c:pt idx="146">
                  <c:v>3.654345440079073E-2</c:v>
                </c:pt>
                <c:pt idx="147">
                  <c:v>3.7526743220808394E-2</c:v>
                </c:pt>
                <c:pt idx="148">
                  <c:v>3.7539370625279844E-2</c:v>
                </c:pt>
                <c:pt idx="149">
                  <c:v>3.7615483091770666E-2</c:v>
                </c:pt>
                <c:pt idx="150">
                  <c:v>3.5717875197661703E-2</c:v>
                </c:pt>
                <c:pt idx="151">
                  <c:v>3.6127921580469936E-2</c:v>
                </c:pt>
                <c:pt idx="152">
                  <c:v>3.5671262466921289E-2</c:v>
                </c:pt>
                <c:pt idx="153">
                  <c:v>3.4882965360533813E-2</c:v>
                </c:pt>
                <c:pt idx="154">
                  <c:v>3.3383517295660532E-2</c:v>
                </c:pt>
                <c:pt idx="155">
                  <c:v>3.3417720067179253E-2</c:v>
                </c:pt>
                <c:pt idx="156">
                  <c:v>3.1375150411021388E-2</c:v>
                </c:pt>
                <c:pt idx="157">
                  <c:v>2.9339261300468836E-2</c:v>
                </c:pt>
                <c:pt idx="158">
                  <c:v>3.1426989351435723E-2</c:v>
                </c:pt>
                <c:pt idx="159">
                  <c:v>3.0318989299235034E-2</c:v>
                </c:pt>
                <c:pt idx="160">
                  <c:v>3.4112171279921166E-2</c:v>
                </c:pt>
                <c:pt idx="161">
                  <c:v>3.7528974130475165E-2</c:v>
                </c:pt>
                <c:pt idx="162">
                  <c:v>3.683083241598583E-2</c:v>
                </c:pt>
                <c:pt idx="163">
                  <c:v>3.743899374051584E-2</c:v>
                </c:pt>
                <c:pt idx="164">
                  <c:v>3.7757622172032129E-2</c:v>
                </c:pt>
                <c:pt idx="165">
                  <c:v>3.7505880879505953E-2</c:v>
                </c:pt>
                <c:pt idx="166">
                  <c:v>3.6830688799109917E-2</c:v>
                </c:pt>
                <c:pt idx="167">
                  <c:v>3.5974485792118267E-2</c:v>
                </c:pt>
                <c:pt idx="168">
                  <c:v>3.5175198782364428E-2</c:v>
                </c:pt>
                <c:pt idx="169">
                  <c:v>3.5013181234875922E-2</c:v>
                </c:pt>
                <c:pt idx="170">
                  <c:v>3.8846046657090814E-2</c:v>
                </c:pt>
                <c:pt idx="171">
                  <c:v>3.8820867379984025E-2</c:v>
                </c:pt>
                <c:pt idx="172">
                  <c:v>3.9044507137750074E-2</c:v>
                </c:pt>
                <c:pt idx="173">
                  <c:v>3.8683145892071939E-2</c:v>
                </c:pt>
                <c:pt idx="174">
                  <c:v>3.8673469948631807E-2</c:v>
                </c:pt>
                <c:pt idx="175">
                  <c:v>3.868038385099435E-2</c:v>
                </c:pt>
                <c:pt idx="176">
                  <c:v>3.9686503443909449E-2</c:v>
                </c:pt>
                <c:pt idx="177">
                  <c:v>3.8796535561826592E-2</c:v>
                </c:pt>
                <c:pt idx="178">
                  <c:v>3.9983455132599842E-2</c:v>
                </c:pt>
                <c:pt idx="179">
                  <c:v>3.9336433411426661E-2</c:v>
                </c:pt>
                <c:pt idx="180">
                  <c:v>3.9253588616112778E-2</c:v>
                </c:pt>
                <c:pt idx="181">
                  <c:v>3.5299552800768866E-2</c:v>
                </c:pt>
                <c:pt idx="182">
                  <c:v>3.0677535130402219E-2</c:v>
                </c:pt>
                <c:pt idx="183">
                  <c:v>3.0672482626189931E-2</c:v>
                </c:pt>
                <c:pt idx="184">
                  <c:v>2.9533600056347493E-2</c:v>
                </c:pt>
                <c:pt idx="185">
                  <c:v>3.048070855924746E-2</c:v>
                </c:pt>
                <c:pt idx="186">
                  <c:v>3.2231775242099102E-2</c:v>
                </c:pt>
                <c:pt idx="187">
                  <c:v>3.2421834486487555E-2</c:v>
                </c:pt>
                <c:pt idx="188">
                  <c:v>3.27048627446372E-2</c:v>
                </c:pt>
                <c:pt idx="189">
                  <c:v>3.1921709003626023E-2</c:v>
                </c:pt>
                <c:pt idx="190">
                  <c:v>3.2235305846190873E-2</c:v>
                </c:pt>
                <c:pt idx="191">
                  <c:v>2.7736212548602646E-2</c:v>
                </c:pt>
                <c:pt idx="192">
                  <c:v>2.7589117192875899E-2</c:v>
                </c:pt>
                <c:pt idx="193">
                  <c:v>2.6453761161484207E-2</c:v>
                </c:pt>
                <c:pt idx="194">
                  <c:v>2.592643857218075E-2</c:v>
                </c:pt>
                <c:pt idx="195">
                  <c:v>2.8002756008608624E-2</c:v>
                </c:pt>
                <c:pt idx="196">
                  <c:v>2.8045204068610882E-2</c:v>
                </c:pt>
                <c:pt idx="197">
                  <c:v>2.8425649599878516E-2</c:v>
                </c:pt>
                <c:pt idx="198">
                  <c:v>2.8442897022659272E-2</c:v>
                </c:pt>
                <c:pt idx="199">
                  <c:v>2.9389046909407888E-2</c:v>
                </c:pt>
                <c:pt idx="200">
                  <c:v>2.7683939857847992E-2</c:v>
                </c:pt>
                <c:pt idx="201">
                  <c:v>2.8741436638468499E-2</c:v>
                </c:pt>
                <c:pt idx="202">
                  <c:v>2.9474245228892988E-2</c:v>
                </c:pt>
                <c:pt idx="203">
                  <c:v>3.0220011867928304E-2</c:v>
                </c:pt>
                <c:pt idx="204">
                  <c:v>3.736219550126238E-2</c:v>
                </c:pt>
                <c:pt idx="205">
                  <c:v>4.1646147016011707E-2</c:v>
                </c:pt>
                <c:pt idx="206">
                  <c:v>3.9715076164547114E-2</c:v>
                </c:pt>
                <c:pt idx="207">
                  <c:v>4.1493983511790074E-2</c:v>
                </c:pt>
                <c:pt idx="208">
                  <c:v>4.1683904627187844E-2</c:v>
                </c:pt>
                <c:pt idx="209">
                  <c:v>4.1430444174343162E-2</c:v>
                </c:pt>
                <c:pt idx="210">
                  <c:v>4.113226517163323E-2</c:v>
                </c:pt>
                <c:pt idx="211">
                  <c:v>4.0670037436546701E-2</c:v>
                </c:pt>
                <c:pt idx="212">
                  <c:v>4.0902170420102336E-2</c:v>
                </c:pt>
                <c:pt idx="213">
                  <c:v>4.1767283147141128E-2</c:v>
                </c:pt>
                <c:pt idx="214">
                  <c:v>4.1659028395933842E-2</c:v>
                </c:pt>
                <c:pt idx="215">
                  <c:v>4.1581904223091604E-2</c:v>
                </c:pt>
                <c:pt idx="216">
                  <c:v>4.0604654146968677E-2</c:v>
                </c:pt>
                <c:pt idx="217">
                  <c:v>4.2602444213660481E-2</c:v>
                </c:pt>
                <c:pt idx="218">
                  <c:v>4.2230622033849752E-2</c:v>
                </c:pt>
                <c:pt idx="219">
                  <c:v>4.2666929914219429E-2</c:v>
                </c:pt>
                <c:pt idx="220">
                  <c:v>4.2181581014188466E-2</c:v>
                </c:pt>
                <c:pt idx="221">
                  <c:v>4.511606533041803E-2</c:v>
                </c:pt>
                <c:pt idx="222">
                  <c:v>4.3396996471744373E-2</c:v>
                </c:pt>
                <c:pt idx="223">
                  <c:v>4.3251602066632158E-2</c:v>
                </c:pt>
                <c:pt idx="224">
                  <c:v>4.4841906191070292E-2</c:v>
                </c:pt>
                <c:pt idx="225">
                  <c:v>4.0212129976399065E-2</c:v>
                </c:pt>
                <c:pt idx="226">
                  <c:v>3.6465969614079066E-2</c:v>
                </c:pt>
                <c:pt idx="227">
                  <c:v>3.662323619005186E-2</c:v>
                </c:pt>
                <c:pt idx="228">
                  <c:v>3.3648817977205869E-2</c:v>
                </c:pt>
                <c:pt idx="229">
                  <c:v>3.3065066311091657E-2</c:v>
                </c:pt>
                <c:pt idx="230">
                  <c:v>3.4404926484769636E-2</c:v>
                </c:pt>
                <c:pt idx="231">
                  <c:v>3.4595012002904831E-2</c:v>
                </c:pt>
                <c:pt idx="232">
                  <c:v>3.6174428782345475E-2</c:v>
                </c:pt>
                <c:pt idx="233">
                  <c:v>3.6100798535586884E-2</c:v>
                </c:pt>
                <c:pt idx="234">
                  <c:v>3.649861266525381E-2</c:v>
                </c:pt>
                <c:pt idx="235">
                  <c:v>3.5459972970459136E-2</c:v>
                </c:pt>
                <c:pt idx="236">
                  <c:v>3.571732904458301E-2</c:v>
                </c:pt>
                <c:pt idx="237">
                  <c:v>3.5704553280170401E-2</c:v>
                </c:pt>
                <c:pt idx="238">
                  <c:v>3.4147929520455804E-2</c:v>
                </c:pt>
                <c:pt idx="239">
                  <c:v>3.5795483983335499E-2</c:v>
                </c:pt>
                <c:pt idx="240">
                  <c:v>3.5507713414265112E-2</c:v>
                </c:pt>
                <c:pt idx="241">
                  <c:v>3.1805543116895596E-2</c:v>
                </c:pt>
                <c:pt idx="242">
                  <c:v>3.0313342952232949E-2</c:v>
                </c:pt>
                <c:pt idx="243">
                  <c:v>3.0643941109862655E-2</c:v>
                </c:pt>
                <c:pt idx="244">
                  <c:v>3.0418835638221099E-2</c:v>
                </c:pt>
                <c:pt idx="245">
                  <c:v>3.1627449102724317E-2</c:v>
                </c:pt>
                <c:pt idx="246">
                  <c:v>3.2017240052181789E-2</c:v>
                </c:pt>
                <c:pt idx="247">
                  <c:v>3.0398172976265545E-2</c:v>
                </c:pt>
                <c:pt idx="248">
                  <c:v>2.9547335012923545E-2</c:v>
                </c:pt>
                <c:pt idx="249">
                  <c:v>2.9294069886179386E-2</c:v>
                </c:pt>
                <c:pt idx="250">
                  <c:v>2.9299673442945082E-2</c:v>
                </c:pt>
                <c:pt idx="251">
                  <c:v>2.7491905715451709E-2</c:v>
                </c:pt>
                <c:pt idx="252">
                  <c:v>2.7490710075017705E-2</c:v>
                </c:pt>
                <c:pt idx="253">
                  <c:v>2.6775221658688383E-2</c:v>
                </c:pt>
                <c:pt idx="254">
                  <c:v>2.8661570823756786E-2</c:v>
                </c:pt>
                <c:pt idx="255">
                  <c:v>3.1177484145285737E-2</c:v>
                </c:pt>
                <c:pt idx="256">
                  <c:v>3.1479359986422248E-2</c:v>
                </c:pt>
                <c:pt idx="257">
                  <c:v>3.3964155133127248E-2</c:v>
                </c:pt>
                <c:pt idx="258">
                  <c:v>3.511242803064174E-2</c:v>
                </c:pt>
                <c:pt idx="259">
                  <c:v>3.7705355398664216E-2</c:v>
                </c:pt>
                <c:pt idx="260">
                  <c:v>3.6110992904652799E-2</c:v>
                </c:pt>
                <c:pt idx="261">
                  <c:v>3.5563491887233956E-2</c:v>
                </c:pt>
                <c:pt idx="262">
                  <c:v>3.5472279953562343E-2</c:v>
                </c:pt>
                <c:pt idx="263">
                  <c:v>3.5827195762829528E-2</c:v>
                </c:pt>
                <c:pt idx="264">
                  <c:v>3.6159837380352423E-2</c:v>
                </c:pt>
                <c:pt idx="265">
                  <c:v>3.6587402856902186E-2</c:v>
                </c:pt>
                <c:pt idx="266">
                  <c:v>3.4282178704854498E-2</c:v>
                </c:pt>
                <c:pt idx="267">
                  <c:v>3.5116895590147114E-2</c:v>
                </c:pt>
                <c:pt idx="268">
                  <c:v>3.494559139259213E-2</c:v>
                </c:pt>
                <c:pt idx="269">
                  <c:v>3.6940677008670472E-2</c:v>
                </c:pt>
                <c:pt idx="270">
                  <c:v>3.7368682912366544E-2</c:v>
                </c:pt>
                <c:pt idx="271">
                  <c:v>3.7673261989542219E-2</c:v>
                </c:pt>
                <c:pt idx="272">
                  <c:v>3.7113097856965788E-2</c:v>
                </c:pt>
                <c:pt idx="273">
                  <c:v>3.7642803440126514E-2</c:v>
                </c:pt>
                <c:pt idx="274">
                  <c:v>3.6279043608401784E-2</c:v>
                </c:pt>
                <c:pt idx="275">
                  <c:v>3.7119025228925399E-2</c:v>
                </c:pt>
                <c:pt idx="276">
                  <c:v>3.5367830547822422E-2</c:v>
                </c:pt>
                <c:pt idx="277">
                  <c:v>3.5045373735612458E-2</c:v>
                </c:pt>
                <c:pt idx="278">
                  <c:v>3.2463841582689903E-2</c:v>
                </c:pt>
                <c:pt idx="279">
                  <c:v>3.1547518786241874E-2</c:v>
                </c:pt>
                <c:pt idx="280">
                  <c:v>2.8607222897324869E-2</c:v>
                </c:pt>
                <c:pt idx="281">
                  <c:v>3.1328446346763267E-2</c:v>
                </c:pt>
                <c:pt idx="282">
                  <c:v>3.2005960003232685E-2</c:v>
                </c:pt>
                <c:pt idx="283">
                  <c:v>3.2004684772869281E-2</c:v>
                </c:pt>
                <c:pt idx="284">
                  <c:v>3.8021586549720925E-2</c:v>
                </c:pt>
                <c:pt idx="285">
                  <c:v>3.7565577333202975E-2</c:v>
                </c:pt>
                <c:pt idx="286">
                  <c:v>3.7325203925742713E-2</c:v>
                </c:pt>
                <c:pt idx="287">
                  <c:v>3.7157204571383766E-2</c:v>
                </c:pt>
                <c:pt idx="288">
                  <c:v>3.5491487881890382E-2</c:v>
                </c:pt>
                <c:pt idx="289">
                  <c:v>3.6312380836023145E-2</c:v>
                </c:pt>
                <c:pt idx="290">
                  <c:v>3.4210297950470224E-2</c:v>
                </c:pt>
                <c:pt idx="291">
                  <c:v>3.3983726400106766E-2</c:v>
                </c:pt>
                <c:pt idx="292">
                  <c:v>3.3661753225020956E-2</c:v>
                </c:pt>
                <c:pt idx="293">
                  <c:v>3.3921051740995446E-2</c:v>
                </c:pt>
                <c:pt idx="294">
                  <c:v>3.640464173291131E-2</c:v>
                </c:pt>
                <c:pt idx="295">
                  <c:v>3.6157969923908795E-2</c:v>
                </c:pt>
                <c:pt idx="296">
                  <c:v>3.4587785259780235E-2</c:v>
                </c:pt>
                <c:pt idx="297">
                  <c:v>3.4340991163681674E-2</c:v>
                </c:pt>
                <c:pt idx="298">
                  <c:v>3.4574659038966588E-2</c:v>
                </c:pt>
                <c:pt idx="299">
                  <c:v>3.6083336557415711E-2</c:v>
                </c:pt>
                <c:pt idx="300">
                  <c:v>3.6148356127796925E-2</c:v>
                </c:pt>
                <c:pt idx="301">
                  <c:v>3.5551380455068074E-2</c:v>
                </c:pt>
                <c:pt idx="302">
                  <c:v>3.244953094095368E-2</c:v>
                </c:pt>
                <c:pt idx="303">
                  <c:v>3.2278598734295456E-2</c:v>
                </c:pt>
                <c:pt idx="304">
                  <c:v>3.2774097645259827E-2</c:v>
                </c:pt>
                <c:pt idx="305">
                  <c:v>2.6085481411091061E-2</c:v>
                </c:pt>
                <c:pt idx="306">
                  <c:v>2.5609693451045502E-2</c:v>
                </c:pt>
                <c:pt idx="307">
                  <c:v>2.7240642575416404E-2</c:v>
                </c:pt>
                <c:pt idx="308">
                  <c:v>2.7147078094992873E-2</c:v>
                </c:pt>
                <c:pt idx="309">
                  <c:v>2.7223606713131555E-2</c:v>
                </c:pt>
                <c:pt idx="310">
                  <c:v>2.466402515473072E-2</c:v>
                </c:pt>
                <c:pt idx="311">
                  <c:v>2.333652379210905E-2</c:v>
                </c:pt>
                <c:pt idx="312">
                  <c:v>2.2757559657373912E-2</c:v>
                </c:pt>
                <c:pt idx="313">
                  <c:v>2.370109183767935E-2</c:v>
                </c:pt>
                <c:pt idx="314">
                  <c:v>2.3738637087536932E-2</c:v>
                </c:pt>
                <c:pt idx="315">
                  <c:v>2.1604948950334938E-2</c:v>
                </c:pt>
                <c:pt idx="316">
                  <c:v>2.0509650081665606E-2</c:v>
                </c:pt>
                <c:pt idx="317">
                  <c:v>2.1079418968059462E-2</c:v>
                </c:pt>
                <c:pt idx="318">
                  <c:v>2.2377238870316181E-2</c:v>
                </c:pt>
                <c:pt idx="319">
                  <c:v>2.3336998961191745E-2</c:v>
                </c:pt>
                <c:pt idx="320">
                  <c:v>2.2980310224953015E-2</c:v>
                </c:pt>
                <c:pt idx="321">
                  <c:v>2.2224843986698595E-2</c:v>
                </c:pt>
                <c:pt idx="322">
                  <c:v>2.3525163220239679E-2</c:v>
                </c:pt>
                <c:pt idx="323">
                  <c:v>2.563865176687851E-2</c:v>
                </c:pt>
                <c:pt idx="324">
                  <c:v>2.5164273063873546E-2</c:v>
                </c:pt>
                <c:pt idx="325">
                  <c:v>2.5001755429636421E-2</c:v>
                </c:pt>
                <c:pt idx="326">
                  <c:v>2.4744526725021268E-2</c:v>
                </c:pt>
                <c:pt idx="327">
                  <c:v>2.5553944942951101E-2</c:v>
                </c:pt>
                <c:pt idx="328">
                  <c:v>2.367927817845334E-2</c:v>
                </c:pt>
                <c:pt idx="329">
                  <c:v>2.3673568924854286E-2</c:v>
                </c:pt>
                <c:pt idx="330">
                  <c:v>2.5528091962723411E-2</c:v>
                </c:pt>
                <c:pt idx="331">
                  <c:v>2.5450370263078961E-2</c:v>
                </c:pt>
                <c:pt idx="332">
                  <c:v>2.5647377663141829E-2</c:v>
                </c:pt>
                <c:pt idx="333">
                  <c:v>2.6300513483245792E-2</c:v>
                </c:pt>
                <c:pt idx="334">
                  <c:v>2.4016684660966316E-2</c:v>
                </c:pt>
                <c:pt idx="335">
                  <c:v>2.3933497198591714E-2</c:v>
                </c:pt>
                <c:pt idx="336">
                  <c:v>2.5243111380109425E-2</c:v>
                </c:pt>
                <c:pt idx="337">
                  <c:v>2.5400984902315391E-2</c:v>
                </c:pt>
                <c:pt idx="338">
                  <c:v>2.5632260549956744E-2</c:v>
                </c:pt>
                <c:pt idx="339">
                  <c:v>2.9763372946439784E-2</c:v>
                </c:pt>
                <c:pt idx="340">
                  <c:v>2.9552732394472172E-2</c:v>
                </c:pt>
                <c:pt idx="341">
                  <c:v>2.9121519767221302E-2</c:v>
                </c:pt>
                <c:pt idx="342">
                  <c:v>2.9169401279131917E-2</c:v>
                </c:pt>
                <c:pt idx="343">
                  <c:v>2.8603857213509245E-2</c:v>
                </c:pt>
                <c:pt idx="344">
                  <c:v>2.6914589162628091E-2</c:v>
                </c:pt>
                <c:pt idx="345">
                  <c:v>2.7202666659725344E-2</c:v>
                </c:pt>
                <c:pt idx="346">
                  <c:v>2.709917882954466E-2</c:v>
                </c:pt>
                <c:pt idx="347">
                  <c:v>2.7102426964668601E-2</c:v>
                </c:pt>
                <c:pt idx="348">
                  <c:v>2.6845364338216656E-2</c:v>
                </c:pt>
                <c:pt idx="349">
                  <c:v>2.6753275321539888E-2</c:v>
                </c:pt>
                <c:pt idx="350">
                  <c:v>2.712834396860752E-2</c:v>
                </c:pt>
                <c:pt idx="351">
                  <c:v>2.5797068335207764E-2</c:v>
                </c:pt>
                <c:pt idx="352">
                  <c:v>2.6177958016187719E-2</c:v>
                </c:pt>
                <c:pt idx="353">
                  <c:v>2.6294140843129948E-2</c:v>
                </c:pt>
                <c:pt idx="354">
                  <c:v>2.5477559744129477E-2</c:v>
                </c:pt>
                <c:pt idx="355">
                  <c:v>2.612755636689099E-2</c:v>
                </c:pt>
                <c:pt idx="356">
                  <c:v>2.6213195450530705E-2</c:v>
                </c:pt>
                <c:pt idx="357">
                  <c:v>2.4282037526722557E-2</c:v>
                </c:pt>
                <c:pt idx="358">
                  <c:v>2.4107806215421069E-2</c:v>
                </c:pt>
                <c:pt idx="359">
                  <c:v>2.74287349871867E-2</c:v>
                </c:pt>
                <c:pt idx="360">
                  <c:v>2.4085610081727778E-2</c:v>
                </c:pt>
                <c:pt idx="361">
                  <c:v>2.4107987695658459E-2</c:v>
                </c:pt>
                <c:pt idx="362">
                  <c:v>2.4172749792023152E-2</c:v>
                </c:pt>
                <c:pt idx="363">
                  <c:v>2.4838734073347229E-2</c:v>
                </c:pt>
                <c:pt idx="364">
                  <c:v>2.4421093061119625E-2</c:v>
                </c:pt>
                <c:pt idx="365">
                  <c:v>2.4413056273154873E-2</c:v>
                </c:pt>
                <c:pt idx="366">
                  <c:v>2.4194935696896652E-2</c:v>
                </c:pt>
                <c:pt idx="367">
                  <c:v>2.4084284258697165E-2</c:v>
                </c:pt>
                <c:pt idx="368">
                  <c:v>2.8229958928481489E-2</c:v>
                </c:pt>
                <c:pt idx="369">
                  <c:v>2.8242127567080794E-2</c:v>
                </c:pt>
                <c:pt idx="370">
                  <c:v>3.1306413651582779E-2</c:v>
                </c:pt>
                <c:pt idx="371">
                  <c:v>3.1594738579012606E-2</c:v>
                </c:pt>
                <c:pt idx="372">
                  <c:v>3.0426205819532707E-2</c:v>
                </c:pt>
                <c:pt idx="373">
                  <c:v>3.0489198896450239E-2</c:v>
                </c:pt>
                <c:pt idx="374">
                  <c:v>2.9044473803369834E-2</c:v>
                </c:pt>
                <c:pt idx="375">
                  <c:v>3.0659904761116887E-2</c:v>
                </c:pt>
                <c:pt idx="376">
                  <c:v>3.0686258546082954E-2</c:v>
                </c:pt>
                <c:pt idx="377">
                  <c:v>3.1723115041240202E-2</c:v>
                </c:pt>
                <c:pt idx="378">
                  <c:v>3.1694838509172978E-2</c:v>
                </c:pt>
                <c:pt idx="379">
                  <c:v>3.3008085580105755E-2</c:v>
                </c:pt>
                <c:pt idx="380">
                  <c:v>2.8608514788975276E-2</c:v>
                </c:pt>
                <c:pt idx="381">
                  <c:v>2.805408237093571E-2</c:v>
                </c:pt>
                <c:pt idx="382">
                  <c:v>2.8347888675438269E-2</c:v>
                </c:pt>
                <c:pt idx="383">
                  <c:v>2.9827270022800646E-2</c:v>
                </c:pt>
                <c:pt idx="384">
                  <c:v>2.8767677774725109E-2</c:v>
                </c:pt>
                <c:pt idx="385">
                  <c:v>2.8670715740078224E-2</c:v>
                </c:pt>
                <c:pt idx="386">
                  <c:v>2.9807596486428594E-2</c:v>
                </c:pt>
                <c:pt idx="387">
                  <c:v>2.9808791222101796E-2</c:v>
                </c:pt>
                <c:pt idx="388">
                  <c:v>3.2536913668972205E-2</c:v>
                </c:pt>
                <c:pt idx="389">
                  <c:v>3.1157678323255972E-2</c:v>
                </c:pt>
                <c:pt idx="390">
                  <c:v>3.0832857622133641E-2</c:v>
                </c:pt>
                <c:pt idx="391">
                  <c:v>2.777348977151245E-2</c:v>
                </c:pt>
                <c:pt idx="392">
                  <c:v>2.7137678144872231E-2</c:v>
                </c:pt>
                <c:pt idx="393">
                  <c:v>2.8234432478322243E-2</c:v>
                </c:pt>
                <c:pt idx="394">
                  <c:v>2.8302303422341451E-2</c:v>
                </c:pt>
                <c:pt idx="395">
                  <c:v>2.9424811239237316E-2</c:v>
                </c:pt>
                <c:pt idx="396">
                  <c:v>2.7319220702451883E-2</c:v>
                </c:pt>
                <c:pt idx="397">
                  <c:v>2.6804472164434642E-2</c:v>
                </c:pt>
                <c:pt idx="398">
                  <c:v>2.7038637240719098E-2</c:v>
                </c:pt>
                <c:pt idx="399">
                  <c:v>2.8314948111533275E-2</c:v>
                </c:pt>
                <c:pt idx="400">
                  <c:v>2.7823159305031958E-2</c:v>
                </c:pt>
                <c:pt idx="401">
                  <c:v>2.7330952981947695E-2</c:v>
                </c:pt>
                <c:pt idx="402">
                  <c:v>2.8107416846427147E-2</c:v>
                </c:pt>
                <c:pt idx="403">
                  <c:v>2.9426133102927261E-2</c:v>
                </c:pt>
                <c:pt idx="404">
                  <c:v>2.8679604039754079E-2</c:v>
                </c:pt>
                <c:pt idx="405">
                  <c:v>2.8818843765096747E-2</c:v>
                </c:pt>
                <c:pt idx="406">
                  <c:v>2.8817489022557805E-2</c:v>
                </c:pt>
                <c:pt idx="407">
                  <c:v>2.8215106022892452E-2</c:v>
                </c:pt>
                <c:pt idx="408">
                  <c:v>2.8622966007234223E-2</c:v>
                </c:pt>
                <c:pt idx="409">
                  <c:v>2.4028489362452832E-2</c:v>
                </c:pt>
                <c:pt idx="410">
                  <c:v>2.4049918726220223E-2</c:v>
                </c:pt>
                <c:pt idx="411">
                  <c:v>2.3826017810123733E-2</c:v>
                </c:pt>
                <c:pt idx="412">
                  <c:v>2.3828223646600175E-2</c:v>
                </c:pt>
                <c:pt idx="413">
                  <c:v>2.4367541195889929E-2</c:v>
                </c:pt>
                <c:pt idx="414">
                  <c:v>2.3471866439580737E-2</c:v>
                </c:pt>
                <c:pt idx="415">
                  <c:v>2.3341509088873506E-2</c:v>
                </c:pt>
                <c:pt idx="416">
                  <c:v>2.3560026536995512E-2</c:v>
                </c:pt>
                <c:pt idx="417">
                  <c:v>2.2563718740184695E-2</c:v>
                </c:pt>
                <c:pt idx="418">
                  <c:v>2.5985277715178799E-2</c:v>
                </c:pt>
                <c:pt idx="419">
                  <c:v>2.5941887732804224E-2</c:v>
                </c:pt>
                <c:pt idx="420">
                  <c:v>2.5581016406894509E-2</c:v>
                </c:pt>
                <c:pt idx="421">
                  <c:v>2.5582007484437334E-2</c:v>
                </c:pt>
                <c:pt idx="422">
                  <c:v>2.7406076152782417E-2</c:v>
                </c:pt>
                <c:pt idx="423">
                  <c:v>2.9978275301005167E-2</c:v>
                </c:pt>
                <c:pt idx="424">
                  <c:v>2.9166516160153415E-2</c:v>
                </c:pt>
                <c:pt idx="425">
                  <c:v>2.9254505302825796E-2</c:v>
                </c:pt>
                <c:pt idx="426">
                  <c:v>2.9305229554130268E-2</c:v>
                </c:pt>
                <c:pt idx="427">
                  <c:v>2.9274483071351189E-2</c:v>
                </c:pt>
                <c:pt idx="428">
                  <c:v>2.9023781491621117E-2</c:v>
                </c:pt>
                <c:pt idx="429">
                  <c:v>2.8807104440860314E-2</c:v>
                </c:pt>
                <c:pt idx="430">
                  <c:v>2.7511594942360815E-2</c:v>
                </c:pt>
                <c:pt idx="431">
                  <c:v>2.764178177745627E-2</c:v>
                </c:pt>
                <c:pt idx="432">
                  <c:v>2.9234457165016488E-2</c:v>
                </c:pt>
                <c:pt idx="433">
                  <c:v>2.9176850399564244E-2</c:v>
                </c:pt>
                <c:pt idx="434">
                  <c:v>3.0377363502937915E-2</c:v>
                </c:pt>
                <c:pt idx="435">
                  <c:v>3.0313266630141153E-2</c:v>
                </c:pt>
                <c:pt idx="436">
                  <c:v>3.018706772426465E-2</c:v>
                </c:pt>
                <c:pt idx="437">
                  <c:v>2.9736347353713898E-2</c:v>
                </c:pt>
                <c:pt idx="438">
                  <c:v>2.9656606721750082E-2</c:v>
                </c:pt>
                <c:pt idx="439">
                  <c:v>2.4923878701284371E-2</c:v>
                </c:pt>
                <c:pt idx="440">
                  <c:v>2.4848561803348476E-2</c:v>
                </c:pt>
                <c:pt idx="441">
                  <c:v>2.2166188382483226E-2</c:v>
                </c:pt>
                <c:pt idx="442">
                  <c:v>2.2532911129830111E-2</c:v>
                </c:pt>
                <c:pt idx="443">
                  <c:v>2.1862470988686149E-2</c:v>
                </c:pt>
                <c:pt idx="444">
                  <c:v>1.8698464786832E-2</c:v>
                </c:pt>
                <c:pt idx="445">
                  <c:v>1.909050942161657E-2</c:v>
                </c:pt>
                <c:pt idx="446">
                  <c:v>2.0817733861026901E-2</c:v>
                </c:pt>
                <c:pt idx="447">
                  <c:v>2.0259031897606274E-2</c:v>
                </c:pt>
                <c:pt idx="448">
                  <c:v>2.0228173121103463E-2</c:v>
                </c:pt>
                <c:pt idx="449">
                  <c:v>2.1337471829936092E-2</c:v>
                </c:pt>
                <c:pt idx="450">
                  <c:v>2.1390976903334597E-2</c:v>
                </c:pt>
                <c:pt idx="451">
                  <c:v>2.4739754707632088E-2</c:v>
                </c:pt>
                <c:pt idx="452">
                  <c:v>2.489072823896683E-2</c:v>
                </c:pt>
                <c:pt idx="453">
                  <c:v>2.3640514677534266E-2</c:v>
                </c:pt>
                <c:pt idx="454">
                  <c:v>2.4052474336542892E-2</c:v>
                </c:pt>
                <c:pt idx="455">
                  <c:v>2.0511790847643062E-2</c:v>
                </c:pt>
                <c:pt idx="456">
                  <c:v>2.1711667168584463E-2</c:v>
                </c:pt>
                <c:pt idx="457">
                  <c:v>2.3748614907799989E-2</c:v>
                </c:pt>
                <c:pt idx="458">
                  <c:v>2.3752794761983158E-2</c:v>
                </c:pt>
                <c:pt idx="459">
                  <c:v>2.3729847256357215E-2</c:v>
                </c:pt>
                <c:pt idx="460">
                  <c:v>2.4517723795524336E-2</c:v>
                </c:pt>
                <c:pt idx="461">
                  <c:v>2.4210309671874524E-2</c:v>
                </c:pt>
                <c:pt idx="462">
                  <c:v>2.4380559024429239E-2</c:v>
                </c:pt>
                <c:pt idx="463">
                  <c:v>2.4503015111107369E-2</c:v>
                </c:pt>
                <c:pt idx="464">
                  <c:v>2.4451872463726723E-2</c:v>
                </c:pt>
                <c:pt idx="465">
                  <c:v>2.5672361303895996E-2</c:v>
                </c:pt>
                <c:pt idx="466">
                  <c:v>2.8701051953722995E-2</c:v>
                </c:pt>
                <c:pt idx="467">
                  <c:v>2.7478561350719393E-2</c:v>
                </c:pt>
                <c:pt idx="468">
                  <c:v>2.7751600185582287E-2</c:v>
                </c:pt>
                <c:pt idx="469">
                  <c:v>2.8787978472292454E-2</c:v>
                </c:pt>
                <c:pt idx="470">
                  <c:v>2.8221049669927566E-2</c:v>
                </c:pt>
                <c:pt idx="471">
                  <c:v>2.8074390601591292E-2</c:v>
                </c:pt>
                <c:pt idx="472">
                  <c:v>2.4936285093503333E-2</c:v>
                </c:pt>
                <c:pt idx="473">
                  <c:v>2.4917366032540827E-2</c:v>
                </c:pt>
                <c:pt idx="474">
                  <c:v>2.4034830213224091E-2</c:v>
                </c:pt>
                <c:pt idx="475">
                  <c:v>2.3011922684113315E-2</c:v>
                </c:pt>
                <c:pt idx="476">
                  <c:v>2.3257122772444037E-2</c:v>
                </c:pt>
                <c:pt idx="477">
                  <c:v>2.2583633975962757E-2</c:v>
                </c:pt>
                <c:pt idx="478">
                  <c:v>2.0785799289022921E-2</c:v>
                </c:pt>
                <c:pt idx="479">
                  <c:v>2.3405967914322277E-2</c:v>
                </c:pt>
                <c:pt idx="480">
                  <c:v>2.3499990458772664E-2</c:v>
                </c:pt>
                <c:pt idx="481">
                  <c:v>2.6012890038056902E-2</c:v>
                </c:pt>
                <c:pt idx="482">
                  <c:v>2.6707011702117291E-2</c:v>
                </c:pt>
                <c:pt idx="483">
                  <c:v>2.6456149595394513E-2</c:v>
                </c:pt>
                <c:pt idx="484">
                  <c:v>2.7046475166932486E-2</c:v>
                </c:pt>
                <c:pt idx="485">
                  <c:v>2.7747444672931956E-2</c:v>
                </c:pt>
                <c:pt idx="486">
                  <c:v>2.6880168697300536E-2</c:v>
                </c:pt>
                <c:pt idx="487">
                  <c:v>2.3502441181530789E-2</c:v>
                </c:pt>
                <c:pt idx="488">
                  <c:v>2.3791142676328654E-2</c:v>
                </c:pt>
                <c:pt idx="489">
                  <c:v>2.4458457295741174E-2</c:v>
                </c:pt>
                <c:pt idx="490">
                  <c:v>2.3272497822598829E-2</c:v>
                </c:pt>
                <c:pt idx="491">
                  <c:v>2.279212279477412E-2</c:v>
                </c:pt>
                <c:pt idx="492">
                  <c:v>2.3243572801576524E-2</c:v>
                </c:pt>
                <c:pt idx="493">
                  <c:v>2.821504259451291E-2</c:v>
                </c:pt>
                <c:pt idx="494">
                  <c:v>2.9550496962691485E-2</c:v>
                </c:pt>
                <c:pt idx="495">
                  <c:v>2.9225808649509535E-2</c:v>
                </c:pt>
                <c:pt idx="496">
                  <c:v>2.9178375559322078E-2</c:v>
                </c:pt>
                <c:pt idx="497">
                  <c:v>2.9181014755017456E-2</c:v>
                </c:pt>
                <c:pt idx="498">
                  <c:v>2.9325020344518359E-2</c:v>
                </c:pt>
                <c:pt idx="499">
                  <c:v>3.1551816492629274E-2</c:v>
                </c:pt>
                <c:pt idx="500">
                  <c:v>3.0217131949977563E-2</c:v>
                </c:pt>
                <c:pt idx="501">
                  <c:v>3.0276926462523304E-2</c:v>
                </c:pt>
                <c:pt idx="502">
                  <c:v>2.7848188373866191E-2</c:v>
                </c:pt>
                <c:pt idx="503">
                  <c:v>2.7949877231071393E-2</c:v>
                </c:pt>
                <c:pt idx="504">
                  <c:v>2.8348155308885369E-2</c:v>
                </c:pt>
                <c:pt idx="505">
                  <c:v>2.7324359962322825E-2</c:v>
                </c:pt>
                <c:pt idx="506">
                  <c:v>2.6906827403605022E-2</c:v>
                </c:pt>
                <c:pt idx="507">
                  <c:v>2.697808397583407E-2</c:v>
                </c:pt>
                <c:pt idx="508">
                  <c:v>2.8608560760593867E-2</c:v>
                </c:pt>
                <c:pt idx="509">
                  <c:v>2.8564136131782311E-2</c:v>
                </c:pt>
                <c:pt idx="510">
                  <c:v>2.7238530073554194E-2</c:v>
                </c:pt>
                <c:pt idx="511">
                  <c:v>2.6960878607745539E-2</c:v>
                </c:pt>
                <c:pt idx="512">
                  <c:v>2.6826743592764303E-2</c:v>
                </c:pt>
                <c:pt idx="513">
                  <c:v>2.7194583093002163E-2</c:v>
                </c:pt>
                <c:pt idx="514">
                  <c:v>2.3045696559624875E-2</c:v>
                </c:pt>
                <c:pt idx="515">
                  <c:v>2.1849905932549894E-2</c:v>
                </c:pt>
                <c:pt idx="516">
                  <c:v>2.1842397073734334E-2</c:v>
                </c:pt>
                <c:pt idx="517">
                  <c:v>2.1852536955337773E-2</c:v>
                </c:pt>
                <c:pt idx="518">
                  <c:v>2.258722976275027E-2</c:v>
                </c:pt>
                <c:pt idx="519">
                  <c:v>2.3013636607678561E-2</c:v>
                </c:pt>
                <c:pt idx="520">
                  <c:v>2.0151867904818568E-2</c:v>
                </c:pt>
                <c:pt idx="521">
                  <c:v>2.0388864693060161E-2</c:v>
                </c:pt>
                <c:pt idx="522">
                  <c:v>2.0171721849303905E-2</c:v>
                </c:pt>
                <c:pt idx="523">
                  <c:v>1.9768416395205213E-2</c:v>
                </c:pt>
                <c:pt idx="524">
                  <c:v>1.9552609748889786E-2</c:v>
                </c:pt>
                <c:pt idx="525">
                  <c:v>1.893449632007238E-2</c:v>
                </c:pt>
                <c:pt idx="526">
                  <c:v>2.095425014026411E-2</c:v>
                </c:pt>
                <c:pt idx="527">
                  <c:v>2.3092954404253675E-2</c:v>
                </c:pt>
                <c:pt idx="528">
                  <c:v>2.4439066646429829E-2</c:v>
                </c:pt>
                <c:pt idx="529">
                  <c:v>2.4240002609892196E-2</c:v>
                </c:pt>
                <c:pt idx="530">
                  <c:v>2.4422069948027824E-2</c:v>
                </c:pt>
                <c:pt idx="531">
                  <c:v>2.5530433864072631E-2</c:v>
                </c:pt>
                <c:pt idx="532">
                  <c:v>2.5523662050914001E-2</c:v>
                </c:pt>
                <c:pt idx="533">
                  <c:v>2.547650177068219E-2</c:v>
                </c:pt>
                <c:pt idx="534">
                  <c:v>2.6063573995103589E-2</c:v>
                </c:pt>
                <c:pt idx="535">
                  <c:v>2.6226925729883808E-2</c:v>
                </c:pt>
                <c:pt idx="536">
                  <c:v>2.7325048372012477E-2</c:v>
                </c:pt>
                <c:pt idx="537">
                  <c:v>2.7265595621535212E-2</c:v>
                </c:pt>
                <c:pt idx="538">
                  <c:v>2.727626513812367E-2</c:v>
                </c:pt>
                <c:pt idx="539">
                  <c:v>2.6560378977006961E-2</c:v>
                </c:pt>
                <c:pt idx="540">
                  <c:v>2.6663042897085262E-2</c:v>
                </c:pt>
                <c:pt idx="541">
                  <c:v>2.804549667067149E-2</c:v>
                </c:pt>
                <c:pt idx="542">
                  <c:v>2.7957104538114241E-2</c:v>
                </c:pt>
                <c:pt idx="543">
                  <c:v>2.8202461095265256E-2</c:v>
                </c:pt>
                <c:pt idx="544">
                  <c:v>2.925481968822673E-2</c:v>
                </c:pt>
                <c:pt idx="545">
                  <c:v>3.1068599941479633E-2</c:v>
                </c:pt>
                <c:pt idx="546">
                  <c:v>3.0521325178239991E-2</c:v>
                </c:pt>
                <c:pt idx="547">
                  <c:v>2.8281254288615085E-2</c:v>
                </c:pt>
                <c:pt idx="548">
                  <c:v>2.7583788005169408E-2</c:v>
                </c:pt>
                <c:pt idx="549">
                  <c:v>2.6762498689244883E-2</c:v>
                </c:pt>
                <c:pt idx="550">
                  <c:v>2.4810263686399145E-2</c:v>
                </c:pt>
                <c:pt idx="551">
                  <c:v>2.4879409621144807E-2</c:v>
                </c:pt>
                <c:pt idx="552">
                  <c:v>2.4708978569942294E-2</c:v>
                </c:pt>
                <c:pt idx="553">
                  <c:v>2.4937694786689328E-2</c:v>
                </c:pt>
                <c:pt idx="554">
                  <c:v>2.6302507373138155E-2</c:v>
                </c:pt>
                <c:pt idx="555">
                  <c:v>2.364461333609252E-2</c:v>
                </c:pt>
                <c:pt idx="556">
                  <c:v>2.3864765187312693E-2</c:v>
                </c:pt>
                <c:pt idx="557">
                  <c:v>2.330674640294066E-2</c:v>
                </c:pt>
                <c:pt idx="558">
                  <c:v>2.4161675935990796E-2</c:v>
                </c:pt>
                <c:pt idx="559">
                  <c:v>2.4570640624943258E-2</c:v>
                </c:pt>
                <c:pt idx="560">
                  <c:v>2.7923584758718225E-2</c:v>
                </c:pt>
                <c:pt idx="561">
                  <c:v>2.7945486701006477E-2</c:v>
                </c:pt>
                <c:pt idx="562">
                  <c:v>2.7010874650097078E-2</c:v>
                </c:pt>
                <c:pt idx="563">
                  <c:v>2.7903312932329442E-2</c:v>
                </c:pt>
                <c:pt idx="564">
                  <c:v>2.6422730459134822E-2</c:v>
                </c:pt>
                <c:pt idx="565">
                  <c:v>2.6081859586289138E-2</c:v>
                </c:pt>
                <c:pt idx="566">
                  <c:v>2.4662037769739471E-2</c:v>
                </c:pt>
                <c:pt idx="567">
                  <c:v>2.3577342432868589E-2</c:v>
                </c:pt>
                <c:pt idx="568">
                  <c:v>2.5180236791007556E-2</c:v>
                </c:pt>
                <c:pt idx="569">
                  <c:v>2.4990076707886447E-2</c:v>
                </c:pt>
                <c:pt idx="570">
                  <c:v>2.6879033834955785E-2</c:v>
                </c:pt>
                <c:pt idx="571">
                  <c:v>2.7999238105740041E-2</c:v>
                </c:pt>
                <c:pt idx="572">
                  <c:v>2.7225013584119235E-2</c:v>
                </c:pt>
                <c:pt idx="573">
                  <c:v>2.7496792432278871E-2</c:v>
                </c:pt>
                <c:pt idx="574">
                  <c:v>2.7440895669225328E-2</c:v>
                </c:pt>
                <c:pt idx="575">
                  <c:v>2.7707462681408272E-2</c:v>
                </c:pt>
                <c:pt idx="576">
                  <c:v>2.7705896884557064E-2</c:v>
                </c:pt>
                <c:pt idx="577">
                  <c:v>2.7694697526629442E-2</c:v>
                </c:pt>
                <c:pt idx="578">
                  <c:v>2.7895860265141417E-2</c:v>
                </c:pt>
                <c:pt idx="579">
                  <c:v>2.819056996865477E-2</c:v>
                </c:pt>
                <c:pt idx="580">
                  <c:v>3.0407597504888802E-2</c:v>
                </c:pt>
                <c:pt idx="581">
                  <c:v>2.5754390785560036E-2</c:v>
                </c:pt>
                <c:pt idx="582">
                  <c:v>2.5910629110293022E-2</c:v>
                </c:pt>
                <c:pt idx="583">
                  <c:v>2.5912193736071211E-2</c:v>
                </c:pt>
                <c:pt idx="584">
                  <c:v>2.3980056796922108E-2</c:v>
                </c:pt>
                <c:pt idx="585">
                  <c:v>2.4991235549653032E-2</c:v>
                </c:pt>
                <c:pt idx="586">
                  <c:v>2.5743769018286837E-2</c:v>
                </c:pt>
                <c:pt idx="587">
                  <c:v>2.6506433856651173E-2</c:v>
                </c:pt>
                <c:pt idx="588">
                  <c:v>2.6514195200618679E-2</c:v>
                </c:pt>
                <c:pt idx="589">
                  <c:v>2.5644522533159339E-2</c:v>
                </c:pt>
                <c:pt idx="590">
                  <c:v>2.6769049364919341E-2</c:v>
                </c:pt>
                <c:pt idx="591">
                  <c:v>2.5571899235696378E-2</c:v>
                </c:pt>
                <c:pt idx="592">
                  <c:v>2.3461953445806847E-2</c:v>
                </c:pt>
                <c:pt idx="593">
                  <c:v>2.3625255857850691E-2</c:v>
                </c:pt>
                <c:pt idx="594">
                  <c:v>2.3822754324614101E-2</c:v>
                </c:pt>
                <c:pt idx="595">
                  <c:v>2.3874950045292945E-2</c:v>
                </c:pt>
                <c:pt idx="596">
                  <c:v>2.2584425229540881E-2</c:v>
                </c:pt>
                <c:pt idx="597">
                  <c:v>2.2915602301664669E-2</c:v>
                </c:pt>
                <c:pt idx="598">
                  <c:v>2.565818475202105E-2</c:v>
                </c:pt>
                <c:pt idx="599">
                  <c:v>2.5118041849765429E-2</c:v>
                </c:pt>
                <c:pt idx="600">
                  <c:v>2.4767035110226276E-2</c:v>
                </c:pt>
                <c:pt idx="601">
                  <c:v>2.4518982853953847E-2</c:v>
                </c:pt>
                <c:pt idx="602">
                  <c:v>2.4352434407570248E-2</c:v>
                </c:pt>
                <c:pt idx="603">
                  <c:v>2.4098719365891669E-2</c:v>
                </c:pt>
                <c:pt idx="604">
                  <c:v>2.6968839217390524E-2</c:v>
                </c:pt>
                <c:pt idx="605">
                  <c:v>2.7367106002107764E-2</c:v>
                </c:pt>
                <c:pt idx="606">
                  <c:v>2.8357664294360554E-2</c:v>
                </c:pt>
                <c:pt idx="607">
                  <c:v>2.7563582942023566E-2</c:v>
                </c:pt>
                <c:pt idx="608">
                  <c:v>3.9976117154153876E-2</c:v>
                </c:pt>
                <c:pt idx="609">
                  <c:v>4.1538348774133628E-2</c:v>
                </c:pt>
                <c:pt idx="610">
                  <c:v>4.1457874939018417E-2</c:v>
                </c:pt>
                <c:pt idx="611">
                  <c:v>4.3816321914230766E-2</c:v>
                </c:pt>
                <c:pt idx="612">
                  <c:v>4.4586967238423494E-2</c:v>
                </c:pt>
                <c:pt idx="613">
                  <c:v>4.4702087172850999E-2</c:v>
                </c:pt>
                <c:pt idx="614">
                  <c:v>4.7298316008081986E-2</c:v>
                </c:pt>
                <c:pt idx="615">
                  <c:v>4.6997482864756732E-2</c:v>
                </c:pt>
                <c:pt idx="616">
                  <c:v>4.689675508105981E-2</c:v>
                </c:pt>
                <c:pt idx="617">
                  <c:v>4.7139877422413032E-2</c:v>
                </c:pt>
                <c:pt idx="618">
                  <c:v>4.6821161644814369E-2</c:v>
                </c:pt>
                <c:pt idx="619">
                  <c:v>4.4725562900406531E-2</c:v>
                </c:pt>
                <c:pt idx="620">
                  <c:v>4.5266903074590858E-2</c:v>
                </c:pt>
                <c:pt idx="621">
                  <c:v>4.4778674616246017E-2</c:v>
                </c:pt>
                <c:pt idx="622">
                  <c:v>4.4240909293467238E-2</c:v>
                </c:pt>
                <c:pt idx="623">
                  <c:v>4.4572271611187958E-2</c:v>
                </c:pt>
                <c:pt idx="624">
                  <c:v>4.4992270708360968E-2</c:v>
                </c:pt>
                <c:pt idx="625">
                  <c:v>4.3867146096776916E-2</c:v>
                </c:pt>
                <c:pt idx="626">
                  <c:v>4.354151605711367E-2</c:v>
                </c:pt>
                <c:pt idx="627">
                  <c:v>4.2627473321831616E-2</c:v>
                </c:pt>
                <c:pt idx="628">
                  <c:v>4.2656885513234849E-2</c:v>
                </c:pt>
                <c:pt idx="629">
                  <c:v>3.1699778281808144E-2</c:v>
                </c:pt>
                <c:pt idx="630">
                  <c:v>2.9722356076578853E-2</c:v>
                </c:pt>
                <c:pt idx="631">
                  <c:v>2.9438612364859916E-2</c:v>
                </c:pt>
                <c:pt idx="632">
                  <c:v>2.5933273092716817E-2</c:v>
                </c:pt>
                <c:pt idx="633">
                  <c:v>2.4778533134129355E-2</c:v>
                </c:pt>
                <c:pt idx="634">
                  <c:v>2.4776408729846884E-2</c:v>
                </c:pt>
                <c:pt idx="635">
                  <c:v>1.8139148707301586E-2</c:v>
                </c:pt>
                <c:pt idx="636">
                  <c:v>1.8129452621927559E-2</c:v>
                </c:pt>
                <c:pt idx="637">
                  <c:v>1.8999760899128502E-2</c:v>
                </c:pt>
                <c:pt idx="638">
                  <c:v>1.8619151903273845E-2</c:v>
                </c:pt>
                <c:pt idx="639">
                  <c:v>1.8834170647910414E-2</c:v>
                </c:pt>
                <c:pt idx="640">
                  <c:v>1.8846057983096513E-2</c:v>
                </c:pt>
                <c:pt idx="641">
                  <c:v>1.7506268740276765E-2</c:v>
                </c:pt>
                <c:pt idx="642">
                  <c:v>1.8531196786529595E-2</c:v>
                </c:pt>
                <c:pt idx="643">
                  <c:v>1.8512625502774882E-2</c:v>
                </c:pt>
                <c:pt idx="644">
                  <c:v>1.7378074830835442E-2</c:v>
                </c:pt>
                <c:pt idx="645">
                  <c:v>1.6816564650125446E-2</c:v>
                </c:pt>
                <c:pt idx="646">
                  <c:v>1.8982876656785479E-2</c:v>
                </c:pt>
                <c:pt idx="647">
                  <c:v>2.1992024203192833E-2</c:v>
                </c:pt>
                <c:pt idx="648">
                  <c:v>2.1725336027463758E-2</c:v>
                </c:pt>
                <c:pt idx="649">
                  <c:v>2.1799712738140565E-2</c:v>
                </c:pt>
                <c:pt idx="650">
                  <c:v>1.9790127782947475E-2</c:v>
                </c:pt>
                <c:pt idx="651">
                  <c:v>1.9832262391292842E-2</c:v>
                </c:pt>
                <c:pt idx="652">
                  <c:v>2.0284724770427795E-2</c:v>
                </c:pt>
                <c:pt idx="653">
                  <c:v>2.0700965992090425E-2</c:v>
                </c:pt>
                <c:pt idx="654">
                  <c:v>2.1568803636761367E-2</c:v>
                </c:pt>
                <c:pt idx="655">
                  <c:v>2.1906908417874921E-2</c:v>
                </c:pt>
                <c:pt idx="656">
                  <c:v>2.3702003784635835E-2</c:v>
                </c:pt>
                <c:pt idx="657">
                  <c:v>2.4126629525557369E-2</c:v>
                </c:pt>
                <c:pt idx="658">
                  <c:v>2.4397569614442387E-2</c:v>
                </c:pt>
                <c:pt idx="659">
                  <c:v>2.4321324991426425E-2</c:v>
                </c:pt>
                <c:pt idx="660">
                  <c:v>2.4737753753925468E-2</c:v>
                </c:pt>
                <c:pt idx="661">
                  <c:v>2.8882540622232788E-2</c:v>
                </c:pt>
                <c:pt idx="662">
                  <c:v>2.8840225878579408E-2</c:v>
                </c:pt>
                <c:pt idx="663">
                  <c:v>2.8442292827686941E-2</c:v>
                </c:pt>
                <c:pt idx="664">
                  <c:v>2.9599885655632503E-2</c:v>
                </c:pt>
                <c:pt idx="665">
                  <c:v>2.9720510868184755E-2</c:v>
                </c:pt>
                <c:pt idx="666">
                  <c:v>2.9296800201549275E-2</c:v>
                </c:pt>
                <c:pt idx="667">
                  <c:v>2.8655905807246796E-2</c:v>
                </c:pt>
                <c:pt idx="668">
                  <c:v>2.6902244364522088E-2</c:v>
                </c:pt>
                <c:pt idx="669">
                  <c:v>2.6859777091604826E-2</c:v>
                </c:pt>
                <c:pt idx="670">
                  <c:v>2.6844731067932674E-2</c:v>
                </c:pt>
                <c:pt idx="671">
                  <c:v>2.5906247723370111E-2</c:v>
                </c:pt>
                <c:pt idx="672">
                  <c:v>2.6148052824009595E-2</c:v>
                </c:pt>
                <c:pt idx="673">
                  <c:v>2.6719629193924531E-2</c:v>
                </c:pt>
                <c:pt idx="674">
                  <c:v>2.6707735615263802E-2</c:v>
                </c:pt>
                <c:pt idx="675">
                  <c:v>2.5152805352043398E-2</c:v>
                </c:pt>
                <c:pt idx="676">
                  <c:v>2.5217305557398321E-2</c:v>
                </c:pt>
                <c:pt idx="677">
                  <c:v>2.4228202304159858E-2</c:v>
                </c:pt>
                <c:pt idx="678">
                  <c:v>2.5578704381049321E-2</c:v>
                </c:pt>
                <c:pt idx="679">
                  <c:v>2.5062104391889665E-2</c:v>
                </c:pt>
                <c:pt idx="680">
                  <c:v>2.5708101999504466E-2</c:v>
                </c:pt>
                <c:pt idx="681">
                  <c:v>2.7606425902682214E-2</c:v>
                </c:pt>
                <c:pt idx="682">
                  <c:v>2.3224442245379551E-2</c:v>
                </c:pt>
                <c:pt idx="683">
                  <c:v>2.4179463669235905E-2</c:v>
                </c:pt>
                <c:pt idx="684">
                  <c:v>2.4369347294449263E-2</c:v>
                </c:pt>
                <c:pt idx="685">
                  <c:v>2.2564810485572562E-2</c:v>
                </c:pt>
                <c:pt idx="686">
                  <c:v>2.2938231680611251E-2</c:v>
                </c:pt>
                <c:pt idx="687">
                  <c:v>2.2876538313857768E-2</c:v>
                </c:pt>
                <c:pt idx="688">
                  <c:v>2.1988319371980959E-2</c:v>
                </c:pt>
                <c:pt idx="689">
                  <c:v>2.2323719081674714E-2</c:v>
                </c:pt>
                <c:pt idx="690">
                  <c:v>2.2470634793072587E-2</c:v>
                </c:pt>
                <c:pt idx="691">
                  <c:v>2.3014552601007491E-2</c:v>
                </c:pt>
                <c:pt idx="692">
                  <c:v>2.3122609519497531E-2</c:v>
                </c:pt>
                <c:pt idx="693">
                  <c:v>2.3374679194778512E-2</c:v>
                </c:pt>
                <c:pt idx="694">
                  <c:v>2.4550259752017883E-2</c:v>
                </c:pt>
                <c:pt idx="695">
                  <c:v>2.4735774686562385E-2</c:v>
                </c:pt>
                <c:pt idx="696">
                  <c:v>2.3972296576884246E-2</c:v>
                </c:pt>
                <c:pt idx="697">
                  <c:v>2.3573788453654539E-2</c:v>
                </c:pt>
                <c:pt idx="698">
                  <c:v>2.4727153564832734E-2</c:v>
                </c:pt>
                <c:pt idx="699">
                  <c:v>2.7130640576470428E-2</c:v>
                </c:pt>
                <c:pt idx="700">
                  <c:v>2.8336180327302441E-2</c:v>
                </c:pt>
                <c:pt idx="701">
                  <c:v>2.7246457530891693E-2</c:v>
                </c:pt>
                <c:pt idx="702">
                  <c:v>2.6240154659453934E-2</c:v>
                </c:pt>
                <c:pt idx="703">
                  <c:v>2.658141518885573E-2</c:v>
                </c:pt>
                <c:pt idx="704">
                  <c:v>2.6036432976030241E-2</c:v>
                </c:pt>
                <c:pt idx="705">
                  <c:v>2.9770156639354912E-2</c:v>
                </c:pt>
                <c:pt idx="706">
                  <c:v>2.9903880245130885E-2</c:v>
                </c:pt>
                <c:pt idx="707">
                  <c:v>2.9610115220879515E-2</c:v>
                </c:pt>
                <c:pt idx="708">
                  <c:v>2.9768093034874474E-2</c:v>
                </c:pt>
                <c:pt idx="709">
                  <c:v>2.8846770312628788E-2</c:v>
                </c:pt>
                <c:pt idx="710">
                  <c:v>2.8028662912171508E-2</c:v>
                </c:pt>
                <c:pt idx="711">
                  <c:v>2.8051307912533699E-2</c:v>
                </c:pt>
                <c:pt idx="712">
                  <c:v>2.7915130615709431E-2</c:v>
                </c:pt>
                <c:pt idx="713">
                  <c:v>2.8499428217157844E-2</c:v>
                </c:pt>
                <c:pt idx="714">
                  <c:v>2.8514318723707074E-2</c:v>
                </c:pt>
                <c:pt idx="715">
                  <c:v>2.7648769607928319E-2</c:v>
                </c:pt>
                <c:pt idx="716">
                  <c:v>2.9638488983061966E-2</c:v>
                </c:pt>
                <c:pt idx="717">
                  <c:v>2.9660577099391197E-2</c:v>
                </c:pt>
                <c:pt idx="718">
                  <c:v>2.9448081739234248E-2</c:v>
                </c:pt>
                <c:pt idx="719">
                  <c:v>2.9934947612518567E-2</c:v>
                </c:pt>
                <c:pt idx="720">
                  <c:v>2.6073790058712649E-2</c:v>
                </c:pt>
                <c:pt idx="721">
                  <c:v>2.6751711059185206E-2</c:v>
                </c:pt>
                <c:pt idx="722">
                  <c:v>2.5605185000309776E-2</c:v>
                </c:pt>
                <c:pt idx="723">
                  <c:v>2.5808055770925747E-2</c:v>
                </c:pt>
                <c:pt idx="724">
                  <c:v>2.5785690646471821E-2</c:v>
                </c:pt>
                <c:pt idx="725">
                  <c:v>2.5772721791927057E-2</c:v>
                </c:pt>
                <c:pt idx="726">
                  <c:v>2.3985745079787752E-2</c:v>
                </c:pt>
                <c:pt idx="727">
                  <c:v>2.4093021584845584E-2</c:v>
                </c:pt>
                <c:pt idx="728">
                  <c:v>2.4153313712916288E-2</c:v>
                </c:pt>
                <c:pt idx="729">
                  <c:v>2.4237351260840381E-2</c:v>
                </c:pt>
                <c:pt idx="730">
                  <c:v>2.4545644954067612E-2</c:v>
                </c:pt>
                <c:pt idx="731">
                  <c:v>2.4882560986838591E-2</c:v>
                </c:pt>
                <c:pt idx="732">
                  <c:v>2.4579780144794328E-2</c:v>
                </c:pt>
                <c:pt idx="733">
                  <c:v>2.4549515122688933E-2</c:v>
                </c:pt>
                <c:pt idx="734">
                  <c:v>2.4023530030756704E-2</c:v>
                </c:pt>
                <c:pt idx="735">
                  <c:v>2.3373847419851549E-2</c:v>
                </c:pt>
                <c:pt idx="736">
                  <c:v>2.3578219046260018E-2</c:v>
                </c:pt>
                <c:pt idx="737">
                  <c:v>2.1337650869249672E-2</c:v>
                </c:pt>
                <c:pt idx="738">
                  <c:v>2.120822210701092E-2</c:v>
                </c:pt>
                <c:pt idx="739">
                  <c:v>2.0959677646260114E-2</c:v>
                </c:pt>
                <c:pt idx="740">
                  <c:v>1.9284572170716476E-2</c:v>
                </c:pt>
                <c:pt idx="741">
                  <c:v>1.9288651808252236E-2</c:v>
                </c:pt>
                <c:pt idx="742">
                  <c:v>1.4508751988876519E-2</c:v>
                </c:pt>
                <c:pt idx="743">
                  <c:v>1.9984880540109697E-2</c:v>
                </c:pt>
                <c:pt idx="744">
                  <c:v>1.9551521678588715E-2</c:v>
                </c:pt>
                <c:pt idx="745">
                  <c:v>2.1817671380889078E-2</c:v>
                </c:pt>
                <c:pt idx="746">
                  <c:v>2.06267802809562E-2</c:v>
                </c:pt>
                <c:pt idx="747">
                  <c:v>2.0035301936822084E-2</c:v>
                </c:pt>
                <c:pt idx="748">
                  <c:v>2.1436803043986433E-2</c:v>
                </c:pt>
                <c:pt idx="749">
                  <c:v>2.353672140666915E-2</c:v>
                </c:pt>
                <c:pt idx="750">
                  <c:v>2.3872694459539115E-2</c:v>
                </c:pt>
                <c:pt idx="751">
                  <c:v>2.4012025781701401E-2</c:v>
                </c:pt>
                <c:pt idx="752">
                  <c:v>2.3971428737930622E-2</c:v>
                </c:pt>
                <c:pt idx="753">
                  <c:v>2.4285183517926249E-2</c:v>
                </c:pt>
                <c:pt idx="754">
                  <c:v>2.4635250710862006E-2</c:v>
                </c:pt>
                <c:pt idx="755">
                  <c:v>2.4277552201960172E-2</c:v>
                </c:pt>
                <c:pt idx="756">
                  <c:v>2.4944653265175341E-2</c:v>
                </c:pt>
                <c:pt idx="757">
                  <c:v>2.5578346160925396E-2</c:v>
                </c:pt>
                <c:pt idx="758">
                  <c:v>2.4883266754172711E-2</c:v>
                </c:pt>
                <c:pt idx="759">
                  <c:v>2.6192740332667493E-2</c:v>
                </c:pt>
                <c:pt idx="760">
                  <c:v>2.6126560923605654E-2</c:v>
                </c:pt>
                <c:pt idx="761">
                  <c:v>2.6213665425356074E-2</c:v>
                </c:pt>
                <c:pt idx="762">
                  <c:v>2.6334908174088189E-2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506-4DE3-8341-E536C53ED498}"/>
            </c:ext>
          </c:extLst>
        </c:ser>
        <c:ser>
          <c:idx val="2"/>
          <c:order val="2"/>
          <c:tx>
            <c:strRef>
              <c:f>assets!$Y$2</c:f>
              <c:strCache>
                <c:ptCount val="1"/>
                <c:pt idx="0">
                  <c:v>Gold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assets!$A$3:$A$785</c:f>
              <c:numCache>
                <c:formatCode>m/d/yyyy</c:formatCode>
                <c:ptCount val="783"/>
                <c:pt idx="0">
                  <c:v>42369</c:v>
                </c:pt>
                <c:pt idx="1">
                  <c:v>42370</c:v>
                </c:pt>
                <c:pt idx="2">
                  <c:v>42373</c:v>
                </c:pt>
                <c:pt idx="3">
                  <c:v>42374</c:v>
                </c:pt>
                <c:pt idx="4">
                  <c:v>42375</c:v>
                </c:pt>
                <c:pt idx="5">
                  <c:v>42376</c:v>
                </c:pt>
                <c:pt idx="6">
                  <c:v>42377</c:v>
                </c:pt>
                <c:pt idx="7">
                  <c:v>42380</c:v>
                </c:pt>
                <c:pt idx="8">
                  <c:v>42381</c:v>
                </c:pt>
                <c:pt idx="9">
                  <c:v>42382</c:v>
                </c:pt>
                <c:pt idx="10">
                  <c:v>42383</c:v>
                </c:pt>
                <c:pt idx="11">
                  <c:v>42384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42394</c:v>
                </c:pt>
                <c:pt idx="18">
                  <c:v>42395</c:v>
                </c:pt>
                <c:pt idx="19">
                  <c:v>42396</c:v>
                </c:pt>
                <c:pt idx="20">
                  <c:v>42397</c:v>
                </c:pt>
                <c:pt idx="21">
                  <c:v>42398</c:v>
                </c:pt>
                <c:pt idx="22">
                  <c:v>42401</c:v>
                </c:pt>
                <c:pt idx="23">
                  <c:v>42402</c:v>
                </c:pt>
                <c:pt idx="24">
                  <c:v>42403</c:v>
                </c:pt>
                <c:pt idx="25">
                  <c:v>42404</c:v>
                </c:pt>
                <c:pt idx="26">
                  <c:v>42405</c:v>
                </c:pt>
                <c:pt idx="27">
                  <c:v>42408</c:v>
                </c:pt>
                <c:pt idx="28">
                  <c:v>42409</c:v>
                </c:pt>
                <c:pt idx="29">
                  <c:v>42410</c:v>
                </c:pt>
                <c:pt idx="30">
                  <c:v>42411</c:v>
                </c:pt>
                <c:pt idx="31">
                  <c:v>42412</c:v>
                </c:pt>
                <c:pt idx="32">
                  <c:v>42415</c:v>
                </c:pt>
                <c:pt idx="33">
                  <c:v>42416</c:v>
                </c:pt>
                <c:pt idx="34">
                  <c:v>42417</c:v>
                </c:pt>
                <c:pt idx="35">
                  <c:v>42418</c:v>
                </c:pt>
                <c:pt idx="36">
                  <c:v>42419</c:v>
                </c:pt>
                <c:pt idx="37">
                  <c:v>42422</c:v>
                </c:pt>
                <c:pt idx="38">
                  <c:v>42423</c:v>
                </c:pt>
                <c:pt idx="39">
                  <c:v>42424</c:v>
                </c:pt>
                <c:pt idx="40">
                  <c:v>42425</c:v>
                </c:pt>
                <c:pt idx="41">
                  <c:v>42426</c:v>
                </c:pt>
                <c:pt idx="42">
                  <c:v>42429</c:v>
                </c:pt>
                <c:pt idx="43">
                  <c:v>42430</c:v>
                </c:pt>
                <c:pt idx="44">
                  <c:v>42431</c:v>
                </c:pt>
                <c:pt idx="45">
                  <c:v>42432</c:v>
                </c:pt>
                <c:pt idx="46">
                  <c:v>42433</c:v>
                </c:pt>
                <c:pt idx="47">
                  <c:v>42436</c:v>
                </c:pt>
                <c:pt idx="48">
                  <c:v>42437</c:v>
                </c:pt>
                <c:pt idx="49">
                  <c:v>42438</c:v>
                </c:pt>
                <c:pt idx="50">
                  <c:v>42439</c:v>
                </c:pt>
                <c:pt idx="51">
                  <c:v>42440</c:v>
                </c:pt>
                <c:pt idx="52">
                  <c:v>42443</c:v>
                </c:pt>
                <c:pt idx="53">
                  <c:v>42444</c:v>
                </c:pt>
                <c:pt idx="54">
                  <c:v>42445</c:v>
                </c:pt>
                <c:pt idx="55">
                  <c:v>42446</c:v>
                </c:pt>
                <c:pt idx="56">
                  <c:v>42447</c:v>
                </c:pt>
                <c:pt idx="57">
                  <c:v>42450</c:v>
                </c:pt>
                <c:pt idx="58">
                  <c:v>42451</c:v>
                </c:pt>
                <c:pt idx="59">
                  <c:v>42452</c:v>
                </c:pt>
                <c:pt idx="60">
                  <c:v>42453</c:v>
                </c:pt>
                <c:pt idx="61">
                  <c:v>42454</c:v>
                </c:pt>
                <c:pt idx="62">
                  <c:v>42457</c:v>
                </c:pt>
                <c:pt idx="63">
                  <c:v>42458</c:v>
                </c:pt>
                <c:pt idx="64">
                  <c:v>42459</c:v>
                </c:pt>
                <c:pt idx="65">
                  <c:v>42460</c:v>
                </c:pt>
                <c:pt idx="66">
                  <c:v>42461</c:v>
                </c:pt>
                <c:pt idx="67">
                  <c:v>42464</c:v>
                </c:pt>
                <c:pt idx="68">
                  <c:v>42465</c:v>
                </c:pt>
                <c:pt idx="69">
                  <c:v>42466</c:v>
                </c:pt>
                <c:pt idx="70">
                  <c:v>42467</c:v>
                </c:pt>
                <c:pt idx="71">
                  <c:v>42468</c:v>
                </c:pt>
                <c:pt idx="72">
                  <c:v>42471</c:v>
                </c:pt>
                <c:pt idx="73">
                  <c:v>42472</c:v>
                </c:pt>
                <c:pt idx="74">
                  <c:v>42473</c:v>
                </c:pt>
                <c:pt idx="75">
                  <c:v>42474</c:v>
                </c:pt>
                <c:pt idx="76">
                  <c:v>42475</c:v>
                </c:pt>
                <c:pt idx="77">
                  <c:v>42478</c:v>
                </c:pt>
                <c:pt idx="78">
                  <c:v>42479</c:v>
                </c:pt>
                <c:pt idx="79">
                  <c:v>42480</c:v>
                </c:pt>
                <c:pt idx="80">
                  <c:v>42481</c:v>
                </c:pt>
                <c:pt idx="81">
                  <c:v>42482</c:v>
                </c:pt>
                <c:pt idx="82">
                  <c:v>42485</c:v>
                </c:pt>
                <c:pt idx="83">
                  <c:v>42486</c:v>
                </c:pt>
                <c:pt idx="84">
                  <c:v>42487</c:v>
                </c:pt>
                <c:pt idx="85">
                  <c:v>42488</c:v>
                </c:pt>
                <c:pt idx="86">
                  <c:v>42489</c:v>
                </c:pt>
                <c:pt idx="87">
                  <c:v>42492</c:v>
                </c:pt>
                <c:pt idx="88">
                  <c:v>42493</c:v>
                </c:pt>
                <c:pt idx="89">
                  <c:v>42494</c:v>
                </c:pt>
                <c:pt idx="90">
                  <c:v>42495</c:v>
                </c:pt>
                <c:pt idx="91">
                  <c:v>42496</c:v>
                </c:pt>
                <c:pt idx="92">
                  <c:v>42499</c:v>
                </c:pt>
                <c:pt idx="93">
                  <c:v>42500</c:v>
                </c:pt>
                <c:pt idx="94">
                  <c:v>42501</c:v>
                </c:pt>
                <c:pt idx="95">
                  <c:v>42502</c:v>
                </c:pt>
                <c:pt idx="96">
                  <c:v>42503</c:v>
                </c:pt>
                <c:pt idx="97">
                  <c:v>42506</c:v>
                </c:pt>
                <c:pt idx="98">
                  <c:v>42507</c:v>
                </c:pt>
                <c:pt idx="99">
                  <c:v>42508</c:v>
                </c:pt>
                <c:pt idx="100">
                  <c:v>42509</c:v>
                </c:pt>
                <c:pt idx="101">
                  <c:v>42510</c:v>
                </c:pt>
                <c:pt idx="102">
                  <c:v>42513</c:v>
                </c:pt>
                <c:pt idx="103">
                  <c:v>42514</c:v>
                </c:pt>
                <c:pt idx="104">
                  <c:v>42515</c:v>
                </c:pt>
                <c:pt idx="105">
                  <c:v>42516</c:v>
                </c:pt>
                <c:pt idx="106">
                  <c:v>42517</c:v>
                </c:pt>
                <c:pt idx="107">
                  <c:v>42520</c:v>
                </c:pt>
                <c:pt idx="108">
                  <c:v>42521</c:v>
                </c:pt>
                <c:pt idx="109">
                  <c:v>42522</c:v>
                </c:pt>
                <c:pt idx="110">
                  <c:v>42523</c:v>
                </c:pt>
                <c:pt idx="111">
                  <c:v>42524</c:v>
                </c:pt>
                <c:pt idx="112">
                  <c:v>42527</c:v>
                </c:pt>
                <c:pt idx="113">
                  <c:v>42528</c:v>
                </c:pt>
                <c:pt idx="114">
                  <c:v>42529</c:v>
                </c:pt>
                <c:pt idx="115">
                  <c:v>42530</c:v>
                </c:pt>
                <c:pt idx="116">
                  <c:v>42531</c:v>
                </c:pt>
                <c:pt idx="117">
                  <c:v>42534</c:v>
                </c:pt>
                <c:pt idx="118">
                  <c:v>42535</c:v>
                </c:pt>
                <c:pt idx="119">
                  <c:v>42536</c:v>
                </c:pt>
                <c:pt idx="120">
                  <c:v>42537</c:v>
                </c:pt>
                <c:pt idx="121">
                  <c:v>42538</c:v>
                </c:pt>
                <c:pt idx="122">
                  <c:v>42541</c:v>
                </c:pt>
                <c:pt idx="123">
                  <c:v>42542</c:v>
                </c:pt>
                <c:pt idx="124">
                  <c:v>42543</c:v>
                </c:pt>
                <c:pt idx="125">
                  <c:v>42544</c:v>
                </c:pt>
                <c:pt idx="126">
                  <c:v>42545</c:v>
                </c:pt>
                <c:pt idx="127">
                  <c:v>42548</c:v>
                </c:pt>
                <c:pt idx="128">
                  <c:v>42549</c:v>
                </c:pt>
                <c:pt idx="129">
                  <c:v>42550</c:v>
                </c:pt>
                <c:pt idx="130">
                  <c:v>42551</c:v>
                </c:pt>
                <c:pt idx="131">
                  <c:v>42552</c:v>
                </c:pt>
                <c:pt idx="132">
                  <c:v>42555</c:v>
                </c:pt>
                <c:pt idx="133">
                  <c:v>42556</c:v>
                </c:pt>
                <c:pt idx="134">
                  <c:v>42557</c:v>
                </c:pt>
                <c:pt idx="135">
                  <c:v>42558</c:v>
                </c:pt>
                <c:pt idx="136">
                  <c:v>42559</c:v>
                </c:pt>
                <c:pt idx="137">
                  <c:v>42562</c:v>
                </c:pt>
                <c:pt idx="138">
                  <c:v>42563</c:v>
                </c:pt>
                <c:pt idx="139">
                  <c:v>42564</c:v>
                </c:pt>
                <c:pt idx="140">
                  <c:v>42565</c:v>
                </c:pt>
                <c:pt idx="141">
                  <c:v>42566</c:v>
                </c:pt>
                <c:pt idx="142">
                  <c:v>42569</c:v>
                </c:pt>
                <c:pt idx="143">
                  <c:v>42570</c:v>
                </c:pt>
                <c:pt idx="144">
                  <c:v>42571</c:v>
                </c:pt>
                <c:pt idx="145">
                  <c:v>42572</c:v>
                </c:pt>
                <c:pt idx="146">
                  <c:v>42573</c:v>
                </c:pt>
                <c:pt idx="147">
                  <c:v>42576</c:v>
                </c:pt>
                <c:pt idx="148">
                  <c:v>42577</c:v>
                </c:pt>
                <c:pt idx="149">
                  <c:v>42578</c:v>
                </c:pt>
                <c:pt idx="150">
                  <c:v>42579</c:v>
                </c:pt>
                <c:pt idx="151">
                  <c:v>42580</c:v>
                </c:pt>
                <c:pt idx="152">
                  <c:v>42583</c:v>
                </c:pt>
                <c:pt idx="153">
                  <c:v>42584</c:v>
                </c:pt>
                <c:pt idx="154">
                  <c:v>42585</c:v>
                </c:pt>
                <c:pt idx="155">
                  <c:v>42586</c:v>
                </c:pt>
                <c:pt idx="156">
                  <c:v>42587</c:v>
                </c:pt>
                <c:pt idx="157">
                  <c:v>42590</c:v>
                </c:pt>
                <c:pt idx="158">
                  <c:v>42591</c:v>
                </c:pt>
                <c:pt idx="159">
                  <c:v>42592</c:v>
                </c:pt>
                <c:pt idx="160">
                  <c:v>42593</c:v>
                </c:pt>
                <c:pt idx="161">
                  <c:v>42594</c:v>
                </c:pt>
                <c:pt idx="162">
                  <c:v>42597</c:v>
                </c:pt>
                <c:pt idx="163">
                  <c:v>42598</c:v>
                </c:pt>
                <c:pt idx="164">
                  <c:v>42599</c:v>
                </c:pt>
                <c:pt idx="165">
                  <c:v>42600</c:v>
                </c:pt>
                <c:pt idx="166">
                  <c:v>42601</c:v>
                </c:pt>
                <c:pt idx="167">
                  <c:v>42604</c:v>
                </c:pt>
                <c:pt idx="168">
                  <c:v>42605</c:v>
                </c:pt>
                <c:pt idx="169">
                  <c:v>42606</c:v>
                </c:pt>
                <c:pt idx="170">
                  <c:v>42607</c:v>
                </c:pt>
                <c:pt idx="171">
                  <c:v>42608</c:v>
                </c:pt>
                <c:pt idx="172">
                  <c:v>42611</c:v>
                </c:pt>
                <c:pt idx="173">
                  <c:v>42612</c:v>
                </c:pt>
                <c:pt idx="174">
                  <c:v>42613</c:v>
                </c:pt>
                <c:pt idx="175">
                  <c:v>42614</c:v>
                </c:pt>
                <c:pt idx="176">
                  <c:v>42615</c:v>
                </c:pt>
                <c:pt idx="177">
                  <c:v>42618</c:v>
                </c:pt>
                <c:pt idx="178">
                  <c:v>42619</c:v>
                </c:pt>
                <c:pt idx="179">
                  <c:v>42620</c:v>
                </c:pt>
                <c:pt idx="180">
                  <c:v>42621</c:v>
                </c:pt>
                <c:pt idx="181">
                  <c:v>42622</c:v>
                </c:pt>
                <c:pt idx="182">
                  <c:v>42625</c:v>
                </c:pt>
                <c:pt idx="183">
                  <c:v>42626</c:v>
                </c:pt>
                <c:pt idx="184">
                  <c:v>42627</c:v>
                </c:pt>
                <c:pt idx="185">
                  <c:v>42628</c:v>
                </c:pt>
                <c:pt idx="186">
                  <c:v>42629</c:v>
                </c:pt>
                <c:pt idx="187">
                  <c:v>42632</c:v>
                </c:pt>
                <c:pt idx="188">
                  <c:v>42633</c:v>
                </c:pt>
                <c:pt idx="189">
                  <c:v>42634</c:v>
                </c:pt>
                <c:pt idx="190">
                  <c:v>42635</c:v>
                </c:pt>
                <c:pt idx="191">
                  <c:v>42636</c:v>
                </c:pt>
                <c:pt idx="192">
                  <c:v>42639</c:v>
                </c:pt>
                <c:pt idx="193">
                  <c:v>42640</c:v>
                </c:pt>
                <c:pt idx="194">
                  <c:v>42641</c:v>
                </c:pt>
                <c:pt idx="195">
                  <c:v>42642</c:v>
                </c:pt>
                <c:pt idx="196">
                  <c:v>42643</c:v>
                </c:pt>
                <c:pt idx="197">
                  <c:v>42646</c:v>
                </c:pt>
                <c:pt idx="198">
                  <c:v>42647</c:v>
                </c:pt>
                <c:pt idx="199">
                  <c:v>42648</c:v>
                </c:pt>
                <c:pt idx="200">
                  <c:v>42649</c:v>
                </c:pt>
                <c:pt idx="201">
                  <c:v>42650</c:v>
                </c:pt>
                <c:pt idx="202">
                  <c:v>42653</c:v>
                </c:pt>
                <c:pt idx="203">
                  <c:v>42654</c:v>
                </c:pt>
                <c:pt idx="204">
                  <c:v>42655</c:v>
                </c:pt>
                <c:pt idx="205">
                  <c:v>42656</c:v>
                </c:pt>
                <c:pt idx="206">
                  <c:v>42657</c:v>
                </c:pt>
                <c:pt idx="207">
                  <c:v>42660</c:v>
                </c:pt>
                <c:pt idx="208">
                  <c:v>42661</c:v>
                </c:pt>
                <c:pt idx="209">
                  <c:v>42662</c:v>
                </c:pt>
                <c:pt idx="210">
                  <c:v>42663</c:v>
                </c:pt>
                <c:pt idx="211">
                  <c:v>42664</c:v>
                </c:pt>
                <c:pt idx="212">
                  <c:v>42667</c:v>
                </c:pt>
                <c:pt idx="213">
                  <c:v>42668</c:v>
                </c:pt>
                <c:pt idx="214">
                  <c:v>42669</c:v>
                </c:pt>
                <c:pt idx="215">
                  <c:v>42670</c:v>
                </c:pt>
                <c:pt idx="216">
                  <c:v>42671</c:v>
                </c:pt>
                <c:pt idx="217">
                  <c:v>42674</c:v>
                </c:pt>
                <c:pt idx="218">
                  <c:v>42675</c:v>
                </c:pt>
                <c:pt idx="219">
                  <c:v>42676</c:v>
                </c:pt>
                <c:pt idx="220">
                  <c:v>42677</c:v>
                </c:pt>
                <c:pt idx="221">
                  <c:v>42678</c:v>
                </c:pt>
                <c:pt idx="222">
                  <c:v>42681</c:v>
                </c:pt>
                <c:pt idx="223">
                  <c:v>42682</c:v>
                </c:pt>
                <c:pt idx="224">
                  <c:v>42683</c:v>
                </c:pt>
                <c:pt idx="225">
                  <c:v>42684</c:v>
                </c:pt>
                <c:pt idx="226">
                  <c:v>42685</c:v>
                </c:pt>
                <c:pt idx="227">
                  <c:v>42688</c:v>
                </c:pt>
                <c:pt idx="228">
                  <c:v>42689</c:v>
                </c:pt>
                <c:pt idx="229">
                  <c:v>42690</c:v>
                </c:pt>
                <c:pt idx="230">
                  <c:v>42691</c:v>
                </c:pt>
                <c:pt idx="231">
                  <c:v>42692</c:v>
                </c:pt>
                <c:pt idx="232">
                  <c:v>42695</c:v>
                </c:pt>
                <c:pt idx="233">
                  <c:v>42696</c:v>
                </c:pt>
                <c:pt idx="234">
                  <c:v>42697</c:v>
                </c:pt>
                <c:pt idx="235">
                  <c:v>42698</c:v>
                </c:pt>
                <c:pt idx="236">
                  <c:v>42699</c:v>
                </c:pt>
                <c:pt idx="237">
                  <c:v>42702</c:v>
                </c:pt>
                <c:pt idx="238">
                  <c:v>42703</c:v>
                </c:pt>
                <c:pt idx="239">
                  <c:v>42704</c:v>
                </c:pt>
                <c:pt idx="240">
                  <c:v>42705</c:v>
                </c:pt>
                <c:pt idx="241">
                  <c:v>42706</c:v>
                </c:pt>
                <c:pt idx="242">
                  <c:v>42709</c:v>
                </c:pt>
                <c:pt idx="243">
                  <c:v>42710</c:v>
                </c:pt>
                <c:pt idx="244">
                  <c:v>42711</c:v>
                </c:pt>
                <c:pt idx="245">
                  <c:v>42712</c:v>
                </c:pt>
                <c:pt idx="246">
                  <c:v>42713</c:v>
                </c:pt>
                <c:pt idx="247">
                  <c:v>42716</c:v>
                </c:pt>
                <c:pt idx="248">
                  <c:v>42717</c:v>
                </c:pt>
                <c:pt idx="249">
                  <c:v>42718</c:v>
                </c:pt>
                <c:pt idx="250">
                  <c:v>42719</c:v>
                </c:pt>
                <c:pt idx="251">
                  <c:v>42720</c:v>
                </c:pt>
                <c:pt idx="252">
                  <c:v>42723</c:v>
                </c:pt>
                <c:pt idx="253">
                  <c:v>42724</c:v>
                </c:pt>
                <c:pt idx="254">
                  <c:v>42725</c:v>
                </c:pt>
                <c:pt idx="255">
                  <c:v>42726</c:v>
                </c:pt>
                <c:pt idx="256">
                  <c:v>42727</c:v>
                </c:pt>
                <c:pt idx="257">
                  <c:v>42730</c:v>
                </c:pt>
                <c:pt idx="258">
                  <c:v>42731</c:v>
                </c:pt>
                <c:pt idx="259">
                  <c:v>42732</c:v>
                </c:pt>
                <c:pt idx="260">
                  <c:v>42733</c:v>
                </c:pt>
                <c:pt idx="261">
                  <c:v>42734</c:v>
                </c:pt>
                <c:pt idx="262">
                  <c:v>42737</c:v>
                </c:pt>
                <c:pt idx="263">
                  <c:v>42738</c:v>
                </c:pt>
                <c:pt idx="264">
                  <c:v>42739</c:v>
                </c:pt>
                <c:pt idx="265">
                  <c:v>42740</c:v>
                </c:pt>
                <c:pt idx="266">
                  <c:v>42741</c:v>
                </c:pt>
                <c:pt idx="267">
                  <c:v>42744</c:v>
                </c:pt>
                <c:pt idx="268">
                  <c:v>42745</c:v>
                </c:pt>
                <c:pt idx="269">
                  <c:v>42746</c:v>
                </c:pt>
                <c:pt idx="270">
                  <c:v>42747</c:v>
                </c:pt>
                <c:pt idx="271">
                  <c:v>42748</c:v>
                </c:pt>
                <c:pt idx="272">
                  <c:v>42751</c:v>
                </c:pt>
                <c:pt idx="273">
                  <c:v>42752</c:v>
                </c:pt>
                <c:pt idx="274">
                  <c:v>42753</c:v>
                </c:pt>
                <c:pt idx="275">
                  <c:v>42754</c:v>
                </c:pt>
                <c:pt idx="276">
                  <c:v>42755</c:v>
                </c:pt>
                <c:pt idx="277">
                  <c:v>42758</c:v>
                </c:pt>
                <c:pt idx="278">
                  <c:v>42759</c:v>
                </c:pt>
                <c:pt idx="279">
                  <c:v>42760</c:v>
                </c:pt>
                <c:pt idx="280">
                  <c:v>42761</c:v>
                </c:pt>
                <c:pt idx="281">
                  <c:v>42762</c:v>
                </c:pt>
                <c:pt idx="282">
                  <c:v>42765</c:v>
                </c:pt>
                <c:pt idx="283">
                  <c:v>42766</c:v>
                </c:pt>
                <c:pt idx="284">
                  <c:v>42767</c:v>
                </c:pt>
                <c:pt idx="285">
                  <c:v>42768</c:v>
                </c:pt>
                <c:pt idx="286">
                  <c:v>42769</c:v>
                </c:pt>
                <c:pt idx="287">
                  <c:v>42772</c:v>
                </c:pt>
                <c:pt idx="288">
                  <c:v>42773</c:v>
                </c:pt>
                <c:pt idx="289">
                  <c:v>42774</c:v>
                </c:pt>
                <c:pt idx="290">
                  <c:v>42775</c:v>
                </c:pt>
                <c:pt idx="291">
                  <c:v>42776</c:v>
                </c:pt>
                <c:pt idx="292">
                  <c:v>42779</c:v>
                </c:pt>
                <c:pt idx="293">
                  <c:v>42780</c:v>
                </c:pt>
                <c:pt idx="294">
                  <c:v>42781</c:v>
                </c:pt>
                <c:pt idx="295">
                  <c:v>42782</c:v>
                </c:pt>
                <c:pt idx="296">
                  <c:v>42783</c:v>
                </c:pt>
                <c:pt idx="297">
                  <c:v>42786</c:v>
                </c:pt>
                <c:pt idx="298">
                  <c:v>42787</c:v>
                </c:pt>
                <c:pt idx="299">
                  <c:v>42788</c:v>
                </c:pt>
                <c:pt idx="300">
                  <c:v>42789</c:v>
                </c:pt>
                <c:pt idx="301">
                  <c:v>42790</c:v>
                </c:pt>
                <c:pt idx="302">
                  <c:v>42793</c:v>
                </c:pt>
                <c:pt idx="303">
                  <c:v>42794</c:v>
                </c:pt>
                <c:pt idx="304">
                  <c:v>42795</c:v>
                </c:pt>
                <c:pt idx="305">
                  <c:v>42796</c:v>
                </c:pt>
                <c:pt idx="306">
                  <c:v>42797</c:v>
                </c:pt>
                <c:pt idx="307">
                  <c:v>42800</c:v>
                </c:pt>
                <c:pt idx="308">
                  <c:v>42801</c:v>
                </c:pt>
                <c:pt idx="309">
                  <c:v>42802</c:v>
                </c:pt>
                <c:pt idx="310">
                  <c:v>42803</c:v>
                </c:pt>
                <c:pt idx="311">
                  <c:v>42804</c:v>
                </c:pt>
                <c:pt idx="312">
                  <c:v>42807</c:v>
                </c:pt>
                <c:pt idx="313">
                  <c:v>42808</c:v>
                </c:pt>
                <c:pt idx="314">
                  <c:v>42809</c:v>
                </c:pt>
                <c:pt idx="315">
                  <c:v>42810</c:v>
                </c:pt>
                <c:pt idx="316">
                  <c:v>42811</c:v>
                </c:pt>
                <c:pt idx="317">
                  <c:v>42814</c:v>
                </c:pt>
                <c:pt idx="318">
                  <c:v>42815</c:v>
                </c:pt>
                <c:pt idx="319">
                  <c:v>42816</c:v>
                </c:pt>
                <c:pt idx="320">
                  <c:v>42817</c:v>
                </c:pt>
                <c:pt idx="321">
                  <c:v>42818</c:v>
                </c:pt>
                <c:pt idx="322">
                  <c:v>42821</c:v>
                </c:pt>
                <c:pt idx="323">
                  <c:v>42822</c:v>
                </c:pt>
                <c:pt idx="324">
                  <c:v>42823</c:v>
                </c:pt>
                <c:pt idx="325">
                  <c:v>42824</c:v>
                </c:pt>
                <c:pt idx="326">
                  <c:v>42825</c:v>
                </c:pt>
                <c:pt idx="327">
                  <c:v>42828</c:v>
                </c:pt>
                <c:pt idx="328">
                  <c:v>42829</c:v>
                </c:pt>
                <c:pt idx="329">
                  <c:v>42830</c:v>
                </c:pt>
                <c:pt idx="330">
                  <c:v>42831</c:v>
                </c:pt>
                <c:pt idx="331">
                  <c:v>42832</c:v>
                </c:pt>
                <c:pt idx="332">
                  <c:v>42835</c:v>
                </c:pt>
                <c:pt idx="333">
                  <c:v>42836</c:v>
                </c:pt>
                <c:pt idx="334">
                  <c:v>42837</c:v>
                </c:pt>
                <c:pt idx="335">
                  <c:v>42838</c:v>
                </c:pt>
                <c:pt idx="336">
                  <c:v>42839</c:v>
                </c:pt>
                <c:pt idx="337">
                  <c:v>42842</c:v>
                </c:pt>
                <c:pt idx="338">
                  <c:v>42843</c:v>
                </c:pt>
                <c:pt idx="339">
                  <c:v>42844</c:v>
                </c:pt>
                <c:pt idx="340">
                  <c:v>42845</c:v>
                </c:pt>
                <c:pt idx="341">
                  <c:v>42846</c:v>
                </c:pt>
                <c:pt idx="342">
                  <c:v>42849</c:v>
                </c:pt>
                <c:pt idx="343">
                  <c:v>42850</c:v>
                </c:pt>
                <c:pt idx="344">
                  <c:v>42851</c:v>
                </c:pt>
                <c:pt idx="345">
                  <c:v>42852</c:v>
                </c:pt>
                <c:pt idx="346">
                  <c:v>42853</c:v>
                </c:pt>
                <c:pt idx="347">
                  <c:v>42856</c:v>
                </c:pt>
                <c:pt idx="348">
                  <c:v>42857</c:v>
                </c:pt>
                <c:pt idx="349">
                  <c:v>42858</c:v>
                </c:pt>
                <c:pt idx="350">
                  <c:v>42859</c:v>
                </c:pt>
                <c:pt idx="351">
                  <c:v>42860</c:v>
                </c:pt>
                <c:pt idx="352">
                  <c:v>42863</c:v>
                </c:pt>
                <c:pt idx="353">
                  <c:v>42864</c:v>
                </c:pt>
                <c:pt idx="354">
                  <c:v>42865</c:v>
                </c:pt>
                <c:pt idx="355">
                  <c:v>42866</c:v>
                </c:pt>
                <c:pt idx="356">
                  <c:v>42867</c:v>
                </c:pt>
                <c:pt idx="357">
                  <c:v>42870</c:v>
                </c:pt>
                <c:pt idx="358">
                  <c:v>42871</c:v>
                </c:pt>
                <c:pt idx="359">
                  <c:v>42872</c:v>
                </c:pt>
                <c:pt idx="360">
                  <c:v>42873</c:v>
                </c:pt>
                <c:pt idx="361">
                  <c:v>42874</c:v>
                </c:pt>
                <c:pt idx="362">
                  <c:v>42877</c:v>
                </c:pt>
                <c:pt idx="363">
                  <c:v>42878</c:v>
                </c:pt>
                <c:pt idx="364">
                  <c:v>42879</c:v>
                </c:pt>
                <c:pt idx="365">
                  <c:v>42880</c:v>
                </c:pt>
                <c:pt idx="366">
                  <c:v>42881</c:v>
                </c:pt>
                <c:pt idx="367">
                  <c:v>42884</c:v>
                </c:pt>
                <c:pt idx="368">
                  <c:v>42885</c:v>
                </c:pt>
                <c:pt idx="369">
                  <c:v>42886</c:v>
                </c:pt>
                <c:pt idx="370">
                  <c:v>42887</c:v>
                </c:pt>
                <c:pt idx="371">
                  <c:v>42888</c:v>
                </c:pt>
                <c:pt idx="372">
                  <c:v>42891</c:v>
                </c:pt>
                <c:pt idx="373">
                  <c:v>42892</c:v>
                </c:pt>
                <c:pt idx="374">
                  <c:v>42893</c:v>
                </c:pt>
                <c:pt idx="375">
                  <c:v>42894</c:v>
                </c:pt>
                <c:pt idx="376">
                  <c:v>42895</c:v>
                </c:pt>
                <c:pt idx="377">
                  <c:v>42898</c:v>
                </c:pt>
                <c:pt idx="378">
                  <c:v>42899</c:v>
                </c:pt>
                <c:pt idx="379">
                  <c:v>42900</c:v>
                </c:pt>
                <c:pt idx="380">
                  <c:v>42901</c:v>
                </c:pt>
                <c:pt idx="381">
                  <c:v>42902</c:v>
                </c:pt>
                <c:pt idx="382">
                  <c:v>42905</c:v>
                </c:pt>
                <c:pt idx="383">
                  <c:v>42906</c:v>
                </c:pt>
                <c:pt idx="384">
                  <c:v>42907</c:v>
                </c:pt>
                <c:pt idx="385">
                  <c:v>42908</c:v>
                </c:pt>
                <c:pt idx="386">
                  <c:v>42909</c:v>
                </c:pt>
                <c:pt idx="387">
                  <c:v>42912</c:v>
                </c:pt>
                <c:pt idx="388">
                  <c:v>42913</c:v>
                </c:pt>
                <c:pt idx="389">
                  <c:v>42914</c:v>
                </c:pt>
                <c:pt idx="390">
                  <c:v>42915</c:v>
                </c:pt>
                <c:pt idx="391">
                  <c:v>42916</c:v>
                </c:pt>
                <c:pt idx="392">
                  <c:v>42919</c:v>
                </c:pt>
                <c:pt idx="393">
                  <c:v>42920</c:v>
                </c:pt>
                <c:pt idx="394">
                  <c:v>42921</c:v>
                </c:pt>
                <c:pt idx="395">
                  <c:v>42922</c:v>
                </c:pt>
                <c:pt idx="396">
                  <c:v>42923</c:v>
                </c:pt>
                <c:pt idx="397">
                  <c:v>42926</c:v>
                </c:pt>
                <c:pt idx="398">
                  <c:v>42927</c:v>
                </c:pt>
                <c:pt idx="399">
                  <c:v>42928</c:v>
                </c:pt>
                <c:pt idx="400">
                  <c:v>42929</c:v>
                </c:pt>
                <c:pt idx="401">
                  <c:v>42930</c:v>
                </c:pt>
                <c:pt idx="402">
                  <c:v>42933</c:v>
                </c:pt>
                <c:pt idx="403">
                  <c:v>42934</c:v>
                </c:pt>
                <c:pt idx="404">
                  <c:v>42935</c:v>
                </c:pt>
                <c:pt idx="405">
                  <c:v>42936</c:v>
                </c:pt>
                <c:pt idx="406">
                  <c:v>42937</c:v>
                </c:pt>
                <c:pt idx="407">
                  <c:v>42940</c:v>
                </c:pt>
                <c:pt idx="408">
                  <c:v>42941</c:v>
                </c:pt>
                <c:pt idx="409">
                  <c:v>42942</c:v>
                </c:pt>
                <c:pt idx="410">
                  <c:v>42943</c:v>
                </c:pt>
                <c:pt idx="411">
                  <c:v>42944</c:v>
                </c:pt>
                <c:pt idx="412">
                  <c:v>42947</c:v>
                </c:pt>
                <c:pt idx="413">
                  <c:v>42948</c:v>
                </c:pt>
                <c:pt idx="414">
                  <c:v>42949</c:v>
                </c:pt>
                <c:pt idx="415">
                  <c:v>42950</c:v>
                </c:pt>
                <c:pt idx="416">
                  <c:v>42951</c:v>
                </c:pt>
                <c:pt idx="417">
                  <c:v>42954</c:v>
                </c:pt>
                <c:pt idx="418">
                  <c:v>42955</c:v>
                </c:pt>
                <c:pt idx="419">
                  <c:v>42956</c:v>
                </c:pt>
                <c:pt idx="420">
                  <c:v>42957</c:v>
                </c:pt>
                <c:pt idx="421">
                  <c:v>42958</c:v>
                </c:pt>
                <c:pt idx="422">
                  <c:v>42961</c:v>
                </c:pt>
                <c:pt idx="423">
                  <c:v>42962</c:v>
                </c:pt>
                <c:pt idx="424">
                  <c:v>42963</c:v>
                </c:pt>
                <c:pt idx="425">
                  <c:v>42964</c:v>
                </c:pt>
                <c:pt idx="426">
                  <c:v>42965</c:v>
                </c:pt>
                <c:pt idx="427">
                  <c:v>42968</c:v>
                </c:pt>
                <c:pt idx="428">
                  <c:v>42969</c:v>
                </c:pt>
                <c:pt idx="429">
                  <c:v>42970</c:v>
                </c:pt>
                <c:pt idx="430">
                  <c:v>42971</c:v>
                </c:pt>
                <c:pt idx="431">
                  <c:v>42972</c:v>
                </c:pt>
                <c:pt idx="432">
                  <c:v>42975</c:v>
                </c:pt>
                <c:pt idx="433">
                  <c:v>42976</c:v>
                </c:pt>
                <c:pt idx="434">
                  <c:v>42977</c:v>
                </c:pt>
                <c:pt idx="435">
                  <c:v>42978</c:v>
                </c:pt>
                <c:pt idx="436">
                  <c:v>42979</c:v>
                </c:pt>
                <c:pt idx="437">
                  <c:v>42982</c:v>
                </c:pt>
                <c:pt idx="438">
                  <c:v>42983</c:v>
                </c:pt>
                <c:pt idx="439">
                  <c:v>42984</c:v>
                </c:pt>
                <c:pt idx="440">
                  <c:v>42985</c:v>
                </c:pt>
                <c:pt idx="441">
                  <c:v>42986</c:v>
                </c:pt>
                <c:pt idx="442">
                  <c:v>42989</c:v>
                </c:pt>
                <c:pt idx="443">
                  <c:v>42990</c:v>
                </c:pt>
                <c:pt idx="444">
                  <c:v>42991</c:v>
                </c:pt>
                <c:pt idx="445">
                  <c:v>42992</c:v>
                </c:pt>
                <c:pt idx="446">
                  <c:v>42993</c:v>
                </c:pt>
                <c:pt idx="447">
                  <c:v>42996</c:v>
                </c:pt>
                <c:pt idx="448">
                  <c:v>42997</c:v>
                </c:pt>
                <c:pt idx="449">
                  <c:v>42998</c:v>
                </c:pt>
                <c:pt idx="450">
                  <c:v>42999</c:v>
                </c:pt>
                <c:pt idx="451">
                  <c:v>43000</c:v>
                </c:pt>
                <c:pt idx="452">
                  <c:v>43003</c:v>
                </c:pt>
                <c:pt idx="453">
                  <c:v>43004</c:v>
                </c:pt>
                <c:pt idx="454">
                  <c:v>43005</c:v>
                </c:pt>
                <c:pt idx="455">
                  <c:v>43006</c:v>
                </c:pt>
                <c:pt idx="456">
                  <c:v>43007</c:v>
                </c:pt>
                <c:pt idx="457">
                  <c:v>43010</c:v>
                </c:pt>
                <c:pt idx="458">
                  <c:v>43011</c:v>
                </c:pt>
                <c:pt idx="459">
                  <c:v>43012</c:v>
                </c:pt>
                <c:pt idx="460">
                  <c:v>43013</c:v>
                </c:pt>
                <c:pt idx="461">
                  <c:v>43014</c:v>
                </c:pt>
                <c:pt idx="462">
                  <c:v>43017</c:v>
                </c:pt>
                <c:pt idx="463">
                  <c:v>43018</c:v>
                </c:pt>
                <c:pt idx="464">
                  <c:v>43019</c:v>
                </c:pt>
                <c:pt idx="465">
                  <c:v>43020</c:v>
                </c:pt>
                <c:pt idx="466">
                  <c:v>43021</c:v>
                </c:pt>
                <c:pt idx="467">
                  <c:v>43024</c:v>
                </c:pt>
                <c:pt idx="468">
                  <c:v>43025</c:v>
                </c:pt>
                <c:pt idx="469">
                  <c:v>43026</c:v>
                </c:pt>
                <c:pt idx="470">
                  <c:v>43027</c:v>
                </c:pt>
                <c:pt idx="471">
                  <c:v>43028</c:v>
                </c:pt>
                <c:pt idx="472">
                  <c:v>43031</c:v>
                </c:pt>
                <c:pt idx="473">
                  <c:v>43032</c:v>
                </c:pt>
                <c:pt idx="474">
                  <c:v>43033</c:v>
                </c:pt>
                <c:pt idx="475">
                  <c:v>43034</c:v>
                </c:pt>
                <c:pt idx="476">
                  <c:v>43035</c:v>
                </c:pt>
                <c:pt idx="477">
                  <c:v>43038</c:v>
                </c:pt>
                <c:pt idx="478">
                  <c:v>43039</c:v>
                </c:pt>
                <c:pt idx="479">
                  <c:v>43040</c:v>
                </c:pt>
                <c:pt idx="480">
                  <c:v>43041</c:v>
                </c:pt>
                <c:pt idx="481">
                  <c:v>43042</c:v>
                </c:pt>
                <c:pt idx="482">
                  <c:v>43045</c:v>
                </c:pt>
                <c:pt idx="483">
                  <c:v>43046</c:v>
                </c:pt>
                <c:pt idx="484">
                  <c:v>43047</c:v>
                </c:pt>
                <c:pt idx="485">
                  <c:v>43048</c:v>
                </c:pt>
                <c:pt idx="486">
                  <c:v>43049</c:v>
                </c:pt>
                <c:pt idx="487">
                  <c:v>43052</c:v>
                </c:pt>
                <c:pt idx="488">
                  <c:v>43053</c:v>
                </c:pt>
                <c:pt idx="489">
                  <c:v>43054</c:v>
                </c:pt>
                <c:pt idx="490">
                  <c:v>43055</c:v>
                </c:pt>
                <c:pt idx="491">
                  <c:v>43056</c:v>
                </c:pt>
                <c:pt idx="492">
                  <c:v>43059</c:v>
                </c:pt>
                <c:pt idx="493">
                  <c:v>43060</c:v>
                </c:pt>
                <c:pt idx="494">
                  <c:v>43061</c:v>
                </c:pt>
                <c:pt idx="495">
                  <c:v>43062</c:v>
                </c:pt>
                <c:pt idx="496">
                  <c:v>43063</c:v>
                </c:pt>
                <c:pt idx="497">
                  <c:v>43066</c:v>
                </c:pt>
                <c:pt idx="498">
                  <c:v>43067</c:v>
                </c:pt>
                <c:pt idx="499">
                  <c:v>43068</c:v>
                </c:pt>
                <c:pt idx="500">
                  <c:v>43069</c:v>
                </c:pt>
                <c:pt idx="501">
                  <c:v>43070</c:v>
                </c:pt>
                <c:pt idx="502">
                  <c:v>43073</c:v>
                </c:pt>
                <c:pt idx="503">
                  <c:v>43074</c:v>
                </c:pt>
                <c:pt idx="504">
                  <c:v>43075</c:v>
                </c:pt>
                <c:pt idx="505">
                  <c:v>43076</c:v>
                </c:pt>
                <c:pt idx="506">
                  <c:v>43077</c:v>
                </c:pt>
                <c:pt idx="507">
                  <c:v>43080</c:v>
                </c:pt>
                <c:pt idx="508">
                  <c:v>43081</c:v>
                </c:pt>
                <c:pt idx="509">
                  <c:v>43082</c:v>
                </c:pt>
                <c:pt idx="510">
                  <c:v>43083</c:v>
                </c:pt>
                <c:pt idx="511">
                  <c:v>43084</c:v>
                </c:pt>
                <c:pt idx="512">
                  <c:v>43087</c:v>
                </c:pt>
                <c:pt idx="513">
                  <c:v>43088</c:v>
                </c:pt>
                <c:pt idx="514">
                  <c:v>43089</c:v>
                </c:pt>
                <c:pt idx="515">
                  <c:v>43090</c:v>
                </c:pt>
                <c:pt idx="516">
                  <c:v>43091</c:v>
                </c:pt>
                <c:pt idx="517">
                  <c:v>43094</c:v>
                </c:pt>
                <c:pt idx="518">
                  <c:v>43095</c:v>
                </c:pt>
                <c:pt idx="519">
                  <c:v>43096</c:v>
                </c:pt>
                <c:pt idx="520">
                  <c:v>43097</c:v>
                </c:pt>
                <c:pt idx="521">
                  <c:v>43098</c:v>
                </c:pt>
                <c:pt idx="522">
                  <c:v>43101</c:v>
                </c:pt>
                <c:pt idx="523">
                  <c:v>43102</c:v>
                </c:pt>
                <c:pt idx="524">
                  <c:v>43103</c:v>
                </c:pt>
                <c:pt idx="525">
                  <c:v>43104</c:v>
                </c:pt>
                <c:pt idx="526">
                  <c:v>43105</c:v>
                </c:pt>
                <c:pt idx="527">
                  <c:v>43108</c:v>
                </c:pt>
                <c:pt idx="528">
                  <c:v>43109</c:v>
                </c:pt>
                <c:pt idx="529">
                  <c:v>43110</c:v>
                </c:pt>
                <c:pt idx="530">
                  <c:v>43111</c:v>
                </c:pt>
                <c:pt idx="531">
                  <c:v>43112</c:v>
                </c:pt>
                <c:pt idx="532">
                  <c:v>43115</c:v>
                </c:pt>
                <c:pt idx="533">
                  <c:v>43116</c:v>
                </c:pt>
                <c:pt idx="534">
                  <c:v>43117</c:v>
                </c:pt>
                <c:pt idx="535">
                  <c:v>43118</c:v>
                </c:pt>
                <c:pt idx="536">
                  <c:v>43119</c:v>
                </c:pt>
                <c:pt idx="537">
                  <c:v>43122</c:v>
                </c:pt>
                <c:pt idx="538">
                  <c:v>43123</c:v>
                </c:pt>
                <c:pt idx="539">
                  <c:v>43124</c:v>
                </c:pt>
                <c:pt idx="540">
                  <c:v>43125</c:v>
                </c:pt>
                <c:pt idx="541">
                  <c:v>43126</c:v>
                </c:pt>
                <c:pt idx="542">
                  <c:v>43129</c:v>
                </c:pt>
                <c:pt idx="543">
                  <c:v>43130</c:v>
                </c:pt>
                <c:pt idx="544">
                  <c:v>43131</c:v>
                </c:pt>
                <c:pt idx="545">
                  <c:v>43132</c:v>
                </c:pt>
                <c:pt idx="546">
                  <c:v>43133</c:v>
                </c:pt>
                <c:pt idx="547">
                  <c:v>43136</c:v>
                </c:pt>
                <c:pt idx="548">
                  <c:v>43137</c:v>
                </c:pt>
                <c:pt idx="549">
                  <c:v>43138</c:v>
                </c:pt>
                <c:pt idx="550">
                  <c:v>43139</c:v>
                </c:pt>
                <c:pt idx="551">
                  <c:v>43140</c:v>
                </c:pt>
                <c:pt idx="552">
                  <c:v>43143</c:v>
                </c:pt>
                <c:pt idx="553">
                  <c:v>43144</c:v>
                </c:pt>
                <c:pt idx="554">
                  <c:v>43145</c:v>
                </c:pt>
                <c:pt idx="555">
                  <c:v>43146</c:v>
                </c:pt>
                <c:pt idx="556">
                  <c:v>43147</c:v>
                </c:pt>
                <c:pt idx="557">
                  <c:v>43150</c:v>
                </c:pt>
                <c:pt idx="558">
                  <c:v>43151</c:v>
                </c:pt>
                <c:pt idx="559">
                  <c:v>43152</c:v>
                </c:pt>
                <c:pt idx="560">
                  <c:v>43153</c:v>
                </c:pt>
                <c:pt idx="561">
                  <c:v>43154</c:v>
                </c:pt>
                <c:pt idx="562">
                  <c:v>43157</c:v>
                </c:pt>
                <c:pt idx="563">
                  <c:v>43158</c:v>
                </c:pt>
                <c:pt idx="564">
                  <c:v>43159</c:v>
                </c:pt>
                <c:pt idx="565">
                  <c:v>43160</c:v>
                </c:pt>
                <c:pt idx="566">
                  <c:v>43161</c:v>
                </c:pt>
                <c:pt idx="567">
                  <c:v>43164</c:v>
                </c:pt>
                <c:pt idx="568">
                  <c:v>43165</c:v>
                </c:pt>
                <c:pt idx="569">
                  <c:v>43166</c:v>
                </c:pt>
                <c:pt idx="570">
                  <c:v>43167</c:v>
                </c:pt>
                <c:pt idx="571">
                  <c:v>43168</c:v>
                </c:pt>
                <c:pt idx="572">
                  <c:v>43171</c:v>
                </c:pt>
                <c:pt idx="573">
                  <c:v>43172</c:v>
                </c:pt>
                <c:pt idx="574">
                  <c:v>43173</c:v>
                </c:pt>
                <c:pt idx="575">
                  <c:v>43174</c:v>
                </c:pt>
                <c:pt idx="576">
                  <c:v>43175</c:v>
                </c:pt>
                <c:pt idx="577">
                  <c:v>43178</c:v>
                </c:pt>
                <c:pt idx="578">
                  <c:v>43179</c:v>
                </c:pt>
                <c:pt idx="579">
                  <c:v>43180</c:v>
                </c:pt>
                <c:pt idx="580">
                  <c:v>43181</c:v>
                </c:pt>
                <c:pt idx="581">
                  <c:v>43182</c:v>
                </c:pt>
                <c:pt idx="582">
                  <c:v>43185</c:v>
                </c:pt>
                <c:pt idx="583">
                  <c:v>43186</c:v>
                </c:pt>
                <c:pt idx="584">
                  <c:v>43187</c:v>
                </c:pt>
                <c:pt idx="585">
                  <c:v>43188</c:v>
                </c:pt>
                <c:pt idx="586">
                  <c:v>43189</c:v>
                </c:pt>
                <c:pt idx="587">
                  <c:v>43192</c:v>
                </c:pt>
                <c:pt idx="588">
                  <c:v>43193</c:v>
                </c:pt>
                <c:pt idx="589">
                  <c:v>43194</c:v>
                </c:pt>
                <c:pt idx="590">
                  <c:v>43195</c:v>
                </c:pt>
                <c:pt idx="591">
                  <c:v>43196</c:v>
                </c:pt>
                <c:pt idx="592">
                  <c:v>43199</c:v>
                </c:pt>
                <c:pt idx="593">
                  <c:v>43200</c:v>
                </c:pt>
                <c:pt idx="594">
                  <c:v>43201</c:v>
                </c:pt>
                <c:pt idx="595">
                  <c:v>43202</c:v>
                </c:pt>
                <c:pt idx="596">
                  <c:v>43203</c:v>
                </c:pt>
                <c:pt idx="597">
                  <c:v>43206</c:v>
                </c:pt>
                <c:pt idx="598">
                  <c:v>43207</c:v>
                </c:pt>
                <c:pt idx="599">
                  <c:v>43208</c:v>
                </c:pt>
                <c:pt idx="600">
                  <c:v>43209</c:v>
                </c:pt>
                <c:pt idx="601">
                  <c:v>43210</c:v>
                </c:pt>
                <c:pt idx="602">
                  <c:v>43213</c:v>
                </c:pt>
                <c:pt idx="603">
                  <c:v>43214</c:v>
                </c:pt>
                <c:pt idx="604">
                  <c:v>43215</c:v>
                </c:pt>
                <c:pt idx="605">
                  <c:v>43216</c:v>
                </c:pt>
                <c:pt idx="606">
                  <c:v>43217</c:v>
                </c:pt>
                <c:pt idx="607">
                  <c:v>43220</c:v>
                </c:pt>
                <c:pt idx="608">
                  <c:v>43221</c:v>
                </c:pt>
                <c:pt idx="609">
                  <c:v>43222</c:v>
                </c:pt>
                <c:pt idx="610">
                  <c:v>43223</c:v>
                </c:pt>
                <c:pt idx="611">
                  <c:v>43224</c:v>
                </c:pt>
                <c:pt idx="612">
                  <c:v>43227</c:v>
                </c:pt>
                <c:pt idx="613">
                  <c:v>43228</c:v>
                </c:pt>
                <c:pt idx="614">
                  <c:v>43229</c:v>
                </c:pt>
                <c:pt idx="615">
                  <c:v>43230</c:v>
                </c:pt>
                <c:pt idx="616">
                  <c:v>43231</c:v>
                </c:pt>
                <c:pt idx="617">
                  <c:v>43234</c:v>
                </c:pt>
                <c:pt idx="618">
                  <c:v>43235</c:v>
                </c:pt>
                <c:pt idx="619">
                  <c:v>43236</c:v>
                </c:pt>
                <c:pt idx="620">
                  <c:v>43237</c:v>
                </c:pt>
                <c:pt idx="621">
                  <c:v>43238</c:v>
                </c:pt>
                <c:pt idx="622">
                  <c:v>43241</c:v>
                </c:pt>
                <c:pt idx="623">
                  <c:v>43242</c:v>
                </c:pt>
                <c:pt idx="624">
                  <c:v>43243</c:v>
                </c:pt>
                <c:pt idx="625">
                  <c:v>43244</c:v>
                </c:pt>
                <c:pt idx="626">
                  <c:v>43245</c:v>
                </c:pt>
                <c:pt idx="627">
                  <c:v>43248</c:v>
                </c:pt>
                <c:pt idx="628">
                  <c:v>43249</c:v>
                </c:pt>
                <c:pt idx="629">
                  <c:v>43250</c:v>
                </c:pt>
                <c:pt idx="630">
                  <c:v>43251</c:v>
                </c:pt>
                <c:pt idx="631">
                  <c:v>43252</c:v>
                </c:pt>
                <c:pt idx="632">
                  <c:v>43255</c:v>
                </c:pt>
                <c:pt idx="633">
                  <c:v>43256</c:v>
                </c:pt>
                <c:pt idx="634">
                  <c:v>43257</c:v>
                </c:pt>
                <c:pt idx="635">
                  <c:v>43258</c:v>
                </c:pt>
                <c:pt idx="636">
                  <c:v>43259</c:v>
                </c:pt>
                <c:pt idx="637">
                  <c:v>43262</c:v>
                </c:pt>
                <c:pt idx="638">
                  <c:v>43263</c:v>
                </c:pt>
                <c:pt idx="639">
                  <c:v>43264</c:v>
                </c:pt>
                <c:pt idx="640">
                  <c:v>43265</c:v>
                </c:pt>
                <c:pt idx="641">
                  <c:v>43266</c:v>
                </c:pt>
                <c:pt idx="642">
                  <c:v>43269</c:v>
                </c:pt>
                <c:pt idx="643">
                  <c:v>43270</c:v>
                </c:pt>
                <c:pt idx="644">
                  <c:v>43271</c:v>
                </c:pt>
                <c:pt idx="645">
                  <c:v>43272</c:v>
                </c:pt>
                <c:pt idx="646">
                  <c:v>43273</c:v>
                </c:pt>
                <c:pt idx="647">
                  <c:v>43276</c:v>
                </c:pt>
                <c:pt idx="648">
                  <c:v>43277</c:v>
                </c:pt>
                <c:pt idx="649">
                  <c:v>43278</c:v>
                </c:pt>
                <c:pt idx="650">
                  <c:v>43279</c:v>
                </c:pt>
                <c:pt idx="651">
                  <c:v>43280</c:v>
                </c:pt>
                <c:pt idx="652">
                  <c:v>43283</c:v>
                </c:pt>
                <c:pt idx="653">
                  <c:v>43284</c:v>
                </c:pt>
                <c:pt idx="654">
                  <c:v>43285</c:v>
                </c:pt>
                <c:pt idx="655">
                  <c:v>43286</c:v>
                </c:pt>
                <c:pt idx="656">
                  <c:v>43287</c:v>
                </c:pt>
                <c:pt idx="657">
                  <c:v>43290</c:v>
                </c:pt>
                <c:pt idx="658">
                  <c:v>43291</c:v>
                </c:pt>
                <c:pt idx="659">
                  <c:v>43292</c:v>
                </c:pt>
                <c:pt idx="660">
                  <c:v>43293</c:v>
                </c:pt>
                <c:pt idx="661">
                  <c:v>43294</c:v>
                </c:pt>
                <c:pt idx="662">
                  <c:v>43297</c:v>
                </c:pt>
                <c:pt idx="663">
                  <c:v>43298</c:v>
                </c:pt>
                <c:pt idx="664">
                  <c:v>43299</c:v>
                </c:pt>
                <c:pt idx="665">
                  <c:v>43300</c:v>
                </c:pt>
                <c:pt idx="666">
                  <c:v>43301</c:v>
                </c:pt>
                <c:pt idx="667">
                  <c:v>43304</c:v>
                </c:pt>
                <c:pt idx="668">
                  <c:v>43305</c:v>
                </c:pt>
                <c:pt idx="669">
                  <c:v>43306</c:v>
                </c:pt>
                <c:pt idx="670">
                  <c:v>43307</c:v>
                </c:pt>
                <c:pt idx="671">
                  <c:v>43308</c:v>
                </c:pt>
                <c:pt idx="672">
                  <c:v>43311</c:v>
                </c:pt>
                <c:pt idx="673">
                  <c:v>43312</c:v>
                </c:pt>
                <c:pt idx="674">
                  <c:v>43313</c:v>
                </c:pt>
                <c:pt idx="675">
                  <c:v>43314</c:v>
                </c:pt>
                <c:pt idx="676">
                  <c:v>43315</c:v>
                </c:pt>
                <c:pt idx="677">
                  <c:v>43318</c:v>
                </c:pt>
                <c:pt idx="678">
                  <c:v>43319</c:v>
                </c:pt>
                <c:pt idx="679">
                  <c:v>43320</c:v>
                </c:pt>
                <c:pt idx="680">
                  <c:v>43321</c:v>
                </c:pt>
                <c:pt idx="681">
                  <c:v>43322</c:v>
                </c:pt>
                <c:pt idx="682">
                  <c:v>43325</c:v>
                </c:pt>
                <c:pt idx="683">
                  <c:v>43326</c:v>
                </c:pt>
                <c:pt idx="684">
                  <c:v>43327</c:v>
                </c:pt>
                <c:pt idx="685">
                  <c:v>43328</c:v>
                </c:pt>
                <c:pt idx="686">
                  <c:v>43329</c:v>
                </c:pt>
                <c:pt idx="687">
                  <c:v>43332</c:v>
                </c:pt>
                <c:pt idx="688">
                  <c:v>43333</c:v>
                </c:pt>
                <c:pt idx="689">
                  <c:v>43334</c:v>
                </c:pt>
                <c:pt idx="690">
                  <c:v>43335</c:v>
                </c:pt>
                <c:pt idx="691">
                  <c:v>43336</c:v>
                </c:pt>
                <c:pt idx="692">
                  <c:v>43339</c:v>
                </c:pt>
                <c:pt idx="693">
                  <c:v>43340</c:v>
                </c:pt>
                <c:pt idx="694">
                  <c:v>43341</c:v>
                </c:pt>
                <c:pt idx="695">
                  <c:v>43342</c:v>
                </c:pt>
                <c:pt idx="696">
                  <c:v>43343</c:v>
                </c:pt>
                <c:pt idx="697">
                  <c:v>43346</c:v>
                </c:pt>
                <c:pt idx="698">
                  <c:v>43347</c:v>
                </c:pt>
                <c:pt idx="699">
                  <c:v>43348</c:v>
                </c:pt>
                <c:pt idx="700">
                  <c:v>43349</c:v>
                </c:pt>
                <c:pt idx="701">
                  <c:v>43350</c:v>
                </c:pt>
                <c:pt idx="702">
                  <c:v>43353</c:v>
                </c:pt>
                <c:pt idx="703">
                  <c:v>43354</c:v>
                </c:pt>
                <c:pt idx="704">
                  <c:v>43355</c:v>
                </c:pt>
                <c:pt idx="705">
                  <c:v>43356</c:v>
                </c:pt>
                <c:pt idx="706">
                  <c:v>43357</c:v>
                </c:pt>
                <c:pt idx="707">
                  <c:v>43360</c:v>
                </c:pt>
                <c:pt idx="708">
                  <c:v>43361</c:v>
                </c:pt>
                <c:pt idx="709">
                  <c:v>43362</c:v>
                </c:pt>
                <c:pt idx="710">
                  <c:v>43363</c:v>
                </c:pt>
                <c:pt idx="711">
                  <c:v>43364</c:v>
                </c:pt>
                <c:pt idx="712">
                  <c:v>43367</c:v>
                </c:pt>
                <c:pt idx="713">
                  <c:v>43368</c:v>
                </c:pt>
                <c:pt idx="714">
                  <c:v>43369</c:v>
                </c:pt>
                <c:pt idx="715">
                  <c:v>43370</c:v>
                </c:pt>
                <c:pt idx="716">
                  <c:v>43371</c:v>
                </c:pt>
                <c:pt idx="717">
                  <c:v>43374</c:v>
                </c:pt>
                <c:pt idx="718">
                  <c:v>43375</c:v>
                </c:pt>
                <c:pt idx="719">
                  <c:v>43376</c:v>
                </c:pt>
                <c:pt idx="720">
                  <c:v>43377</c:v>
                </c:pt>
                <c:pt idx="721">
                  <c:v>43378</c:v>
                </c:pt>
                <c:pt idx="722">
                  <c:v>43381</c:v>
                </c:pt>
                <c:pt idx="723">
                  <c:v>43382</c:v>
                </c:pt>
                <c:pt idx="724">
                  <c:v>43383</c:v>
                </c:pt>
                <c:pt idx="725">
                  <c:v>43384</c:v>
                </c:pt>
                <c:pt idx="726">
                  <c:v>43385</c:v>
                </c:pt>
                <c:pt idx="727">
                  <c:v>43388</c:v>
                </c:pt>
                <c:pt idx="728">
                  <c:v>43389</c:v>
                </c:pt>
                <c:pt idx="729">
                  <c:v>43390</c:v>
                </c:pt>
                <c:pt idx="730">
                  <c:v>43391</c:v>
                </c:pt>
                <c:pt idx="731">
                  <c:v>43392</c:v>
                </c:pt>
                <c:pt idx="732">
                  <c:v>43395</c:v>
                </c:pt>
                <c:pt idx="733">
                  <c:v>43396</c:v>
                </c:pt>
                <c:pt idx="734">
                  <c:v>43397</c:v>
                </c:pt>
                <c:pt idx="735">
                  <c:v>43398</c:v>
                </c:pt>
                <c:pt idx="736">
                  <c:v>43399</c:v>
                </c:pt>
                <c:pt idx="737">
                  <c:v>43402</c:v>
                </c:pt>
                <c:pt idx="738">
                  <c:v>43403</c:v>
                </c:pt>
                <c:pt idx="739">
                  <c:v>43404</c:v>
                </c:pt>
                <c:pt idx="740">
                  <c:v>43405</c:v>
                </c:pt>
                <c:pt idx="741">
                  <c:v>43406</c:v>
                </c:pt>
                <c:pt idx="742">
                  <c:v>43409</c:v>
                </c:pt>
                <c:pt idx="743">
                  <c:v>43410</c:v>
                </c:pt>
                <c:pt idx="744">
                  <c:v>43411</c:v>
                </c:pt>
                <c:pt idx="745">
                  <c:v>43412</c:v>
                </c:pt>
                <c:pt idx="746">
                  <c:v>43413</c:v>
                </c:pt>
                <c:pt idx="747">
                  <c:v>43416</c:v>
                </c:pt>
                <c:pt idx="748">
                  <c:v>43417</c:v>
                </c:pt>
                <c:pt idx="749">
                  <c:v>43418</c:v>
                </c:pt>
                <c:pt idx="750">
                  <c:v>43419</c:v>
                </c:pt>
                <c:pt idx="751">
                  <c:v>43420</c:v>
                </c:pt>
                <c:pt idx="752">
                  <c:v>43423</c:v>
                </c:pt>
                <c:pt idx="753">
                  <c:v>43424</c:v>
                </c:pt>
                <c:pt idx="754">
                  <c:v>43425</c:v>
                </c:pt>
                <c:pt idx="755">
                  <c:v>43426</c:v>
                </c:pt>
                <c:pt idx="756">
                  <c:v>43427</c:v>
                </c:pt>
                <c:pt idx="757">
                  <c:v>43430</c:v>
                </c:pt>
                <c:pt idx="758">
                  <c:v>43431</c:v>
                </c:pt>
                <c:pt idx="759">
                  <c:v>43432</c:v>
                </c:pt>
                <c:pt idx="760">
                  <c:v>43433</c:v>
                </c:pt>
                <c:pt idx="761">
                  <c:v>43434</c:v>
                </c:pt>
                <c:pt idx="762">
                  <c:v>43437</c:v>
                </c:pt>
                <c:pt idx="763">
                  <c:v>43438</c:v>
                </c:pt>
                <c:pt idx="764">
                  <c:v>43439</c:v>
                </c:pt>
                <c:pt idx="765">
                  <c:v>43440</c:v>
                </c:pt>
                <c:pt idx="766">
                  <c:v>43441</c:v>
                </c:pt>
                <c:pt idx="767">
                  <c:v>43444</c:v>
                </c:pt>
                <c:pt idx="768">
                  <c:v>43445</c:v>
                </c:pt>
                <c:pt idx="769">
                  <c:v>43446</c:v>
                </c:pt>
                <c:pt idx="770">
                  <c:v>43447</c:v>
                </c:pt>
                <c:pt idx="771">
                  <c:v>43448</c:v>
                </c:pt>
                <c:pt idx="772">
                  <c:v>43451</c:v>
                </c:pt>
                <c:pt idx="773">
                  <c:v>43452</c:v>
                </c:pt>
                <c:pt idx="774">
                  <c:v>43453</c:v>
                </c:pt>
                <c:pt idx="775">
                  <c:v>43454</c:v>
                </c:pt>
                <c:pt idx="776">
                  <c:v>43455</c:v>
                </c:pt>
                <c:pt idx="777">
                  <c:v>43458</c:v>
                </c:pt>
                <c:pt idx="778">
                  <c:v>43459</c:v>
                </c:pt>
                <c:pt idx="779">
                  <c:v>43460</c:v>
                </c:pt>
                <c:pt idx="780">
                  <c:v>43461</c:v>
                </c:pt>
                <c:pt idx="781">
                  <c:v>43462</c:v>
                </c:pt>
                <c:pt idx="782">
                  <c:v>43465</c:v>
                </c:pt>
              </c:numCache>
            </c:numRef>
          </c:cat>
          <c:val>
            <c:numRef>
              <c:f>assets!$Y$3:$Y$785</c:f>
              <c:numCache>
                <c:formatCode>0.00E+00</c:formatCode>
                <c:ptCount val="783"/>
                <c:pt idx="1">
                  <c:v>0.11637404514734696</c:v>
                </c:pt>
                <c:pt idx="2">
                  <c:v>0.1179175057380487</c:v>
                </c:pt>
                <c:pt idx="3">
                  <c:v>0.11017006737030545</c:v>
                </c:pt>
                <c:pt idx="4">
                  <c:v>0.1137766076404903</c:v>
                </c:pt>
                <c:pt idx="5">
                  <c:v>0.116178182662007</c:v>
                </c:pt>
                <c:pt idx="6">
                  <c:v>0.10949582676033875</c:v>
                </c:pt>
                <c:pt idx="7">
                  <c:v>0.16272437066709591</c:v>
                </c:pt>
                <c:pt idx="8">
                  <c:v>0.16370645771785589</c:v>
                </c:pt>
                <c:pt idx="9">
                  <c:v>0.15565181007684156</c:v>
                </c:pt>
                <c:pt idx="10">
                  <c:v>0.2145230163920436</c:v>
                </c:pt>
                <c:pt idx="11">
                  <c:v>0.2184305359638789</c:v>
                </c:pt>
                <c:pt idx="12">
                  <c:v>0.24086721433996189</c:v>
                </c:pt>
                <c:pt idx="13">
                  <c:v>0.24017764891957347</c:v>
                </c:pt>
                <c:pt idx="14">
                  <c:v>0.24009890574228504</c:v>
                </c:pt>
                <c:pt idx="15">
                  <c:v>0.23766037482077834</c:v>
                </c:pt>
                <c:pt idx="16">
                  <c:v>0.23449941512197492</c:v>
                </c:pt>
                <c:pt idx="17">
                  <c:v>0.24860610954740317</c:v>
                </c:pt>
                <c:pt idx="18">
                  <c:v>0.25021438063048479</c:v>
                </c:pt>
                <c:pt idx="19">
                  <c:v>0.2541185119511768</c:v>
                </c:pt>
                <c:pt idx="20">
                  <c:v>0.25744950021458451</c:v>
                </c:pt>
                <c:pt idx="21">
                  <c:v>0.26970413120091213</c:v>
                </c:pt>
                <c:pt idx="22">
                  <c:v>0.27152135193121957</c:v>
                </c:pt>
                <c:pt idx="23">
                  <c:v>0.27157769365297268</c:v>
                </c:pt>
                <c:pt idx="24">
                  <c:v>0.2713386191006924</c:v>
                </c:pt>
                <c:pt idx="25">
                  <c:v>0.27401075100998712</c:v>
                </c:pt>
                <c:pt idx="26">
                  <c:v>0.2735081428613429</c:v>
                </c:pt>
                <c:pt idx="27">
                  <c:v>0.27427898944672974</c:v>
                </c:pt>
                <c:pt idx="28">
                  <c:v>0.24745526046426597</c:v>
                </c:pt>
                <c:pt idx="29">
                  <c:v>0.2503197751804172</c:v>
                </c:pt>
                <c:pt idx="30">
                  <c:v>0.25050550811741529</c:v>
                </c:pt>
                <c:pt idx="31">
                  <c:v>0.19353372750908623</c:v>
                </c:pt>
                <c:pt idx="32">
                  <c:v>0.19426886930177642</c:v>
                </c:pt>
                <c:pt idx="33">
                  <c:v>0.17786466612083801</c:v>
                </c:pt>
                <c:pt idx="34">
                  <c:v>0.17626622246416432</c:v>
                </c:pt>
                <c:pt idx="35">
                  <c:v>0.19885097549453917</c:v>
                </c:pt>
                <c:pt idx="36">
                  <c:v>0.2015346084267513</c:v>
                </c:pt>
                <c:pt idx="37">
                  <c:v>0.19927530269401536</c:v>
                </c:pt>
                <c:pt idx="38">
                  <c:v>0.18771498682576612</c:v>
                </c:pt>
                <c:pt idx="39">
                  <c:v>0.20162967653770811</c:v>
                </c:pt>
                <c:pt idx="40">
                  <c:v>0.18965235279618062</c:v>
                </c:pt>
                <c:pt idx="41">
                  <c:v>0.18790720812455541</c:v>
                </c:pt>
                <c:pt idx="42">
                  <c:v>0.17649670227038988</c:v>
                </c:pt>
                <c:pt idx="43">
                  <c:v>0.1700276930597216</c:v>
                </c:pt>
                <c:pt idx="44">
                  <c:v>0.17002635737967711</c:v>
                </c:pt>
                <c:pt idx="45">
                  <c:v>0.17137553884577031</c:v>
                </c:pt>
                <c:pt idx="46">
                  <c:v>0.17025908677020121</c:v>
                </c:pt>
                <c:pt idx="47">
                  <c:v>0.1652703939755219</c:v>
                </c:pt>
                <c:pt idx="48">
                  <c:v>0.16942764160709581</c:v>
                </c:pt>
                <c:pt idx="49">
                  <c:v>0.16985336817253135</c:v>
                </c:pt>
                <c:pt idx="50">
                  <c:v>0.17644768738349903</c:v>
                </c:pt>
                <c:pt idx="51">
                  <c:v>0.17408270106771681</c:v>
                </c:pt>
                <c:pt idx="52">
                  <c:v>0.17915095627935348</c:v>
                </c:pt>
                <c:pt idx="53">
                  <c:v>0.17373264618043469</c:v>
                </c:pt>
                <c:pt idx="54">
                  <c:v>0.17227952647124214</c:v>
                </c:pt>
                <c:pt idx="55">
                  <c:v>0.17867638657596188</c:v>
                </c:pt>
                <c:pt idx="56">
                  <c:v>0.14822024546361601</c:v>
                </c:pt>
                <c:pt idx="57">
                  <c:v>0.1473363884029267</c:v>
                </c:pt>
                <c:pt idx="58">
                  <c:v>0.15618014047862336</c:v>
                </c:pt>
                <c:pt idx="59">
                  <c:v>0.15528187196526191</c:v>
                </c:pt>
                <c:pt idx="60">
                  <c:v>0.13149109706985337</c:v>
                </c:pt>
                <c:pt idx="61">
                  <c:v>0.13382761224226292</c:v>
                </c:pt>
                <c:pt idx="62">
                  <c:v>0.13391975065591979</c:v>
                </c:pt>
                <c:pt idx="63">
                  <c:v>0.13386392057367286</c:v>
                </c:pt>
                <c:pt idx="64">
                  <c:v>0.13396415515122348</c:v>
                </c:pt>
                <c:pt idx="65">
                  <c:v>0.13770195557722581</c:v>
                </c:pt>
                <c:pt idx="66">
                  <c:v>0.15990058441345997</c:v>
                </c:pt>
                <c:pt idx="67">
                  <c:v>0.1424629151062293</c:v>
                </c:pt>
                <c:pt idx="68">
                  <c:v>0.14635697535879971</c:v>
                </c:pt>
                <c:pt idx="69">
                  <c:v>0.14565815005434646</c:v>
                </c:pt>
                <c:pt idx="70">
                  <c:v>0.14552039110252871</c:v>
                </c:pt>
                <c:pt idx="71">
                  <c:v>0.14303687165317522</c:v>
                </c:pt>
                <c:pt idx="72">
                  <c:v>0.1602635472944075</c:v>
                </c:pt>
                <c:pt idx="73">
                  <c:v>0.15496888105526491</c:v>
                </c:pt>
                <c:pt idx="74">
                  <c:v>0.15878343445116325</c:v>
                </c:pt>
                <c:pt idx="75">
                  <c:v>0.1587386437142988</c:v>
                </c:pt>
                <c:pt idx="76">
                  <c:v>0.15030246829105415</c:v>
                </c:pt>
                <c:pt idx="77">
                  <c:v>0.15018539061698807</c:v>
                </c:pt>
                <c:pt idx="78">
                  <c:v>0.1500299613153544</c:v>
                </c:pt>
                <c:pt idx="79">
                  <c:v>0.14369041346386838</c:v>
                </c:pt>
                <c:pt idx="80">
                  <c:v>0.15640529179799326</c:v>
                </c:pt>
                <c:pt idx="81">
                  <c:v>0.15609322765165565</c:v>
                </c:pt>
                <c:pt idx="82">
                  <c:v>0.15469350333018428</c:v>
                </c:pt>
                <c:pt idx="83">
                  <c:v>0.15944827901298836</c:v>
                </c:pt>
                <c:pt idx="84">
                  <c:v>0.16297862319910075</c:v>
                </c:pt>
                <c:pt idx="85">
                  <c:v>0.16164165135272013</c:v>
                </c:pt>
                <c:pt idx="86">
                  <c:v>0.15870968981916295</c:v>
                </c:pt>
                <c:pt idx="87">
                  <c:v>0.12494491639256906</c:v>
                </c:pt>
                <c:pt idx="88">
                  <c:v>0.12846289079239387</c:v>
                </c:pt>
                <c:pt idx="89">
                  <c:v>0.12772729637018285</c:v>
                </c:pt>
                <c:pt idx="90">
                  <c:v>0.12821976660699649</c:v>
                </c:pt>
                <c:pt idx="91">
                  <c:v>0.1578968871072999</c:v>
                </c:pt>
                <c:pt idx="92">
                  <c:v>0.15167705763351072</c:v>
                </c:pt>
                <c:pt idx="93">
                  <c:v>0.13833869146020072</c:v>
                </c:pt>
                <c:pt idx="94">
                  <c:v>0.14782380604019324</c:v>
                </c:pt>
                <c:pt idx="95">
                  <c:v>0.14567904790744152</c:v>
                </c:pt>
                <c:pt idx="96">
                  <c:v>0.14474646882017631</c:v>
                </c:pt>
                <c:pt idx="97">
                  <c:v>0.14624566989684054</c:v>
                </c:pt>
                <c:pt idx="98">
                  <c:v>0.14612639438801633</c:v>
                </c:pt>
                <c:pt idx="99">
                  <c:v>0.1459865007745795</c:v>
                </c:pt>
                <c:pt idx="100">
                  <c:v>0.16070858129429802</c:v>
                </c:pt>
                <c:pt idx="101">
                  <c:v>0.16179329530278874</c:v>
                </c:pt>
                <c:pt idx="102">
                  <c:v>0.1620153948625066</c:v>
                </c:pt>
                <c:pt idx="103">
                  <c:v>0.16727658825503175</c:v>
                </c:pt>
                <c:pt idx="104">
                  <c:v>0.16239859515409699</c:v>
                </c:pt>
                <c:pt idx="105">
                  <c:v>0.15785222594058904</c:v>
                </c:pt>
                <c:pt idx="106">
                  <c:v>0.20554812259515573</c:v>
                </c:pt>
                <c:pt idx="107">
                  <c:v>0.20081393362075636</c:v>
                </c:pt>
                <c:pt idx="108">
                  <c:v>0.2037921271330016</c:v>
                </c:pt>
                <c:pt idx="109">
                  <c:v>0.20429156866385617</c:v>
                </c:pt>
                <c:pt idx="110">
                  <c:v>0.20356500468822294</c:v>
                </c:pt>
                <c:pt idx="111">
                  <c:v>0.20444765797986444</c:v>
                </c:pt>
                <c:pt idx="112">
                  <c:v>0.1935817778895689</c:v>
                </c:pt>
                <c:pt idx="113">
                  <c:v>0.19575505893320416</c:v>
                </c:pt>
                <c:pt idx="114">
                  <c:v>0.19941472140674849</c:v>
                </c:pt>
                <c:pt idx="115">
                  <c:v>0.20122809320384091</c:v>
                </c:pt>
                <c:pt idx="116">
                  <c:v>0.20111739779473084</c:v>
                </c:pt>
                <c:pt idx="117">
                  <c:v>0.20112063810912015</c:v>
                </c:pt>
                <c:pt idx="118">
                  <c:v>0.20788786394605105</c:v>
                </c:pt>
                <c:pt idx="119">
                  <c:v>0.20829942112604508</c:v>
                </c:pt>
                <c:pt idx="120">
                  <c:v>0.21087076269034766</c:v>
                </c:pt>
                <c:pt idx="121">
                  <c:v>0.19892712144317956</c:v>
                </c:pt>
                <c:pt idx="122">
                  <c:v>0.18711860078169079</c:v>
                </c:pt>
                <c:pt idx="123">
                  <c:v>0.18684312685668145</c:v>
                </c:pt>
                <c:pt idx="124">
                  <c:v>0.18507139188833727</c:v>
                </c:pt>
                <c:pt idx="125">
                  <c:v>0.18434884294891593</c:v>
                </c:pt>
                <c:pt idx="126">
                  <c:v>0.18400699017225869</c:v>
                </c:pt>
                <c:pt idx="127">
                  <c:v>0.12361060527486625</c:v>
                </c:pt>
                <c:pt idx="128">
                  <c:v>0.12101796002297849</c:v>
                </c:pt>
                <c:pt idx="129">
                  <c:v>0.1181844418611976</c:v>
                </c:pt>
                <c:pt idx="130">
                  <c:v>0.11699976102313789</c:v>
                </c:pt>
                <c:pt idx="131">
                  <c:v>0.11978349453024818</c:v>
                </c:pt>
                <c:pt idx="132">
                  <c:v>0.11383273305994428</c:v>
                </c:pt>
                <c:pt idx="133">
                  <c:v>0.11581469478093268</c:v>
                </c:pt>
                <c:pt idx="134">
                  <c:v>0.11794523312400215</c:v>
                </c:pt>
                <c:pt idx="135">
                  <c:v>0.10198127532868372</c:v>
                </c:pt>
                <c:pt idx="136">
                  <c:v>0.11504015464282651</c:v>
                </c:pt>
                <c:pt idx="137">
                  <c:v>0.11532653062564663</c:v>
                </c:pt>
                <c:pt idx="138">
                  <c:v>0.11553971952017543</c:v>
                </c:pt>
                <c:pt idx="139">
                  <c:v>0.10775973760514897</c:v>
                </c:pt>
                <c:pt idx="140">
                  <c:v>0.10935503479732499</c:v>
                </c:pt>
                <c:pt idx="141">
                  <c:v>0.10482426363344521</c:v>
                </c:pt>
                <c:pt idx="142">
                  <c:v>0.10944503567249801</c:v>
                </c:pt>
                <c:pt idx="143">
                  <c:v>0.11025759856644496</c:v>
                </c:pt>
                <c:pt idx="144">
                  <c:v>0.11048210954211962</c:v>
                </c:pt>
                <c:pt idx="145">
                  <c:v>0.10449956407840137</c:v>
                </c:pt>
                <c:pt idx="146">
                  <c:v>0.10526942648133396</c:v>
                </c:pt>
                <c:pt idx="147">
                  <c:v>0.10695638124603209</c:v>
                </c:pt>
                <c:pt idx="148">
                  <c:v>0.10644071131293062</c:v>
                </c:pt>
                <c:pt idx="149">
                  <c:v>0.11168787853644051</c:v>
                </c:pt>
                <c:pt idx="150">
                  <c:v>0.11049968230563605</c:v>
                </c:pt>
                <c:pt idx="151">
                  <c:v>0.11139802402678201</c:v>
                </c:pt>
                <c:pt idx="152">
                  <c:v>0.11066662777619538</c:v>
                </c:pt>
                <c:pt idx="153">
                  <c:v>0.11079116659799676</c:v>
                </c:pt>
                <c:pt idx="154">
                  <c:v>0.10049667405504466</c:v>
                </c:pt>
                <c:pt idx="155">
                  <c:v>0.10046069443772256</c:v>
                </c:pt>
                <c:pt idx="156">
                  <c:v>0.10041486705334619</c:v>
                </c:pt>
                <c:pt idx="157">
                  <c:v>8.5387855580781935E-2</c:v>
                </c:pt>
                <c:pt idx="158">
                  <c:v>9.2959505968489217E-2</c:v>
                </c:pt>
                <c:pt idx="159">
                  <c:v>9.2858144017750235E-2</c:v>
                </c:pt>
                <c:pt idx="160">
                  <c:v>9.2112987564903312E-2</c:v>
                </c:pt>
                <c:pt idx="161">
                  <c:v>9.3261088503691456E-2</c:v>
                </c:pt>
                <c:pt idx="162">
                  <c:v>9.5680455372163534E-2</c:v>
                </c:pt>
                <c:pt idx="163">
                  <c:v>9.1880710509271921E-2</c:v>
                </c:pt>
                <c:pt idx="164">
                  <c:v>9.0014137055367274E-2</c:v>
                </c:pt>
                <c:pt idx="165">
                  <c:v>9.022560070626004E-2</c:v>
                </c:pt>
                <c:pt idx="166">
                  <c:v>9.1257914857124131E-2</c:v>
                </c:pt>
                <c:pt idx="167">
                  <c:v>9.1569420888403419E-2</c:v>
                </c:pt>
                <c:pt idx="168">
                  <c:v>9.0864314506474753E-2</c:v>
                </c:pt>
                <c:pt idx="169">
                  <c:v>9.5844405674694766E-2</c:v>
                </c:pt>
                <c:pt idx="170">
                  <c:v>9.736220071847991E-2</c:v>
                </c:pt>
                <c:pt idx="171">
                  <c:v>9.6403522054203467E-2</c:v>
                </c:pt>
                <c:pt idx="172">
                  <c:v>9.2294275744730495E-2</c:v>
                </c:pt>
                <c:pt idx="173">
                  <c:v>9.4594528896202276E-2</c:v>
                </c:pt>
                <c:pt idx="174">
                  <c:v>9.5927007330791222E-2</c:v>
                </c:pt>
                <c:pt idx="175">
                  <c:v>9.1987541278417517E-2</c:v>
                </c:pt>
                <c:pt idx="176">
                  <c:v>9.1761041500933768E-2</c:v>
                </c:pt>
                <c:pt idx="177">
                  <c:v>9.4211210603999576E-2</c:v>
                </c:pt>
                <c:pt idx="178">
                  <c:v>0.11666128123059756</c:v>
                </c:pt>
                <c:pt idx="179">
                  <c:v>0.11199400668500312</c:v>
                </c:pt>
                <c:pt idx="180">
                  <c:v>0.11710422077141684</c:v>
                </c:pt>
                <c:pt idx="181">
                  <c:v>0.11793148172251197</c:v>
                </c:pt>
                <c:pt idx="182">
                  <c:v>0.1202528895338681</c:v>
                </c:pt>
                <c:pt idx="183">
                  <c:v>0.11921575837397527</c:v>
                </c:pt>
                <c:pt idx="184">
                  <c:v>0.11886786908232105</c:v>
                </c:pt>
                <c:pt idx="185">
                  <c:v>0.12148609279201955</c:v>
                </c:pt>
                <c:pt idx="186">
                  <c:v>0.12153535497463314</c:v>
                </c:pt>
                <c:pt idx="187">
                  <c:v>0.12173443517862541</c:v>
                </c:pt>
                <c:pt idx="188">
                  <c:v>0.1229057809359521</c:v>
                </c:pt>
                <c:pt idx="189">
                  <c:v>0.12740421735703306</c:v>
                </c:pt>
                <c:pt idx="190">
                  <c:v>0.12279836337367518</c:v>
                </c:pt>
                <c:pt idx="191">
                  <c:v>0.11447569327921972</c:v>
                </c:pt>
                <c:pt idx="192">
                  <c:v>0.1140519045143915</c:v>
                </c:pt>
                <c:pt idx="193">
                  <c:v>0.12020849984840096</c:v>
                </c:pt>
                <c:pt idx="194">
                  <c:v>0.1166924817003241</c:v>
                </c:pt>
                <c:pt idx="195">
                  <c:v>0.11622604269279005</c:v>
                </c:pt>
                <c:pt idx="196">
                  <c:v>0.11671901995680099</c:v>
                </c:pt>
                <c:pt idx="197">
                  <c:v>0.11667328391291501</c:v>
                </c:pt>
                <c:pt idx="198">
                  <c:v>0.12353852009562927</c:v>
                </c:pt>
                <c:pt idx="199">
                  <c:v>0.10676942296509247</c:v>
                </c:pt>
                <c:pt idx="200">
                  <c:v>0.10041196792580577</c:v>
                </c:pt>
                <c:pt idx="201">
                  <c:v>8.341571800812482E-2</c:v>
                </c:pt>
                <c:pt idx="202">
                  <c:v>0.10747434911682796</c:v>
                </c:pt>
                <c:pt idx="203">
                  <c:v>0.10646837150756853</c:v>
                </c:pt>
                <c:pt idx="204">
                  <c:v>0.10727699002262701</c:v>
                </c:pt>
                <c:pt idx="205">
                  <c:v>0.12585477913813006</c:v>
                </c:pt>
                <c:pt idx="206">
                  <c:v>0.16137300637865865</c:v>
                </c:pt>
                <c:pt idx="207">
                  <c:v>0.1644875269081939</c:v>
                </c:pt>
                <c:pt idx="208">
                  <c:v>0.16716043982858911</c:v>
                </c:pt>
                <c:pt idx="209">
                  <c:v>0.16622262611414529</c:v>
                </c:pt>
                <c:pt idx="210">
                  <c:v>0.16299000322808438</c:v>
                </c:pt>
                <c:pt idx="211">
                  <c:v>0.1709585140578011</c:v>
                </c:pt>
                <c:pt idx="212">
                  <c:v>0.17286318068840856</c:v>
                </c:pt>
                <c:pt idx="213">
                  <c:v>0.17286351005667619</c:v>
                </c:pt>
                <c:pt idx="214">
                  <c:v>0.17739728177777236</c:v>
                </c:pt>
                <c:pt idx="215">
                  <c:v>0.17755754929991327</c:v>
                </c:pt>
                <c:pt idx="216">
                  <c:v>0.17734693931612164</c:v>
                </c:pt>
                <c:pt idx="217">
                  <c:v>0.17972694668081007</c:v>
                </c:pt>
                <c:pt idx="218">
                  <c:v>0.17850656143611188</c:v>
                </c:pt>
                <c:pt idx="219">
                  <c:v>0.17122046122380696</c:v>
                </c:pt>
                <c:pt idx="220">
                  <c:v>0.15982634785279107</c:v>
                </c:pt>
                <c:pt idx="221">
                  <c:v>0.16456713513493565</c:v>
                </c:pt>
                <c:pt idx="222">
                  <c:v>0.16223917021164738</c:v>
                </c:pt>
                <c:pt idx="223">
                  <c:v>0.16063703113021646</c:v>
                </c:pt>
                <c:pt idx="224">
                  <c:v>0.16306690814586663</c:v>
                </c:pt>
                <c:pt idx="225">
                  <c:v>0.15893130958001275</c:v>
                </c:pt>
                <c:pt idx="226">
                  <c:v>0.1511768052864994</c:v>
                </c:pt>
                <c:pt idx="227">
                  <c:v>0.12029011278380586</c:v>
                </c:pt>
                <c:pt idx="228">
                  <c:v>0.11726382357067512</c:v>
                </c:pt>
                <c:pt idx="229">
                  <c:v>0.11314697771149936</c:v>
                </c:pt>
                <c:pt idx="230">
                  <c:v>0.15124804398433683</c:v>
                </c:pt>
                <c:pt idx="231">
                  <c:v>0.15285381335551709</c:v>
                </c:pt>
                <c:pt idx="232">
                  <c:v>0.14991789473612174</c:v>
                </c:pt>
                <c:pt idx="233">
                  <c:v>0.14936721493542512</c:v>
                </c:pt>
                <c:pt idx="234">
                  <c:v>0.151528646527917</c:v>
                </c:pt>
                <c:pt idx="235">
                  <c:v>0.14118155242835376</c:v>
                </c:pt>
                <c:pt idx="236">
                  <c:v>0.14154105950286303</c:v>
                </c:pt>
                <c:pt idx="237">
                  <c:v>0.14170593720263494</c:v>
                </c:pt>
                <c:pt idx="238">
                  <c:v>0.13971013319394651</c:v>
                </c:pt>
                <c:pt idx="239">
                  <c:v>0.14005724955635965</c:v>
                </c:pt>
                <c:pt idx="240">
                  <c:v>0.13958199465603377</c:v>
                </c:pt>
                <c:pt idx="241">
                  <c:v>0.14343732929829145</c:v>
                </c:pt>
                <c:pt idx="242">
                  <c:v>0.14151237259374932</c:v>
                </c:pt>
                <c:pt idx="243">
                  <c:v>0.13789520582162459</c:v>
                </c:pt>
                <c:pt idx="244">
                  <c:v>0.13854181098400983</c:v>
                </c:pt>
                <c:pt idx="245">
                  <c:v>0.14911043117860898</c:v>
                </c:pt>
                <c:pt idx="246">
                  <c:v>0.15045559048407672</c:v>
                </c:pt>
                <c:pt idx="247">
                  <c:v>0.14915490225785516</c:v>
                </c:pt>
                <c:pt idx="248">
                  <c:v>0.15004775778770793</c:v>
                </c:pt>
                <c:pt idx="249">
                  <c:v>0.15272144748999891</c:v>
                </c:pt>
                <c:pt idx="250">
                  <c:v>0.16680407548708981</c:v>
                </c:pt>
                <c:pt idx="251">
                  <c:v>0.12014808310024268</c:v>
                </c:pt>
                <c:pt idx="252">
                  <c:v>0.12066766614295038</c:v>
                </c:pt>
                <c:pt idx="253">
                  <c:v>0.12282020925597702</c:v>
                </c:pt>
                <c:pt idx="254">
                  <c:v>0.11281712408683527</c:v>
                </c:pt>
                <c:pt idx="255">
                  <c:v>0.12429695979964879</c:v>
                </c:pt>
                <c:pt idx="256">
                  <c:v>0.12432685058072283</c:v>
                </c:pt>
                <c:pt idx="257">
                  <c:v>0.12792256067274504</c:v>
                </c:pt>
                <c:pt idx="258">
                  <c:v>0.12910295597173188</c:v>
                </c:pt>
                <c:pt idx="259">
                  <c:v>0.14103043259466277</c:v>
                </c:pt>
                <c:pt idx="260">
                  <c:v>0.14613646111124892</c:v>
                </c:pt>
                <c:pt idx="261">
                  <c:v>0.14517222268609828</c:v>
                </c:pt>
                <c:pt idx="262">
                  <c:v>0.14341746733794544</c:v>
                </c:pt>
                <c:pt idx="263">
                  <c:v>0.14837147925135838</c:v>
                </c:pt>
                <c:pt idx="264">
                  <c:v>0.15144063177097258</c:v>
                </c:pt>
                <c:pt idx="265">
                  <c:v>0.15418291000608256</c:v>
                </c:pt>
                <c:pt idx="266">
                  <c:v>0.14534567758603686</c:v>
                </c:pt>
                <c:pt idx="267">
                  <c:v>0.14357996134607151</c:v>
                </c:pt>
                <c:pt idx="268">
                  <c:v>0.14347900562863769</c:v>
                </c:pt>
                <c:pt idx="269">
                  <c:v>0.1430433002999747</c:v>
                </c:pt>
                <c:pt idx="270">
                  <c:v>0.14165903768399787</c:v>
                </c:pt>
                <c:pt idx="271">
                  <c:v>0.12635733391630241</c:v>
                </c:pt>
                <c:pt idx="272">
                  <c:v>0.12575722169463807</c:v>
                </c:pt>
                <c:pt idx="273">
                  <c:v>0.12440926825482593</c:v>
                </c:pt>
                <c:pt idx="274">
                  <c:v>0.11929511601897506</c:v>
                </c:pt>
                <c:pt idx="275">
                  <c:v>0.12581087068663854</c:v>
                </c:pt>
                <c:pt idx="276">
                  <c:v>0.11870066911864975</c:v>
                </c:pt>
                <c:pt idx="277">
                  <c:v>0.11875002988954103</c:v>
                </c:pt>
                <c:pt idx="278">
                  <c:v>0.11305343048989464</c:v>
                </c:pt>
                <c:pt idx="279">
                  <c:v>0.11257453823422581</c:v>
                </c:pt>
                <c:pt idx="280">
                  <c:v>0.10776256548589176</c:v>
                </c:pt>
                <c:pt idx="281">
                  <c:v>0.10098888627130878</c:v>
                </c:pt>
                <c:pt idx="282">
                  <c:v>0.10132135577469567</c:v>
                </c:pt>
                <c:pt idx="283">
                  <c:v>0.10357266548341633</c:v>
                </c:pt>
                <c:pt idx="284">
                  <c:v>0.10360831856248501</c:v>
                </c:pt>
                <c:pt idx="285">
                  <c:v>0.10020741430175899</c:v>
                </c:pt>
                <c:pt idx="286">
                  <c:v>0.1058196984483785</c:v>
                </c:pt>
                <c:pt idx="287">
                  <c:v>0.1059770400919829</c:v>
                </c:pt>
                <c:pt idx="288">
                  <c:v>0.10409950753099388</c:v>
                </c:pt>
                <c:pt idx="289">
                  <c:v>0.10671023277462217</c:v>
                </c:pt>
                <c:pt idx="290">
                  <c:v>0.10439679644737224</c:v>
                </c:pt>
                <c:pt idx="291">
                  <c:v>0.10357057949352134</c:v>
                </c:pt>
                <c:pt idx="292">
                  <c:v>0.10520266528004167</c:v>
                </c:pt>
                <c:pt idx="293">
                  <c:v>0.10324631536112341</c:v>
                </c:pt>
                <c:pt idx="294">
                  <c:v>0.10345819990275044</c:v>
                </c:pt>
                <c:pt idx="295">
                  <c:v>0.13553665139674873</c:v>
                </c:pt>
                <c:pt idx="296">
                  <c:v>0.12839311822146665</c:v>
                </c:pt>
                <c:pt idx="297">
                  <c:v>0.12869694793347305</c:v>
                </c:pt>
                <c:pt idx="298">
                  <c:v>0.13129325383552129</c:v>
                </c:pt>
                <c:pt idx="299">
                  <c:v>0.13175916265526808</c:v>
                </c:pt>
                <c:pt idx="300">
                  <c:v>0.13272518086745902</c:v>
                </c:pt>
                <c:pt idx="301">
                  <c:v>0.12577344304591501</c:v>
                </c:pt>
                <c:pt idx="302">
                  <c:v>0.12626059455752378</c:v>
                </c:pt>
                <c:pt idx="303">
                  <c:v>0.12469849306963873</c:v>
                </c:pt>
                <c:pt idx="304">
                  <c:v>0.12400597028190601</c:v>
                </c:pt>
                <c:pt idx="305">
                  <c:v>0.11990617240771716</c:v>
                </c:pt>
                <c:pt idx="306">
                  <c:v>0.11971896036539638</c:v>
                </c:pt>
                <c:pt idx="307">
                  <c:v>0.10964205387084429</c:v>
                </c:pt>
                <c:pt idx="308">
                  <c:v>0.10974046394343183</c:v>
                </c:pt>
                <c:pt idx="309">
                  <c:v>0.1097218878359885</c:v>
                </c:pt>
                <c:pt idx="310">
                  <c:v>0.10363861449327638</c:v>
                </c:pt>
                <c:pt idx="311">
                  <c:v>0.10563669054255818</c:v>
                </c:pt>
                <c:pt idx="312">
                  <c:v>0.11453314463308742</c:v>
                </c:pt>
                <c:pt idx="313">
                  <c:v>0.12446464503621789</c:v>
                </c:pt>
                <c:pt idx="314">
                  <c:v>0.12413684541684895</c:v>
                </c:pt>
                <c:pt idx="315">
                  <c:v>0.12244059330155914</c:v>
                </c:pt>
                <c:pt idx="316">
                  <c:v>9.6174173370688565E-2</c:v>
                </c:pt>
                <c:pt idx="317">
                  <c:v>9.6120843849608853E-2</c:v>
                </c:pt>
                <c:pt idx="318">
                  <c:v>9.7419037752455154E-2</c:v>
                </c:pt>
                <c:pt idx="319">
                  <c:v>9.8480776563863587E-2</c:v>
                </c:pt>
                <c:pt idx="320">
                  <c:v>9.7777849477609702E-2</c:v>
                </c:pt>
                <c:pt idx="321">
                  <c:v>9.5789792261790796E-2</c:v>
                </c:pt>
                <c:pt idx="322">
                  <c:v>0.10286289486352326</c:v>
                </c:pt>
                <c:pt idx="323">
                  <c:v>0.10283637880379597</c:v>
                </c:pt>
                <c:pt idx="324">
                  <c:v>0.10350047034672837</c:v>
                </c:pt>
                <c:pt idx="325">
                  <c:v>0.10305541598931731</c:v>
                </c:pt>
                <c:pt idx="326">
                  <c:v>0.10275034581711383</c:v>
                </c:pt>
                <c:pt idx="327">
                  <c:v>0.10347228394077264</c:v>
                </c:pt>
                <c:pt idx="328">
                  <c:v>0.10524473302960957</c:v>
                </c:pt>
                <c:pt idx="329">
                  <c:v>0.10589496065391385</c:v>
                </c:pt>
                <c:pt idx="330">
                  <c:v>0.11628913097701368</c:v>
                </c:pt>
                <c:pt idx="331">
                  <c:v>0.11544834741573612</c:v>
                </c:pt>
                <c:pt idx="332">
                  <c:v>0.10748522450500653</c:v>
                </c:pt>
                <c:pt idx="333">
                  <c:v>0.10547549909891453</c:v>
                </c:pt>
                <c:pt idx="334">
                  <c:v>8.5901806094112382E-2</c:v>
                </c:pt>
                <c:pt idx="335">
                  <c:v>8.5998830707354576E-2</c:v>
                </c:pt>
                <c:pt idx="336">
                  <c:v>8.1424850605155225E-2</c:v>
                </c:pt>
                <c:pt idx="337">
                  <c:v>8.3580526715563846E-2</c:v>
                </c:pt>
                <c:pt idx="338">
                  <c:v>8.238146941021568E-2</c:v>
                </c:pt>
                <c:pt idx="339">
                  <c:v>0.1043566246020715</c:v>
                </c:pt>
                <c:pt idx="340">
                  <c:v>0.10359297071023747</c:v>
                </c:pt>
                <c:pt idx="341">
                  <c:v>0.10328314505064536</c:v>
                </c:pt>
                <c:pt idx="342">
                  <c:v>0.10497083583342862</c:v>
                </c:pt>
                <c:pt idx="343">
                  <c:v>0.10017040829330189</c:v>
                </c:pt>
                <c:pt idx="344">
                  <c:v>0.1008660849507361</c:v>
                </c:pt>
                <c:pt idx="345">
                  <c:v>0.10100627480667301</c:v>
                </c:pt>
                <c:pt idx="346">
                  <c:v>0.1057507087043001</c:v>
                </c:pt>
                <c:pt idx="347">
                  <c:v>0.10550567842131059</c:v>
                </c:pt>
                <c:pt idx="348">
                  <c:v>0.10557773882026779</c:v>
                </c:pt>
                <c:pt idx="349">
                  <c:v>0.10359712368123099</c:v>
                </c:pt>
                <c:pt idx="350">
                  <c:v>0.1029026006901811</c:v>
                </c:pt>
                <c:pt idx="351">
                  <c:v>9.1369171717444228E-2</c:v>
                </c:pt>
                <c:pt idx="352">
                  <c:v>9.0493233696880337E-2</c:v>
                </c:pt>
                <c:pt idx="353">
                  <c:v>9.5963252960441489E-2</c:v>
                </c:pt>
                <c:pt idx="354">
                  <c:v>8.7861331603186849E-2</c:v>
                </c:pt>
                <c:pt idx="355">
                  <c:v>0.10422418794906206</c:v>
                </c:pt>
                <c:pt idx="356">
                  <c:v>0.10971251234741272</c:v>
                </c:pt>
                <c:pt idx="357">
                  <c:v>0.10952139431210554</c:v>
                </c:pt>
                <c:pt idx="358">
                  <c:v>0.10962312593057584</c:v>
                </c:pt>
                <c:pt idx="359">
                  <c:v>0.11391757506107142</c:v>
                </c:pt>
                <c:pt idx="360">
                  <c:v>0.11745653808621732</c:v>
                </c:pt>
                <c:pt idx="361">
                  <c:v>0.11690743075795851</c:v>
                </c:pt>
                <c:pt idx="362">
                  <c:v>0.11844463118111696</c:v>
                </c:pt>
                <c:pt idx="363">
                  <c:v>0.11768423177791407</c:v>
                </c:pt>
                <c:pt idx="364">
                  <c:v>0.11829414529651149</c:v>
                </c:pt>
                <c:pt idx="365">
                  <c:v>0.11759728256755399</c:v>
                </c:pt>
                <c:pt idx="366">
                  <c:v>0.11828316863336322</c:v>
                </c:pt>
                <c:pt idx="367">
                  <c:v>0.11797378730369951</c:v>
                </c:pt>
                <c:pt idx="368">
                  <c:v>0.11840802537059755</c:v>
                </c:pt>
                <c:pt idx="369">
                  <c:v>0.11825476647308067</c:v>
                </c:pt>
                <c:pt idx="370">
                  <c:v>0.11795051471497256</c:v>
                </c:pt>
                <c:pt idx="371">
                  <c:v>0.11767390190810936</c:v>
                </c:pt>
                <c:pt idx="372">
                  <c:v>0.12141297969486931</c:v>
                </c:pt>
                <c:pt idx="373">
                  <c:v>0.12091125466739869</c:v>
                </c:pt>
                <c:pt idx="374">
                  <c:v>0.11054816595567815</c:v>
                </c:pt>
                <c:pt idx="375">
                  <c:v>0.11146385441534364</c:v>
                </c:pt>
                <c:pt idx="376">
                  <c:v>0.10880515337032491</c:v>
                </c:pt>
                <c:pt idx="377">
                  <c:v>0.10815378839946063</c:v>
                </c:pt>
                <c:pt idx="378">
                  <c:v>0.10803056431458016</c:v>
                </c:pt>
                <c:pt idx="379">
                  <c:v>0.1149116229748714</c:v>
                </c:pt>
                <c:pt idx="380">
                  <c:v>0.10675082685822054</c:v>
                </c:pt>
                <c:pt idx="381">
                  <c:v>9.7615758441741918E-2</c:v>
                </c:pt>
                <c:pt idx="382">
                  <c:v>9.960221138880454E-2</c:v>
                </c:pt>
                <c:pt idx="383">
                  <c:v>0.10146726148328943</c:v>
                </c:pt>
                <c:pt idx="384">
                  <c:v>0.10011187419771028</c:v>
                </c:pt>
                <c:pt idx="385">
                  <c:v>0.10020623716390588</c:v>
                </c:pt>
                <c:pt idx="386">
                  <c:v>0.10065323851716959</c:v>
                </c:pt>
                <c:pt idx="387">
                  <c:v>0.10011539875396656</c:v>
                </c:pt>
                <c:pt idx="388">
                  <c:v>9.5600994099904885E-2</c:v>
                </c:pt>
                <c:pt idx="389">
                  <c:v>9.5609164640690442E-2</c:v>
                </c:pt>
                <c:pt idx="390">
                  <c:v>0.10025317994822414</c:v>
                </c:pt>
                <c:pt idx="391">
                  <c:v>0.10055465615258415</c:v>
                </c:pt>
                <c:pt idx="392">
                  <c:v>0.1004474201418817</c:v>
                </c:pt>
                <c:pt idx="393">
                  <c:v>7.7297329569111131E-2</c:v>
                </c:pt>
                <c:pt idx="394">
                  <c:v>7.8188905754829827E-2</c:v>
                </c:pt>
                <c:pt idx="395">
                  <c:v>7.8073048677440735E-2</c:v>
                </c:pt>
                <c:pt idx="396">
                  <c:v>8.6348876655083548E-2</c:v>
                </c:pt>
                <c:pt idx="397">
                  <c:v>7.426676730661283E-2</c:v>
                </c:pt>
                <c:pt idx="398">
                  <c:v>7.6405007552459117E-2</c:v>
                </c:pt>
                <c:pt idx="399">
                  <c:v>8.7720836132965205E-2</c:v>
                </c:pt>
                <c:pt idx="400">
                  <c:v>8.8636600112304287E-2</c:v>
                </c:pt>
                <c:pt idx="401">
                  <c:v>8.6430593457980445E-2</c:v>
                </c:pt>
                <c:pt idx="402">
                  <c:v>8.5910067460265638E-2</c:v>
                </c:pt>
                <c:pt idx="403">
                  <c:v>9.5328197877010787E-2</c:v>
                </c:pt>
                <c:pt idx="404">
                  <c:v>9.3433405909432804E-2</c:v>
                </c:pt>
                <c:pt idx="405">
                  <c:v>9.6251732820688704E-2</c:v>
                </c:pt>
                <c:pt idx="406">
                  <c:v>9.9311210343974374E-2</c:v>
                </c:pt>
                <c:pt idx="407">
                  <c:v>0.10032147323844011</c:v>
                </c:pt>
                <c:pt idx="408">
                  <c:v>0.10150011355395031</c:v>
                </c:pt>
                <c:pt idx="409">
                  <c:v>9.9628442416697965E-2</c:v>
                </c:pt>
                <c:pt idx="410">
                  <c:v>9.9473717310461063E-2</c:v>
                </c:pt>
                <c:pt idx="411">
                  <c:v>9.6363615358969534E-2</c:v>
                </c:pt>
                <c:pt idx="412">
                  <c:v>0.10053952815339905</c:v>
                </c:pt>
                <c:pt idx="413">
                  <c:v>0.10263728564472535</c:v>
                </c:pt>
                <c:pt idx="414">
                  <c:v>0.10630611571277304</c:v>
                </c:pt>
                <c:pt idx="415">
                  <c:v>0.10662733744271702</c:v>
                </c:pt>
                <c:pt idx="416">
                  <c:v>0.10654478873426983</c:v>
                </c:pt>
                <c:pt idx="417">
                  <c:v>0.10281785335261637</c:v>
                </c:pt>
                <c:pt idx="418">
                  <c:v>0.10282213559225654</c:v>
                </c:pt>
                <c:pt idx="419">
                  <c:v>0.10030596213992667</c:v>
                </c:pt>
                <c:pt idx="420">
                  <c:v>9.1461968470078397E-2</c:v>
                </c:pt>
                <c:pt idx="421">
                  <c:v>8.8256196246157645E-2</c:v>
                </c:pt>
                <c:pt idx="422">
                  <c:v>9.4962248931463503E-2</c:v>
                </c:pt>
                <c:pt idx="423">
                  <c:v>9.8246188552162161E-2</c:v>
                </c:pt>
                <c:pt idx="424">
                  <c:v>8.9942156050134545E-2</c:v>
                </c:pt>
                <c:pt idx="425">
                  <c:v>8.9930680286187475E-2</c:v>
                </c:pt>
                <c:pt idx="426">
                  <c:v>8.8127466758756948E-2</c:v>
                </c:pt>
                <c:pt idx="427">
                  <c:v>9.180520995057799E-2</c:v>
                </c:pt>
                <c:pt idx="428">
                  <c:v>9.0913925354248332E-2</c:v>
                </c:pt>
                <c:pt idx="429">
                  <c:v>9.0087206043743429E-2</c:v>
                </c:pt>
                <c:pt idx="430">
                  <c:v>0.10748944220990618</c:v>
                </c:pt>
                <c:pt idx="431">
                  <c:v>0.10786793634818199</c:v>
                </c:pt>
                <c:pt idx="432">
                  <c:v>0.10950303638425565</c:v>
                </c:pt>
                <c:pt idx="433">
                  <c:v>0.10299438356107826</c:v>
                </c:pt>
                <c:pt idx="434">
                  <c:v>0.10482430743543433</c:v>
                </c:pt>
                <c:pt idx="435">
                  <c:v>0.10314136530203584</c:v>
                </c:pt>
                <c:pt idx="436">
                  <c:v>0.10046730050893327</c:v>
                </c:pt>
                <c:pt idx="437">
                  <c:v>0.10088325638034561</c:v>
                </c:pt>
                <c:pt idx="438">
                  <c:v>9.1069256681864441E-2</c:v>
                </c:pt>
                <c:pt idx="439">
                  <c:v>9.1041337005350775E-2</c:v>
                </c:pt>
                <c:pt idx="440">
                  <c:v>8.9000698789050578E-2</c:v>
                </c:pt>
                <c:pt idx="441">
                  <c:v>8.5052472538083429E-2</c:v>
                </c:pt>
                <c:pt idx="442">
                  <c:v>9.2766134172639875E-2</c:v>
                </c:pt>
                <c:pt idx="443">
                  <c:v>9.7680547639026158E-2</c:v>
                </c:pt>
                <c:pt idx="444">
                  <c:v>9.6250303629852707E-2</c:v>
                </c:pt>
                <c:pt idx="445">
                  <c:v>9.7487912601237098E-2</c:v>
                </c:pt>
                <c:pt idx="446">
                  <c:v>9.9477690201674684E-2</c:v>
                </c:pt>
                <c:pt idx="447">
                  <c:v>0.10034849479150634</c:v>
                </c:pt>
                <c:pt idx="448">
                  <c:v>0.10994552146639616</c:v>
                </c:pt>
                <c:pt idx="449">
                  <c:v>0.10995316616680791</c:v>
                </c:pt>
                <c:pt idx="450">
                  <c:v>0.11194296487605064</c:v>
                </c:pt>
                <c:pt idx="451">
                  <c:v>9.8719399856799742E-2</c:v>
                </c:pt>
                <c:pt idx="452">
                  <c:v>9.9586887745778063E-2</c:v>
                </c:pt>
                <c:pt idx="453">
                  <c:v>9.5576020714002952E-2</c:v>
                </c:pt>
                <c:pt idx="454">
                  <c:v>9.5605580443623397E-2</c:v>
                </c:pt>
                <c:pt idx="455">
                  <c:v>8.9528663083212209E-2</c:v>
                </c:pt>
                <c:pt idx="456">
                  <c:v>8.9586372492251015E-2</c:v>
                </c:pt>
                <c:pt idx="457">
                  <c:v>9.1599023493254744E-2</c:v>
                </c:pt>
                <c:pt idx="458">
                  <c:v>8.9195837960532279E-2</c:v>
                </c:pt>
                <c:pt idx="459">
                  <c:v>9.1474151644283533E-2</c:v>
                </c:pt>
                <c:pt idx="460">
                  <c:v>9.1464254630131192E-2</c:v>
                </c:pt>
                <c:pt idx="461">
                  <c:v>9.4460452405123504E-2</c:v>
                </c:pt>
                <c:pt idx="462">
                  <c:v>9.5876497943707839E-2</c:v>
                </c:pt>
                <c:pt idx="463">
                  <c:v>9.1491759883445531E-2</c:v>
                </c:pt>
                <c:pt idx="464">
                  <c:v>9.1267581251457591E-2</c:v>
                </c:pt>
                <c:pt idx="465">
                  <c:v>9.0617584127805725E-2</c:v>
                </c:pt>
                <c:pt idx="466">
                  <c:v>9.1881939349476166E-2</c:v>
                </c:pt>
                <c:pt idx="467">
                  <c:v>9.0075515542849108E-2</c:v>
                </c:pt>
                <c:pt idx="468">
                  <c:v>8.8979186070863248E-2</c:v>
                </c:pt>
                <c:pt idx="469">
                  <c:v>6.9164995639001095E-2</c:v>
                </c:pt>
                <c:pt idx="470">
                  <c:v>6.9112295854494979E-2</c:v>
                </c:pt>
                <c:pt idx="471">
                  <c:v>6.8578744841625155E-2</c:v>
                </c:pt>
                <c:pt idx="472">
                  <c:v>6.6730777880701156E-2</c:v>
                </c:pt>
                <c:pt idx="473">
                  <c:v>6.3834770384089301E-2</c:v>
                </c:pt>
                <c:pt idx="474">
                  <c:v>6.6256693990075527E-2</c:v>
                </c:pt>
                <c:pt idx="475">
                  <c:v>6.6281211307306021E-2</c:v>
                </c:pt>
                <c:pt idx="476">
                  <c:v>6.5574296939865731E-2</c:v>
                </c:pt>
                <c:pt idx="477">
                  <c:v>6.6956769614793535E-2</c:v>
                </c:pt>
                <c:pt idx="478">
                  <c:v>6.5796928213646994E-2</c:v>
                </c:pt>
                <c:pt idx="479">
                  <c:v>6.9465408351467695E-2</c:v>
                </c:pt>
                <c:pt idx="480">
                  <c:v>6.8439402081917469E-2</c:v>
                </c:pt>
                <c:pt idx="481">
                  <c:v>6.9155281101697205E-2</c:v>
                </c:pt>
                <c:pt idx="482">
                  <c:v>6.84551697738114E-2</c:v>
                </c:pt>
                <c:pt idx="483">
                  <c:v>7.3241655152747734E-2</c:v>
                </c:pt>
                <c:pt idx="484">
                  <c:v>7.3178005201562077E-2</c:v>
                </c:pt>
                <c:pt idx="485">
                  <c:v>6.9327939880813996E-2</c:v>
                </c:pt>
                <c:pt idx="486">
                  <c:v>7.0510071229299365E-2</c:v>
                </c:pt>
                <c:pt idx="487">
                  <c:v>6.8461967776544425E-2</c:v>
                </c:pt>
                <c:pt idx="488">
                  <c:v>7.1559364282407903E-2</c:v>
                </c:pt>
                <c:pt idx="489">
                  <c:v>7.8516281826480516E-2</c:v>
                </c:pt>
                <c:pt idx="490">
                  <c:v>8.1008935023523618E-2</c:v>
                </c:pt>
                <c:pt idx="491">
                  <c:v>8.0998745992439461E-2</c:v>
                </c:pt>
                <c:pt idx="492">
                  <c:v>8.1873536864562071E-2</c:v>
                </c:pt>
                <c:pt idx="493">
                  <c:v>8.1935631383561094E-2</c:v>
                </c:pt>
                <c:pt idx="494">
                  <c:v>8.3086697591406911E-2</c:v>
                </c:pt>
                <c:pt idx="495">
                  <c:v>8.0364233045219266E-2</c:v>
                </c:pt>
                <c:pt idx="496">
                  <c:v>8.420590671186054E-2</c:v>
                </c:pt>
                <c:pt idx="497">
                  <c:v>8.412550614029006E-2</c:v>
                </c:pt>
                <c:pt idx="498">
                  <c:v>8.4867049488411256E-2</c:v>
                </c:pt>
                <c:pt idx="499">
                  <c:v>8.5536381996935404E-2</c:v>
                </c:pt>
                <c:pt idx="500">
                  <c:v>8.3678476240441363E-2</c:v>
                </c:pt>
                <c:pt idx="501">
                  <c:v>8.5388048222461765E-2</c:v>
                </c:pt>
                <c:pt idx="502">
                  <c:v>8.5097283143105662E-2</c:v>
                </c:pt>
                <c:pt idx="503">
                  <c:v>8.4063735319975144E-2</c:v>
                </c:pt>
                <c:pt idx="504">
                  <c:v>7.5377814973792256E-2</c:v>
                </c:pt>
                <c:pt idx="505">
                  <c:v>7.4964792782942088E-2</c:v>
                </c:pt>
                <c:pt idx="506">
                  <c:v>6.7234101991994408E-2</c:v>
                </c:pt>
                <c:pt idx="507">
                  <c:v>6.2702690068855371E-2</c:v>
                </c:pt>
                <c:pt idx="508">
                  <c:v>6.8456830375592276E-2</c:v>
                </c:pt>
                <c:pt idx="509">
                  <c:v>5.7698948960688362E-2</c:v>
                </c:pt>
                <c:pt idx="510">
                  <c:v>5.5118443811286964E-2</c:v>
                </c:pt>
                <c:pt idx="511">
                  <c:v>5.7281900164334688E-2</c:v>
                </c:pt>
                <c:pt idx="512">
                  <c:v>5.9053368082336369E-2</c:v>
                </c:pt>
                <c:pt idx="513">
                  <c:v>6.309457860409444E-2</c:v>
                </c:pt>
                <c:pt idx="514">
                  <c:v>6.1328236340236951E-2</c:v>
                </c:pt>
                <c:pt idx="515">
                  <c:v>6.6485532749576026E-2</c:v>
                </c:pt>
                <c:pt idx="516">
                  <c:v>6.6311886776907858E-2</c:v>
                </c:pt>
                <c:pt idx="517">
                  <c:v>6.4933802455973133E-2</c:v>
                </c:pt>
                <c:pt idx="518">
                  <c:v>6.445192583684789E-2</c:v>
                </c:pt>
                <c:pt idx="519">
                  <c:v>7.0631668860299465E-2</c:v>
                </c:pt>
                <c:pt idx="520">
                  <c:v>7.1078942044013091E-2</c:v>
                </c:pt>
                <c:pt idx="521">
                  <c:v>7.4401603768967206E-2</c:v>
                </c:pt>
                <c:pt idx="522">
                  <c:v>8.3782886185416322E-2</c:v>
                </c:pt>
                <c:pt idx="523">
                  <c:v>8.3655725545063161E-2</c:v>
                </c:pt>
                <c:pt idx="524">
                  <c:v>8.0707166735315042E-2</c:v>
                </c:pt>
                <c:pt idx="525">
                  <c:v>8.0553475145185752E-2</c:v>
                </c:pt>
                <c:pt idx="526">
                  <c:v>8.7942910158587143E-2</c:v>
                </c:pt>
                <c:pt idx="527">
                  <c:v>8.8473503808023088E-2</c:v>
                </c:pt>
                <c:pt idx="528">
                  <c:v>9.1061152148884314E-2</c:v>
                </c:pt>
                <c:pt idx="529">
                  <c:v>8.9666603675092035E-2</c:v>
                </c:pt>
                <c:pt idx="530">
                  <c:v>8.9190208847902352E-2</c:v>
                </c:pt>
                <c:pt idx="531">
                  <c:v>8.9239055223234151E-2</c:v>
                </c:pt>
                <c:pt idx="532">
                  <c:v>9.063225279837861E-2</c:v>
                </c:pt>
                <c:pt idx="533">
                  <c:v>8.7524897709300387E-2</c:v>
                </c:pt>
                <c:pt idx="534">
                  <c:v>9.8811437598692542E-2</c:v>
                </c:pt>
                <c:pt idx="535">
                  <c:v>9.9162605544766233E-2</c:v>
                </c:pt>
                <c:pt idx="536">
                  <c:v>9.7655453758138597E-2</c:v>
                </c:pt>
                <c:pt idx="537">
                  <c:v>0.10022208373625963</c:v>
                </c:pt>
                <c:pt idx="538">
                  <c:v>0.10523275778264847</c:v>
                </c:pt>
                <c:pt idx="539">
                  <c:v>0.10616675369558813</c:v>
                </c:pt>
                <c:pt idx="540">
                  <c:v>9.7185022206750848E-2</c:v>
                </c:pt>
                <c:pt idx="541">
                  <c:v>9.499084530368665E-2</c:v>
                </c:pt>
                <c:pt idx="542">
                  <c:v>9.5081924529064207E-2</c:v>
                </c:pt>
                <c:pt idx="543">
                  <c:v>9.5424726514998157E-2</c:v>
                </c:pt>
                <c:pt idx="544">
                  <c:v>9.5240530693794387E-2</c:v>
                </c:pt>
                <c:pt idx="545">
                  <c:v>0.10091405664280098</c:v>
                </c:pt>
                <c:pt idx="546">
                  <c:v>0.10976858162079857</c:v>
                </c:pt>
                <c:pt idx="547">
                  <c:v>0.10546459708479354</c:v>
                </c:pt>
                <c:pt idx="548">
                  <c:v>0.11455353016708961</c:v>
                </c:pt>
                <c:pt idx="549">
                  <c:v>0.11710844431390253</c:v>
                </c:pt>
                <c:pt idx="550">
                  <c:v>0.11708568992896103</c:v>
                </c:pt>
                <c:pt idx="551">
                  <c:v>0.11578633763532907</c:v>
                </c:pt>
                <c:pt idx="552">
                  <c:v>0.11582015107846634</c:v>
                </c:pt>
                <c:pt idx="553">
                  <c:v>0.11331806929730501</c:v>
                </c:pt>
                <c:pt idx="554">
                  <c:v>0.11257793497684328</c:v>
                </c:pt>
                <c:pt idx="555">
                  <c:v>0.10247838390494557</c:v>
                </c:pt>
                <c:pt idx="556">
                  <c:v>0.10145981249191675</c:v>
                </c:pt>
                <c:pt idx="557">
                  <c:v>0.10160027749053163</c:v>
                </c:pt>
                <c:pt idx="558">
                  <c:v>0.10103731499423947</c:v>
                </c:pt>
                <c:pt idx="559">
                  <c:v>0.10311102670376096</c:v>
                </c:pt>
                <c:pt idx="560">
                  <c:v>0.1021710849132946</c:v>
                </c:pt>
                <c:pt idx="561">
                  <c:v>0.11629416117395915</c:v>
                </c:pt>
                <c:pt idx="562">
                  <c:v>0.11712424438923295</c:v>
                </c:pt>
                <c:pt idx="563">
                  <c:v>0.1219257678493801</c:v>
                </c:pt>
                <c:pt idx="564">
                  <c:v>0.12035698956547403</c:v>
                </c:pt>
                <c:pt idx="565">
                  <c:v>0.12192437612608686</c:v>
                </c:pt>
                <c:pt idx="566">
                  <c:v>0.11545627559908572</c:v>
                </c:pt>
                <c:pt idx="567">
                  <c:v>0.11583344749778916</c:v>
                </c:pt>
                <c:pt idx="568">
                  <c:v>0.11844945812246999</c:v>
                </c:pt>
                <c:pt idx="569">
                  <c:v>0.11088775972157108</c:v>
                </c:pt>
                <c:pt idx="570">
                  <c:v>0.11084952387215373</c:v>
                </c:pt>
                <c:pt idx="571">
                  <c:v>0.11147928042651871</c:v>
                </c:pt>
                <c:pt idx="572">
                  <c:v>0.11149860155307226</c:v>
                </c:pt>
                <c:pt idx="573">
                  <c:v>0.1117391016232696</c:v>
                </c:pt>
                <c:pt idx="574">
                  <c:v>0.12069778569972696</c:v>
                </c:pt>
                <c:pt idx="575">
                  <c:v>0.13300364487383703</c:v>
                </c:pt>
                <c:pt idx="576">
                  <c:v>0.13156956550373272</c:v>
                </c:pt>
                <c:pt idx="577">
                  <c:v>0.13131165325071728</c:v>
                </c:pt>
                <c:pt idx="578">
                  <c:v>0.13230075882588363</c:v>
                </c:pt>
                <c:pt idx="579">
                  <c:v>0.13162888716648249</c:v>
                </c:pt>
                <c:pt idx="580">
                  <c:v>0.13027935014383779</c:v>
                </c:pt>
                <c:pt idx="581">
                  <c:v>0.13167194444894301</c:v>
                </c:pt>
                <c:pt idx="582">
                  <c:v>0.12413746741744212</c:v>
                </c:pt>
                <c:pt idx="583">
                  <c:v>0.1231630723449785</c:v>
                </c:pt>
                <c:pt idx="584">
                  <c:v>0.12089889494702642</c:v>
                </c:pt>
                <c:pt idx="585">
                  <c:v>0.11700606249518736</c:v>
                </c:pt>
                <c:pt idx="586">
                  <c:v>0.11648526041414881</c:v>
                </c:pt>
                <c:pt idx="587">
                  <c:v>0.11900445846452784</c:v>
                </c:pt>
                <c:pt idx="588">
                  <c:v>0.11271267613273396</c:v>
                </c:pt>
                <c:pt idx="589">
                  <c:v>0.11151363702609352</c:v>
                </c:pt>
                <c:pt idx="590">
                  <c:v>0.11184368838240787</c:v>
                </c:pt>
                <c:pt idx="591">
                  <c:v>0.10815650789990534</c:v>
                </c:pt>
                <c:pt idx="592">
                  <c:v>0.10699526288709191</c:v>
                </c:pt>
                <c:pt idx="593">
                  <c:v>0.10819863700015038</c:v>
                </c:pt>
                <c:pt idx="594">
                  <c:v>0.10909389842741783</c:v>
                </c:pt>
                <c:pt idx="595">
                  <c:v>9.4276409446557255E-2</c:v>
                </c:pt>
                <c:pt idx="596">
                  <c:v>8.1563358002695915E-2</c:v>
                </c:pt>
                <c:pt idx="597">
                  <c:v>7.8763887946940683E-2</c:v>
                </c:pt>
                <c:pt idx="598">
                  <c:v>9.9805761604127102E-2</c:v>
                </c:pt>
                <c:pt idx="599">
                  <c:v>9.9825774087118846E-2</c:v>
                </c:pt>
                <c:pt idx="600">
                  <c:v>9.588227799856644E-2</c:v>
                </c:pt>
                <c:pt idx="601">
                  <c:v>9.6918760479240335E-2</c:v>
                </c:pt>
                <c:pt idx="602">
                  <c:v>9.6299126051314896E-2</c:v>
                </c:pt>
                <c:pt idx="603">
                  <c:v>9.200202219771618E-2</c:v>
                </c:pt>
                <c:pt idx="604">
                  <c:v>9.108901161261905E-2</c:v>
                </c:pt>
                <c:pt idx="605">
                  <c:v>9.5229976539684916E-2</c:v>
                </c:pt>
                <c:pt idx="606">
                  <c:v>9.5065153711096737E-2</c:v>
                </c:pt>
                <c:pt idx="607">
                  <c:v>9.4389745625956215E-2</c:v>
                </c:pt>
                <c:pt idx="608">
                  <c:v>9.2147784205131519E-2</c:v>
                </c:pt>
                <c:pt idx="609">
                  <c:v>8.9003345032686643E-2</c:v>
                </c:pt>
                <c:pt idx="610">
                  <c:v>8.8982170481605671E-2</c:v>
                </c:pt>
                <c:pt idx="611">
                  <c:v>8.7614168525407515E-2</c:v>
                </c:pt>
                <c:pt idx="612">
                  <c:v>8.8097928924022656E-2</c:v>
                </c:pt>
                <c:pt idx="613">
                  <c:v>8.7303881845990722E-2</c:v>
                </c:pt>
                <c:pt idx="614">
                  <c:v>8.6311151594774566E-2</c:v>
                </c:pt>
                <c:pt idx="615">
                  <c:v>8.3708231907263925E-2</c:v>
                </c:pt>
                <c:pt idx="616">
                  <c:v>8.3281356310877727E-2</c:v>
                </c:pt>
                <c:pt idx="617">
                  <c:v>8.2911939608577026E-2</c:v>
                </c:pt>
                <c:pt idx="618">
                  <c:v>8.290152868999387E-2</c:v>
                </c:pt>
                <c:pt idx="619">
                  <c:v>4.8626070648887153E-2</c:v>
                </c:pt>
                <c:pt idx="620">
                  <c:v>4.9724584869749094E-2</c:v>
                </c:pt>
                <c:pt idx="621">
                  <c:v>8.3684576629924068E-2</c:v>
                </c:pt>
                <c:pt idx="622">
                  <c:v>8.3142106452314429E-2</c:v>
                </c:pt>
                <c:pt idx="623">
                  <c:v>8.3600882265674387E-2</c:v>
                </c:pt>
                <c:pt idx="624">
                  <c:v>8.2637218672739404E-2</c:v>
                </c:pt>
                <c:pt idx="625">
                  <c:v>8.3552078115775044E-2</c:v>
                </c:pt>
                <c:pt idx="626">
                  <c:v>7.6762053964117782E-2</c:v>
                </c:pt>
                <c:pt idx="627">
                  <c:v>7.6855361354978849E-2</c:v>
                </c:pt>
                <c:pt idx="628">
                  <c:v>7.7181908657574766E-2</c:v>
                </c:pt>
                <c:pt idx="629">
                  <c:v>7.6575407719293165E-2</c:v>
                </c:pt>
                <c:pt idx="630">
                  <c:v>7.689716276247277E-2</c:v>
                </c:pt>
                <c:pt idx="631">
                  <c:v>7.6478496272043131E-2</c:v>
                </c:pt>
                <c:pt idx="632">
                  <c:v>7.6250029109601769E-2</c:v>
                </c:pt>
                <c:pt idx="633">
                  <c:v>8.1553487072164185E-2</c:v>
                </c:pt>
                <c:pt idx="634">
                  <c:v>8.1389442715329843E-2</c:v>
                </c:pt>
                <c:pt idx="635">
                  <c:v>8.0606284270365258E-2</c:v>
                </c:pt>
                <c:pt idx="636">
                  <c:v>8.0684426973129331E-2</c:v>
                </c:pt>
                <c:pt idx="637">
                  <c:v>8.4090858360115872E-2</c:v>
                </c:pt>
                <c:pt idx="638">
                  <c:v>8.4195115728312078E-2</c:v>
                </c:pt>
                <c:pt idx="639">
                  <c:v>8.5787663905630016E-2</c:v>
                </c:pt>
                <c:pt idx="640">
                  <c:v>8.6215688242977942E-2</c:v>
                </c:pt>
                <c:pt idx="641">
                  <c:v>8.1809792523181754E-2</c:v>
                </c:pt>
                <c:pt idx="642">
                  <c:v>5.5917908423276382E-2</c:v>
                </c:pt>
                <c:pt idx="643">
                  <c:v>6.2471569257052509E-2</c:v>
                </c:pt>
                <c:pt idx="644">
                  <c:v>6.2206705082152931E-2</c:v>
                </c:pt>
                <c:pt idx="645">
                  <c:v>6.4573523823461224E-2</c:v>
                </c:pt>
                <c:pt idx="646">
                  <c:v>7.5532718941633284E-2</c:v>
                </c:pt>
                <c:pt idx="647">
                  <c:v>7.526503918524749E-2</c:v>
                </c:pt>
                <c:pt idx="648">
                  <c:v>7.6518657158924183E-2</c:v>
                </c:pt>
                <c:pt idx="649">
                  <c:v>7.6161151111028294E-2</c:v>
                </c:pt>
                <c:pt idx="650">
                  <c:v>7.5376642758751389E-2</c:v>
                </c:pt>
                <c:pt idx="651">
                  <c:v>7.4585749370564544E-2</c:v>
                </c:pt>
                <c:pt idx="652">
                  <c:v>7.4390716522668196E-2</c:v>
                </c:pt>
                <c:pt idx="653">
                  <c:v>7.3759551206186852E-2</c:v>
                </c:pt>
                <c:pt idx="654">
                  <c:v>6.8824719351826727E-2</c:v>
                </c:pt>
                <c:pt idx="655">
                  <c:v>6.8363308986746016E-2</c:v>
                </c:pt>
                <c:pt idx="656">
                  <c:v>7.0705284157397866E-2</c:v>
                </c:pt>
                <c:pt idx="657">
                  <c:v>7.3264233991018876E-2</c:v>
                </c:pt>
                <c:pt idx="658">
                  <c:v>6.9325570659166003E-2</c:v>
                </c:pt>
                <c:pt idx="659">
                  <c:v>6.8005539013311217E-2</c:v>
                </c:pt>
                <c:pt idx="660">
                  <c:v>6.7152505385326883E-2</c:v>
                </c:pt>
                <c:pt idx="661">
                  <c:v>6.7337054936301308E-2</c:v>
                </c:pt>
                <c:pt idx="662">
                  <c:v>8.3612534789098095E-2</c:v>
                </c:pt>
                <c:pt idx="663">
                  <c:v>8.4374210069571756E-2</c:v>
                </c:pt>
                <c:pt idx="664">
                  <c:v>9.2534965836026911E-2</c:v>
                </c:pt>
                <c:pt idx="665">
                  <c:v>9.3203749542849726E-2</c:v>
                </c:pt>
                <c:pt idx="666">
                  <c:v>9.1019395768371578E-2</c:v>
                </c:pt>
                <c:pt idx="667">
                  <c:v>8.6582260593693061E-2</c:v>
                </c:pt>
                <c:pt idx="668">
                  <c:v>8.6790008035444219E-2</c:v>
                </c:pt>
                <c:pt idx="669">
                  <c:v>8.9848325949094365E-2</c:v>
                </c:pt>
                <c:pt idx="670">
                  <c:v>9.0304628342505106E-2</c:v>
                </c:pt>
                <c:pt idx="671">
                  <c:v>0.10708771724771576</c:v>
                </c:pt>
                <c:pt idx="672">
                  <c:v>0.10734600877819876</c:v>
                </c:pt>
                <c:pt idx="673">
                  <c:v>0.1073116069209403</c:v>
                </c:pt>
                <c:pt idx="674">
                  <c:v>0.10816753650940272</c:v>
                </c:pt>
                <c:pt idx="675">
                  <c:v>0.10780908473315326</c:v>
                </c:pt>
                <c:pt idx="676">
                  <c:v>0.1078087034347042</c:v>
                </c:pt>
                <c:pt idx="677">
                  <c:v>0.10631930139021822</c:v>
                </c:pt>
                <c:pt idx="678">
                  <c:v>0.10653774567407272</c:v>
                </c:pt>
                <c:pt idx="679">
                  <c:v>0.10779542279990602</c:v>
                </c:pt>
                <c:pt idx="680">
                  <c:v>0.10800885724052886</c:v>
                </c:pt>
                <c:pt idx="681">
                  <c:v>0.10748690701415387</c:v>
                </c:pt>
                <c:pt idx="682">
                  <c:v>0.10731788447329449</c:v>
                </c:pt>
                <c:pt idx="683">
                  <c:v>9.4021758793583432E-2</c:v>
                </c:pt>
                <c:pt idx="684">
                  <c:v>9.7135190044128197E-2</c:v>
                </c:pt>
                <c:pt idx="685">
                  <c:v>8.0618960309308388E-2</c:v>
                </c:pt>
                <c:pt idx="686">
                  <c:v>8.3417110212010079E-2</c:v>
                </c:pt>
                <c:pt idx="687">
                  <c:v>8.5108017640548539E-2</c:v>
                </c:pt>
                <c:pt idx="688">
                  <c:v>8.4597381305943478E-2</c:v>
                </c:pt>
                <c:pt idx="689">
                  <c:v>8.5679779115879595E-2</c:v>
                </c:pt>
                <c:pt idx="690">
                  <c:v>8.3347349582802058E-2</c:v>
                </c:pt>
                <c:pt idx="691">
                  <c:v>8.3464006777233785E-2</c:v>
                </c:pt>
                <c:pt idx="692">
                  <c:v>6.525274638449019E-2</c:v>
                </c:pt>
                <c:pt idx="693">
                  <c:v>6.4747782553345054E-2</c:v>
                </c:pt>
                <c:pt idx="694">
                  <c:v>6.8816054025866075E-2</c:v>
                </c:pt>
                <c:pt idx="695">
                  <c:v>7.4659189773708876E-2</c:v>
                </c:pt>
                <c:pt idx="696">
                  <c:v>7.9890558605857642E-2</c:v>
                </c:pt>
                <c:pt idx="697">
                  <c:v>7.9857697440816777E-2</c:v>
                </c:pt>
                <c:pt idx="698">
                  <c:v>9.7545228951848001E-2</c:v>
                </c:pt>
                <c:pt idx="699">
                  <c:v>9.5178954697163407E-2</c:v>
                </c:pt>
                <c:pt idx="700">
                  <c:v>9.4247603338160901E-2</c:v>
                </c:pt>
                <c:pt idx="701">
                  <c:v>9.4235896222324408E-2</c:v>
                </c:pt>
                <c:pt idx="702">
                  <c:v>0.10565476070507876</c:v>
                </c:pt>
                <c:pt idx="703">
                  <c:v>0.10600007229620596</c:v>
                </c:pt>
                <c:pt idx="704">
                  <c:v>0.10463188020958032</c:v>
                </c:pt>
                <c:pt idx="705">
                  <c:v>0.1370422037092503</c:v>
                </c:pt>
                <c:pt idx="706">
                  <c:v>0.13672956463220923</c:v>
                </c:pt>
                <c:pt idx="707">
                  <c:v>0.13677545770960256</c:v>
                </c:pt>
                <c:pt idx="708">
                  <c:v>0.13557784609408172</c:v>
                </c:pt>
                <c:pt idx="709">
                  <c:v>0.13454407270904292</c:v>
                </c:pt>
                <c:pt idx="710">
                  <c:v>0.13400497075719053</c:v>
                </c:pt>
                <c:pt idx="711">
                  <c:v>0.13401145221665162</c:v>
                </c:pt>
                <c:pt idx="712">
                  <c:v>0.13350721554459766</c:v>
                </c:pt>
                <c:pt idx="713">
                  <c:v>0.13643538977796332</c:v>
                </c:pt>
                <c:pt idx="714">
                  <c:v>0.1369004344460481</c:v>
                </c:pt>
                <c:pt idx="715">
                  <c:v>0.13392388797763186</c:v>
                </c:pt>
                <c:pt idx="716">
                  <c:v>0.13060684280130869</c:v>
                </c:pt>
                <c:pt idx="717">
                  <c:v>0.13475597432855779</c:v>
                </c:pt>
                <c:pt idx="718">
                  <c:v>0.13604693883235053</c:v>
                </c:pt>
                <c:pt idx="719">
                  <c:v>0.12884602014900179</c:v>
                </c:pt>
                <c:pt idx="720">
                  <c:v>0.13476659397739751</c:v>
                </c:pt>
                <c:pt idx="721">
                  <c:v>0.13483729092943689</c:v>
                </c:pt>
                <c:pt idx="722">
                  <c:v>0.13473792161297327</c:v>
                </c:pt>
                <c:pt idx="723">
                  <c:v>0.12428829553060174</c:v>
                </c:pt>
                <c:pt idx="724">
                  <c:v>0.12445288695734849</c:v>
                </c:pt>
                <c:pt idx="725">
                  <c:v>0.12515850097445511</c:v>
                </c:pt>
                <c:pt idx="726">
                  <c:v>9.5637275177171313E-2</c:v>
                </c:pt>
                <c:pt idx="727">
                  <c:v>9.7673165052240787E-2</c:v>
                </c:pt>
                <c:pt idx="728">
                  <c:v>9.3587025799471202E-2</c:v>
                </c:pt>
                <c:pt idx="729">
                  <c:v>9.3573306763906614E-2</c:v>
                </c:pt>
                <c:pt idx="730">
                  <c:v>0.10050816656516835</c:v>
                </c:pt>
                <c:pt idx="731">
                  <c:v>0.10318433836337412</c:v>
                </c:pt>
                <c:pt idx="732">
                  <c:v>0.10335346211301788</c:v>
                </c:pt>
                <c:pt idx="733">
                  <c:v>0.10248479176623024</c:v>
                </c:pt>
                <c:pt idx="734">
                  <c:v>9.7204044599757802E-2</c:v>
                </c:pt>
                <c:pt idx="735">
                  <c:v>9.7051391224917447E-2</c:v>
                </c:pt>
                <c:pt idx="736">
                  <c:v>9.7850478922287168E-2</c:v>
                </c:pt>
                <c:pt idx="737">
                  <c:v>9.0483829464427706E-2</c:v>
                </c:pt>
                <c:pt idx="738">
                  <c:v>8.9701943086953631E-2</c:v>
                </c:pt>
                <c:pt idx="739">
                  <c:v>8.8259448263482851E-2</c:v>
                </c:pt>
                <c:pt idx="740">
                  <c:v>9.3553152030785278E-2</c:v>
                </c:pt>
                <c:pt idx="741">
                  <c:v>8.4611840257777945E-2</c:v>
                </c:pt>
                <c:pt idx="742">
                  <c:v>9.554816860745298E-2</c:v>
                </c:pt>
                <c:pt idx="743">
                  <c:v>9.6185037878146598E-2</c:v>
                </c:pt>
                <c:pt idx="744">
                  <c:v>9.5821475552192822E-2</c:v>
                </c:pt>
                <c:pt idx="745">
                  <c:v>9.6669023009788746E-2</c:v>
                </c:pt>
                <c:pt idx="746">
                  <c:v>9.6028654676439243E-2</c:v>
                </c:pt>
                <c:pt idx="747">
                  <c:v>8.5770527257948551E-2</c:v>
                </c:pt>
                <c:pt idx="748">
                  <c:v>8.2392025547297035E-2</c:v>
                </c:pt>
                <c:pt idx="749">
                  <c:v>8.2333360106780717E-2</c:v>
                </c:pt>
                <c:pt idx="750">
                  <c:v>8.2844861852851504E-2</c:v>
                </c:pt>
                <c:pt idx="751">
                  <c:v>7.906732435721979E-2</c:v>
                </c:pt>
                <c:pt idx="752">
                  <c:v>7.7163753166320348E-2</c:v>
                </c:pt>
                <c:pt idx="753">
                  <c:v>7.7517011670542257E-2</c:v>
                </c:pt>
                <c:pt idx="754">
                  <c:v>8.0907399740277705E-2</c:v>
                </c:pt>
                <c:pt idx="755">
                  <c:v>8.0878109987889205E-2</c:v>
                </c:pt>
                <c:pt idx="756">
                  <c:v>8.0877980446731793E-2</c:v>
                </c:pt>
                <c:pt idx="757">
                  <c:v>7.9480560307189044E-2</c:v>
                </c:pt>
                <c:pt idx="758">
                  <c:v>7.9497132769408049E-2</c:v>
                </c:pt>
                <c:pt idx="759">
                  <c:v>7.6401731217106958E-2</c:v>
                </c:pt>
                <c:pt idx="760">
                  <c:v>7.806249204964677E-2</c:v>
                </c:pt>
                <c:pt idx="761">
                  <c:v>7.084069258218384E-2</c:v>
                </c:pt>
                <c:pt idx="762">
                  <c:v>6.3597241766802981E-2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506-4DE3-8341-E536C53ED498}"/>
            </c:ext>
          </c:extLst>
        </c:ser>
        <c:ser>
          <c:idx val="3"/>
          <c:order val="3"/>
          <c:tx>
            <c:strRef>
              <c:f>assets!$Z$2</c:f>
              <c:strCache>
                <c:ptCount val="1"/>
                <c:pt idx="0">
                  <c:v>S&amp;P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assets!$A$3:$A$785</c:f>
              <c:numCache>
                <c:formatCode>m/d/yyyy</c:formatCode>
                <c:ptCount val="783"/>
                <c:pt idx="0">
                  <c:v>42369</c:v>
                </c:pt>
                <c:pt idx="1">
                  <c:v>42370</c:v>
                </c:pt>
                <c:pt idx="2">
                  <c:v>42373</c:v>
                </c:pt>
                <c:pt idx="3">
                  <c:v>42374</c:v>
                </c:pt>
                <c:pt idx="4">
                  <c:v>42375</c:v>
                </c:pt>
                <c:pt idx="5">
                  <c:v>42376</c:v>
                </c:pt>
                <c:pt idx="6">
                  <c:v>42377</c:v>
                </c:pt>
                <c:pt idx="7">
                  <c:v>42380</c:v>
                </c:pt>
                <c:pt idx="8">
                  <c:v>42381</c:v>
                </c:pt>
                <c:pt idx="9">
                  <c:v>42382</c:v>
                </c:pt>
                <c:pt idx="10">
                  <c:v>42383</c:v>
                </c:pt>
                <c:pt idx="11">
                  <c:v>42384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42394</c:v>
                </c:pt>
                <c:pt idx="18">
                  <c:v>42395</c:v>
                </c:pt>
                <c:pt idx="19">
                  <c:v>42396</c:v>
                </c:pt>
                <c:pt idx="20">
                  <c:v>42397</c:v>
                </c:pt>
                <c:pt idx="21">
                  <c:v>42398</c:v>
                </c:pt>
                <c:pt idx="22">
                  <c:v>42401</c:v>
                </c:pt>
                <c:pt idx="23">
                  <c:v>42402</c:v>
                </c:pt>
                <c:pt idx="24">
                  <c:v>42403</c:v>
                </c:pt>
                <c:pt idx="25">
                  <c:v>42404</c:v>
                </c:pt>
                <c:pt idx="26">
                  <c:v>42405</c:v>
                </c:pt>
                <c:pt idx="27">
                  <c:v>42408</c:v>
                </c:pt>
                <c:pt idx="28">
                  <c:v>42409</c:v>
                </c:pt>
                <c:pt idx="29">
                  <c:v>42410</c:v>
                </c:pt>
                <c:pt idx="30">
                  <c:v>42411</c:v>
                </c:pt>
                <c:pt idx="31">
                  <c:v>42412</c:v>
                </c:pt>
                <c:pt idx="32">
                  <c:v>42415</c:v>
                </c:pt>
                <c:pt idx="33">
                  <c:v>42416</c:v>
                </c:pt>
                <c:pt idx="34">
                  <c:v>42417</c:v>
                </c:pt>
                <c:pt idx="35">
                  <c:v>42418</c:v>
                </c:pt>
                <c:pt idx="36">
                  <c:v>42419</c:v>
                </c:pt>
                <c:pt idx="37">
                  <c:v>42422</c:v>
                </c:pt>
                <c:pt idx="38">
                  <c:v>42423</c:v>
                </c:pt>
                <c:pt idx="39">
                  <c:v>42424</c:v>
                </c:pt>
                <c:pt idx="40">
                  <c:v>42425</c:v>
                </c:pt>
                <c:pt idx="41">
                  <c:v>42426</c:v>
                </c:pt>
                <c:pt idx="42">
                  <c:v>42429</c:v>
                </c:pt>
                <c:pt idx="43">
                  <c:v>42430</c:v>
                </c:pt>
                <c:pt idx="44">
                  <c:v>42431</c:v>
                </c:pt>
                <c:pt idx="45">
                  <c:v>42432</c:v>
                </c:pt>
                <c:pt idx="46">
                  <c:v>42433</c:v>
                </c:pt>
                <c:pt idx="47">
                  <c:v>42436</c:v>
                </c:pt>
                <c:pt idx="48">
                  <c:v>42437</c:v>
                </c:pt>
                <c:pt idx="49">
                  <c:v>42438</c:v>
                </c:pt>
                <c:pt idx="50">
                  <c:v>42439</c:v>
                </c:pt>
                <c:pt idx="51">
                  <c:v>42440</c:v>
                </c:pt>
                <c:pt idx="52">
                  <c:v>42443</c:v>
                </c:pt>
                <c:pt idx="53">
                  <c:v>42444</c:v>
                </c:pt>
                <c:pt idx="54">
                  <c:v>42445</c:v>
                </c:pt>
                <c:pt idx="55">
                  <c:v>42446</c:v>
                </c:pt>
                <c:pt idx="56">
                  <c:v>42447</c:v>
                </c:pt>
                <c:pt idx="57">
                  <c:v>42450</c:v>
                </c:pt>
                <c:pt idx="58">
                  <c:v>42451</c:v>
                </c:pt>
                <c:pt idx="59">
                  <c:v>42452</c:v>
                </c:pt>
                <c:pt idx="60">
                  <c:v>42453</c:v>
                </c:pt>
                <c:pt idx="61">
                  <c:v>42454</c:v>
                </c:pt>
                <c:pt idx="62">
                  <c:v>42457</c:v>
                </c:pt>
                <c:pt idx="63">
                  <c:v>42458</c:v>
                </c:pt>
                <c:pt idx="64">
                  <c:v>42459</c:v>
                </c:pt>
                <c:pt idx="65">
                  <c:v>42460</c:v>
                </c:pt>
                <c:pt idx="66">
                  <c:v>42461</c:v>
                </c:pt>
                <c:pt idx="67">
                  <c:v>42464</c:v>
                </c:pt>
                <c:pt idx="68">
                  <c:v>42465</c:v>
                </c:pt>
                <c:pt idx="69">
                  <c:v>42466</c:v>
                </c:pt>
                <c:pt idx="70">
                  <c:v>42467</c:v>
                </c:pt>
                <c:pt idx="71">
                  <c:v>42468</c:v>
                </c:pt>
                <c:pt idx="72">
                  <c:v>42471</c:v>
                </c:pt>
                <c:pt idx="73">
                  <c:v>42472</c:v>
                </c:pt>
                <c:pt idx="74">
                  <c:v>42473</c:v>
                </c:pt>
                <c:pt idx="75">
                  <c:v>42474</c:v>
                </c:pt>
                <c:pt idx="76">
                  <c:v>42475</c:v>
                </c:pt>
                <c:pt idx="77">
                  <c:v>42478</c:v>
                </c:pt>
                <c:pt idx="78">
                  <c:v>42479</c:v>
                </c:pt>
                <c:pt idx="79">
                  <c:v>42480</c:v>
                </c:pt>
                <c:pt idx="80">
                  <c:v>42481</c:v>
                </c:pt>
                <c:pt idx="81">
                  <c:v>42482</c:v>
                </c:pt>
                <c:pt idx="82">
                  <c:v>42485</c:v>
                </c:pt>
                <c:pt idx="83">
                  <c:v>42486</c:v>
                </c:pt>
                <c:pt idx="84">
                  <c:v>42487</c:v>
                </c:pt>
                <c:pt idx="85">
                  <c:v>42488</c:v>
                </c:pt>
                <c:pt idx="86">
                  <c:v>42489</c:v>
                </c:pt>
                <c:pt idx="87">
                  <c:v>42492</c:v>
                </c:pt>
                <c:pt idx="88">
                  <c:v>42493</c:v>
                </c:pt>
                <c:pt idx="89">
                  <c:v>42494</c:v>
                </c:pt>
                <c:pt idx="90">
                  <c:v>42495</c:v>
                </c:pt>
                <c:pt idx="91">
                  <c:v>42496</c:v>
                </c:pt>
                <c:pt idx="92">
                  <c:v>42499</c:v>
                </c:pt>
                <c:pt idx="93">
                  <c:v>42500</c:v>
                </c:pt>
                <c:pt idx="94">
                  <c:v>42501</c:v>
                </c:pt>
                <c:pt idx="95">
                  <c:v>42502</c:v>
                </c:pt>
                <c:pt idx="96">
                  <c:v>42503</c:v>
                </c:pt>
                <c:pt idx="97">
                  <c:v>42506</c:v>
                </c:pt>
                <c:pt idx="98">
                  <c:v>42507</c:v>
                </c:pt>
                <c:pt idx="99">
                  <c:v>42508</c:v>
                </c:pt>
                <c:pt idx="100">
                  <c:v>42509</c:v>
                </c:pt>
                <c:pt idx="101">
                  <c:v>42510</c:v>
                </c:pt>
                <c:pt idx="102">
                  <c:v>42513</c:v>
                </c:pt>
                <c:pt idx="103">
                  <c:v>42514</c:v>
                </c:pt>
                <c:pt idx="104">
                  <c:v>42515</c:v>
                </c:pt>
                <c:pt idx="105">
                  <c:v>42516</c:v>
                </c:pt>
                <c:pt idx="106">
                  <c:v>42517</c:v>
                </c:pt>
                <c:pt idx="107">
                  <c:v>42520</c:v>
                </c:pt>
                <c:pt idx="108">
                  <c:v>42521</c:v>
                </c:pt>
                <c:pt idx="109">
                  <c:v>42522</c:v>
                </c:pt>
                <c:pt idx="110">
                  <c:v>42523</c:v>
                </c:pt>
                <c:pt idx="111">
                  <c:v>42524</c:v>
                </c:pt>
                <c:pt idx="112">
                  <c:v>42527</c:v>
                </c:pt>
                <c:pt idx="113">
                  <c:v>42528</c:v>
                </c:pt>
                <c:pt idx="114">
                  <c:v>42529</c:v>
                </c:pt>
                <c:pt idx="115">
                  <c:v>42530</c:v>
                </c:pt>
                <c:pt idx="116">
                  <c:v>42531</c:v>
                </c:pt>
                <c:pt idx="117">
                  <c:v>42534</c:v>
                </c:pt>
                <c:pt idx="118">
                  <c:v>42535</c:v>
                </c:pt>
                <c:pt idx="119">
                  <c:v>42536</c:v>
                </c:pt>
                <c:pt idx="120">
                  <c:v>42537</c:v>
                </c:pt>
                <c:pt idx="121">
                  <c:v>42538</c:v>
                </c:pt>
                <c:pt idx="122">
                  <c:v>42541</c:v>
                </c:pt>
                <c:pt idx="123">
                  <c:v>42542</c:v>
                </c:pt>
                <c:pt idx="124">
                  <c:v>42543</c:v>
                </c:pt>
                <c:pt idx="125">
                  <c:v>42544</c:v>
                </c:pt>
                <c:pt idx="126">
                  <c:v>42545</c:v>
                </c:pt>
                <c:pt idx="127">
                  <c:v>42548</c:v>
                </c:pt>
                <c:pt idx="128">
                  <c:v>42549</c:v>
                </c:pt>
                <c:pt idx="129">
                  <c:v>42550</c:v>
                </c:pt>
                <c:pt idx="130">
                  <c:v>42551</c:v>
                </c:pt>
                <c:pt idx="131">
                  <c:v>42552</c:v>
                </c:pt>
                <c:pt idx="132">
                  <c:v>42555</c:v>
                </c:pt>
                <c:pt idx="133">
                  <c:v>42556</c:v>
                </c:pt>
                <c:pt idx="134">
                  <c:v>42557</c:v>
                </c:pt>
                <c:pt idx="135">
                  <c:v>42558</c:v>
                </c:pt>
                <c:pt idx="136">
                  <c:v>42559</c:v>
                </c:pt>
                <c:pt idx="137">
                  <c:v>42562</c:v>
                </c:pt>
                <c:pt idx="138">
                  <c:v>42563</c:v>
                </c:pt>
                <c:pt idx="139">
                  <c:v>42564</c:v>
                </c:pt>
                <c:pt idx="140">
                  <c:v>42565</c:v>
                </c:pt>
                <c:pt idx="141">
                  <c:v>42566</c:v>
                </c:pt>
                <c:pt idx="142">
                  <c:v>42569</c:v>
                </c:pt>
                <c:pt idx="143">
                  <c:v>42570</c:v>
                </c:pt>
                <c:pt idx="144">
                  <c:v>42571</c:v>
                </c:pt>
                <c:pt idx="145">
                  <c:v>42572</c:v>
                </c:pt>
                <c:pt idx="146">
                  <c:v>42573</c:v>
                </c:pt>
                <c:pt idx="147">
                  <c:v>42576</c:v>
                </c:pt>
                <c:pt idx="148">
                  <c:v>42577</c:v>
                </c:pt>
                <c:pt idx="149">
                  <c:v>42578</c:v>
                </c:pt>
                <c:pt idx="150">
                  <c:v>42579</c:v>
                </c:pt>
                <c:pt idx="151">
                  <c:v>42580</c:v>
                </c:pt>
                <c:pt idx="152">
                  <c:v>42583</c:v>
                </c:pt>
                <c:pt idx="153">
                  <c:v>42584</c:v>
                </c:pt>
                <c:pt idx="154">
                  <c:v>42585</c:v>
                </c:pt>
                <c:pt idx="155">
                  <c:v>42586</c:v>
                </c:pt>
                <c:pt idx="156">
                  <c:v>42587</c:v>
                </c:pt>
                <c:pt idx="157">
                  <c:v>42590</c:v>
                </c:pt>
                <c:pt idx="158">
                  <c:v>42591</c:v>
                </c:pt>
                <c:pt idx="159">
                  <c:v>42592</c:v>
                </c:pt>
                <c:pt idx="160">
                  <c:v>42593</c:v>
                </c:pt>
                <c:pt idx="161">
                  <c:v>42594</c:v>
                </c:pt>
                <c:pt idx="162">
                  <c:v>42597</c:v>
                </c:pt>
                <c:pt idx="163">
                  <c:v>42598</c:v>
                </c:pt>
                <c:pt idx="164">
                  <c:v>42599</c:v>
                </c:pt>
                <c:pt idx="165">
                  <c:v>42600</c:v>
                </c:pt>
                <c:pt idx="166">
                  <c:v>42601</c:v>
                </c:pt>
                <c:pt idx="167">
                  <c:v>42604</c:v>
                </c:pt>
                <c:pt idx="168">
                  <c:v>42605</c:v>
                </c:pt>
                <c:pt idx="169">
                  <c:v>42606</c:v>
                </c:pt>
                <c:pt idx="170">
                  <c:v>42607</c:v>
                </c:pt>
                <c:pt idx="171">
                  <c:v>42608</c:v>
                </c:pt>
                <c:pt idx="172">
                  <c:v>42611</c:v>
                </c:pt>
                <c:pt idx="173">
                  <c:v>42612</c:v>
                </c:pt>
                <c:pt idx="174">
                  <c:v>42613</c:v>
                </c:pt>
                <c:pt idx="175">
                  <c:v>42614</c:v>
                </c:pt>
                <c:pt idx="176">
                  <c:v>42615</c:v>
                </c:pt>
                <c:pt idx="177">
                  <c:v>42618</c:v>
                </c:pt>
                <c:pt idx="178">
                  <c:v>42619</c:v>
                </c:pt>
                <c:pt idx="179">
                  <c:v>42620</c:v>
                </c:pt>
                <c:pt idx="180">
                  <c:v>42621</c:v>
                </c:pt>
                <c:pt idx="181">
                  <c:v>42622</c:v>
                </c:pt>
                <c:pt idx="182">
                  <c:v>42625</c:v>
                </c:pt>
                <c:pt idx="183">
                  <c:v>42626</c:v>
                </c:pt>
                <c:pt idx="184">
                  <c:v>42627</c:v>
                </c:pt>
                <c:pt idx="185">
                  <c:v>42628</c:v>
                </c:pt>
                <c:pt idx="186">
                  <c:v>42629</c:v>
                </c:pt>
                <c:pt idx="187">
                  <c:v>42632</c:v>
                </c:pt>
                <c:pt idx="188">
                  <c:v>42633</c:v>
                </c:pt>
                <c:pt idx="189">
                  <c:v>42634</c:v>
                </c:pt>
                <c:pt idx="190">
                  <c:v>42635</c:v>
                </c:pt>
                <c:pt idx="191">
                  <c:v>42636</c:v>
                </c:pt>
                <c:pt idx="192">
                  <c:v>42639</c:v>
                </c:pt>
                <c:pt idx="193">
                  <c:v>42640</c:v>
                </c:pt>
                <c:pt idx="194">
                  <c:v>42641</c:v>
                </c:pt>
                <c:pt idx="195">
                  <c:v>42642</c:v>
                </c:pt>
                <c:pt idx="196">
                  <c:v>42643</c:v>
                </c:pt>
                <c:pt idx="197">
                  <c:v>42646</c:v>
                </c:pt>
                <c:pt idx="198">
                  <c:v>42647</c:v>
                </c:pt>
                <c:pt idx="199">
                  <c:v>42648</c:v>
                </c:pt>
                <c:pt idx="200">
                  <c:v>42649</c:v>
                </c:pt>
                <c:pt idx="201">
                  <c:v>42650</c:v>
                </c:pt>
                <c:pt idx="202">
                  <c:v>42653</c:v>
                </c:pt>
                <c:pt idx="203">
                  <c:v>42654</c:v>
                </c:pt>
                <c:pt idx="204">
                  <c:v>42655</c:v>
                </c:pt>
                <c:pt idx="205">
                  <c:v>42656</c:v>
                </c:pt>
                <c:pt idx="206">
                  <c:v>42657</c:v>
                </c:pt>
                <c:pt idx="207">
                  <c:v>42660</c:v>
                </c:pt>
                <c:pt idx="208">
                  <c:v>42661</c:v>
                </c:pt>
                <c:pt idx="209">
                  <c:v>42662</c:v>
                </c:pt>
                <c:pt idx="210">
                  <c:v>42663</c:v>
                </c:pt>
                <c:pt idx="211">
                  <c:v>42664</c:v>
                </c:pt>
                <c:pt idx="212">
                  <c:v>42667</c:v>
                </c:pt>
                <c:pt idx="213">
                  <c:v>42668</c:v>
                </c:pt>
                <c:pt idx="214">
                  <c:v>42669</c:v>
                </c:pt>
                <c:pt idx="215">
                  <c:v>42670</c:v>
                </c:pt>
                <c:pt idx="216">
                  <c:v>42671</c:v>
                </c:pt>
                <c:pt idx="217">
                  <c:v>42674</c:v>
                </c:pt>
                <c:pt idx="218">
                  <c:v>42675</c:v>
                </c:pt>
                <c:pt idx="219">
                  <c:v>42676</c:v>
                </c:pt>
                <c:pt idx="220">
                  <c:v>42677</c:v>
                </c:pt>
                <c:pt idx="221">
                  <c:v>42678</c:v>
                </c:pt>
                <c:pt idx="222">
                  <c:v>42681</c:v>
                </c:pt>
                <c:pt idx="223">
                  <c:v>42682</c:v>
                </c:pt>
                <c:pt idx="224">
                  <c:v>42683</c:v>
                </c:pt>
                <c:pt idx="225">
                  <c:v>42684</c:v>
                </c:pt>
                <c:pt idx="226">
                  <c:v>42685</c:v>
                </c:pt>
                <c:pt idx="227">
                  <c:v>42688</c:v>
                </c:pt>
                <c:pt idx="228">
                  <c:v>42689</c:v>
                </c:pt>
                <c:pt idx="229">
                  <c:v>42690</c:v>
                </c:pt>
                <c:pt idx="230">
                  <c:v>42691</c:v>
                </c:pt>
                <c:pt idx="231">
                  <c:v>42692</c:v>
                </c:pt>
                <c:pt idx="232">
                  <c:v>42695</c:v>
                </c:pt>
                <c:pt idx="233">
                  <c:v>42696</c:v>
                </c:pt>
                <c:pt idx="234">
                  <c:v>42697</c:v>
                </c:pt>
                <c:pt idx="235">
                  <c:v>42698</c:v>
                </c:pt>
                <c:pt idx="236">
                  <c:v>42699</c:v>
                </c:pt>
                <c:pt idx="237">
                  <c:v>42702</c:v>
                </c:pt>
                <c:pt idx="238">
                  <c:v>42703</c:v>
                </c:pt>
                <c:pt idx="239">
                  <c:v>42704</c:v>
                </c:pt>
                <c:pt idx="240">
                  <c:v>42705</c:v>
                </c:pt>
                <c:pt idx="241">
                  <c:v>42706</c:v>
                </c:pt>
                <c:pt idx="242">
                  <c:v>42709</c:v>
                </c:pt>
                <c:pt idx="243">
                  <c:v>42710</c:v>
                </c:pt>
                <c:pt idx="244">
                  <c:v>42711</c:v>
                </c:pt>
                <c:pt idx="245">
                  <c:v>42712</c:v>
                </c:pt>
                <c:pt idx="246">
                  <c:v>42713</c:v>
                </c:pt>
                <c:pt idx="247">
                  <c:v>42716</c:v>
                </c:pt>
                <c:pt idx="248">
                  <c:v>42717</c:v>
                </c:pt>
                <c:pt idx="249">
                  <c:v>42718</c:v>
                </c:pt>
                <c:pt idx="250">
                  <c:v>42719</c:v>
                </c:pt>
                <c:pt idx="251">
                  <c:v>42720</c:v>
                </c:pt>
                <c:pt idx="252">
                  <c:v>42723</c:v>
                </c:pt>
                <c:pt idx="253">
                  <c:v>42724</c:v>
                </c:pt>
                <c:pt idx="254">
                  <c:v>42725</c:v>
                </c:pt>
                <c:pt idx="255">
                  <c:v>42726</c:v>
                </c:pt>
                <c:pt idx="256">
                  <c:v>42727</c:v>
                </c:pt>
                <c:pt idx="257">
                  <c:v>42730</c:v>
                </c:pt>
                <c:pt idx="258">
                  <c:v>42731</c:v>
                </c:pt>
                <c:pt idx="259">
                  <c:v>42732</c:v>
                </c:pt>
                <c:pt idx="260">
                  <c:v>42733</c:v>
                </c:pt>
                <c:pt idx="261">
                  <c:v>42734</c:v>
                </c:pt>
                <c:pt idx="262">
                  <c:v>42737</c:v>
                </c:pt>
                <c:pt idx="263">
                  <c:v>42738</c:v>
                </c:pt>
                <c:pt idx="264">
                  <c:v>42739</c:v>
                </c:pt>
                <c:pt idx="265">
                  <c:v>42740</c:v>
                </c:pt>
                <c:pt idx="266">
                  <c:v>42741</c:v>
                </c:pt>
                <c:pt idx="267">
                  <c:v>42744</c:v>
                </c:pt>
                <c:pt idx="268">
                  <c:v>42745</c:v>
                </c:pt>
                <c:pt idx="269">
                  <c:v>42746</c:v>
                </c:pt>
                <c:pt idx="270">
                  <c:v>42747</c:v>
                </c:pt>
                <c:pt idx="271">
                  <c:v>42748</c:v>
                </c:pt>
                <c:pt idx="272">
                  <c:v>42751</c:v>
                </c:pt>
                <c:pt idx="273">
                  <c:v>42752</c:v>
                </c:pt>
                <c:pt idx="274">
                  <c:v>42753</c:v>
                </c:pt>
                <c:pt idx="275">
                  <c:v>42754</c:v>
                </c:pt>
                <c:pt idx="276">
                  <c:v>42755</c:v>
                </c:pt>
                <c:pt idx="277">
                  <c:v>42758</c:v>
                </c:pt>
                <c:pt idx="278">
                  <c:v>42759</c:v>
                </c:pt>
                <c:pt idx="279">
                  <c:v>42760</c:v>
                </c:pt>
                <c:pt idx="280">
                  <c:v>42761</c:v>
                </c:pt>
                <c:pt idx="281">
                  <c:v>42762</c:v>
                </c:pt>
                <c:pt idx="282">
                  <c:v>42765</c:v>
                </c:pt>
                <c:pt idx="283">
                  <c:v>42766</c:v>
                </c:pt>
                <c:pt idx="284">
                  <c:v>42767</c:v>
                </c:pt>
                <c:pt idx="285">
                  <c:v>42768</c:v>
                </c:pt>
                <c:pt idx="286">
                  <c:v>42769</c:v>
                </c:pt>
                <c:pt idx="287">
                  <c:v>42772</c:v>
                </c:pt>
                <c:pt idx="288">
                  <c:v>42773</c:v>
                </c:pt>
                <c:pt idx="289">
                  <c:v>42774</c:v>
                </c:pt>
                <c:pt idx="290">
                  <c:v>42775</c:v>
                </c:pt>
                <c:pt idx="291">
                  <c:v>42776</c:v>
                </c:pt>
                <c:pt idx="292">
                  <c:v>42779</c:v>
                </c:pt>
                <c:pt idx="293">
                  <c:v>42780</c:v>
                </c:pt>
                <c:pt idx="294">
                  <c:v>42781</c:v>
                </c:pt>
                <c:pt idx="295">
                  <c:v>42782</c:v>
                </c:pt>
                <c:pt idx="296">
                  <c:v>42783</c:v>
                </c:pt>
                <c:pt idx="297">
                  <c:v>42786</c:v>
                </c:pt>
                <c:pt idx="298">
                  <c:v>42787</c:v>
                </c:pt>
                <c:pt idx="299">
                  <c:v>42788</c:v>
                </c:pt>
                <c:pt idx="300">
                  <c:v>42789</c:v>
                </c:pt>
                <c:pt idx="301">
                  <c:v>42790</c:v>
                </c:pt>
                <c:pt idx="302">
                  <c:v>42793</c:v>
                </c:pt>
                <c:pt idx="303">
                  <c:v>42794</c:v>
                </c:pt>
                <c:pt idx="304">
                  <c:v>42795</c:v>
                </c:pt>
                <c:pt idx="305">
                  <c:v>42796</c:v>
                </c:pt>
                <c:pt idx="306">
                  <c:v>42797</c:v>
                </c:pt>
                <c:pt idx="307">
                  <c:v>42800</c:v>
                </c:pt>
                <c:pt idx="308">
                  <c:v>42801</c:v>
                </c:pt>
                <c:pt idx="309">
                  <c:v>42802</c:v>
                </c:pt>
                <c:pt idx="310">
                  <c:v>42803</c:v>
                </c:pt>
                <c:pt idx="311">
                  <c:v>42804</c:v>
                </c:pt>
                <c:pt idx="312">
                  <c:v>42807</c:v>
                </c:pt>
                <c:pt idx="313">
                  <c:v>42808</c:v>
                </c:pt>
                <c:pt idx="314">
                  <c:v>42809</c:v>
                </c:pt>
                <c:pt idx="315">
                  <c:v>42810</c:v>
                </c:pt>
                <c:pt idx="316">
                  <c:v>42811</c:v>
                </c:pt>
                <c:pt idx="317">
                  <c:v>42814</c:v>
                </c:pt>
                <c:pt idx="318">
                  <c:v>42815</c:v>
                </c:pt>
                <c:pt idx="319">
                  <c:v>42816</c:v>
                </c:pt>
                <c:pt idx="320">
                  <c:v>42817</c:v>
                </c:pt>
                <c:pt idx="321">
                  <c:v>42818</c:v>
                </c:pt>
                <c:pt idx="322">
                  <c:v>42821</c:v>
                </c:pt>
                <c:pt idx="323">
                  <c:v>42822</c:v>
                </c:pt>
                <c:pt idx="324">
                  <c:v>42823</c:v>
                </c:pt>
                <c:pt idx="325">
                  <c:v>42824</c:v>
                </c:pt>
                <c:pt idx="326">
                  <c:v>42825</c:v>
                </c:pt>
                <c:pt idx="327">
                  <c:v>42828</c:v>
                </c:pt>
                <c:pt idx="328">
                  <c:v>42829</c:v>
                </c:pt>
                <c:pt idx="329">
                  <c:v>42830</c:v>
                </c:pt>
                <c:pt idx="330">
                  <c:v>42831</c:v>
                </c:pt>
                <c:pt idx="331">
                  <c:v>42832</c:v>
                </c:pt>
                <c:pt idx="332">
                  <c:v>42835</c:v>
                </c:pt>
                <c:pt idx="333">
                  <c:v>42836</c:v>
                </c:pt>
                <c:pt idx="334">
                  <c:v>42837</c:v>
                </c:pt>
                <c:pt idx="335">
                  <c:v>42838</c:v>
                </c:pt>
                <c:pt idx="336">
                  <c:v>42839</c:v>
                </c:pt>
                <c:pt idx="337">
                  <c:v>42842</c:v>
                </c:pt>
                <c:pt idx="338">
                  <c:v>42843</c:v>
                </c:pt>
                <c:pt idx="339">
                  <c:v>42844</c:v>
                </c:pt>
                <c:pt idx="340">
                  <c:v>42845</c:v>
                </c:pt>
                <c:pt idx="341">
                  <c:v>42846</c:v>
                </c:pt>
                <c:pt idx="342">
                  <c:v>42849</c:v>
                </c:pt>
                <c:pt idx="343">
                  <c:v>42850</c:v>
                </c:pt>
                <c:pt idx="344">
                  <c:v>42851</c:v>
                </c:pt>
                <c:pt idx="345">
                  <c:v>42852</c:v>
                </c:pt>
                <c:pt idx="346">
                  <c:v>42853</c:v>
                </c:pt>
                <c:pt idx="347">
                  <c:v>42856</c:v>
                </c:pt>
                <c:pt idx="348">
                  <c:v>42857</c:v>
                </c:pt>
                <c:pt idx="349">
                  <c:v>42858</c:v>
                </c:pt>
                <c:pt idx="350">
                  <c:v>42859</c:v>
                </c:pt>
                <c:pt idx="351">
                  <c:v>42860</c:v>
                </c:pt>
                <c:pt idx="352">
                  <c:v>42863</c:v>
                </c:pt>
                <c:pt idx="353">
                  <c:v>42864</c:v>
                </c:pt>
                <c:pt idx="354">
                  <c:v>42865</c:v>
                </c:pt>
                <c:pt idx="355">
                  <c:v>42866</c:v>
                </c:pt>
                <c:pt idx="356">
                  <c:v>42867</c:v>
                </c:pt>
                <c:pt idx="357">
                  <c:v>42870</c:v>
                </c:pt>
                <c:pt idx="358">
                  <c:v>42871</c:v>
                </c:pt>
                <c:pt idx="359">
                  <c:v>42872</c:v>
                </c:pt>
                <c:pt idx="360">
                  <c:v>42873</c:v>
                </c:pt>
                <c:pt idx="361">
                  <c:v>42874</c:v>
                </c:pt>
                <c:pt idx="362">
                  <c:v>42877</c:v>
                </c:pt>
                <c:pt idx="363">
                  <c:v>42878</c:v>
                </c:pt>
                <c:pt idx="364">
                  <c:v>42879</c:v>
                </c:pt>
                <c:pt idx="365">
                  <c:v>42880</c:v>
                </c:pt>
                <c:pt idx="366">
                  <c:v>42881</c:v>
                </c:pt>
                <c:pt idx="367">
                  <c:v>42884</c:v>
                </c:pt>
                <c:pt idx="368">
                  <c:v>42885</c:v>
                </c:pt>
                <c:pt idx="369">
                  <c:v>42886</c:v>
                </c:pt>
                <c:pt idx="370">
                  <c:v>42887</c:v>
                </c:pt>
                <c:pt idx="371">
                  <c:v>42888</c:v>
                </c:pt>
                <c:pt idx="372">
                  <c:v>42891</c:v>
                </c:pt>
                <c:pt idx="373">
                  <c:v>42892</c:v>
                </c:pt>
                <c:pt idx="374">
                  <c:v>42893</c:v>
                </c:pt>
                <c:pt idx="375">
                  <c:v>42894</c:v>
                </c:pt>
                <c:pt idx="376">
                  <c:v>42895</c:v>
                </c:pt>
                <c:pt idx="377">
                  <c:v>42898</c:v>
                </c:pt>
                <c:pt idx="378">
                  <c:v>42899</c:v>
                </c:pt>
                <c:pt idx="379">
                  <c:v>42900</c:v>
                </c:pt>
                <c:pt idx="380">
                  <c:v>42901</c:v>
                </c:pt>
                <c:pt idx="381">
                  <c:v>42902</c:v>
                </c:pt>
                <c:pt idx="382">
                  <c:v>42905</c:v>
                </c:pt>
                <c:pt idx="383">
                  <c:v>42906</c:v>
                </c:pt>
                <c:pt idx="384">
                  <c:v>42907</c:v>
                </c:pt>
                <c:pt idx="385">
                  <c:v>42908</c:v>
                </c:pt>
                <c:pt idx="386">
                  <c:v>42909</c:v>
                </c:pt>
                <c:pt idx="387">
                  <c:v>42912</c:v>
                </c:pt>
                <c:pt idx="388">
                  <c:v>42913</c:v>
                </c:pt>
                <c:pt idx="389">
                  <c:v>42914</c:v>
                </c:pt>
                <c:pt idx="390">
                  <c:v>42915</c:v>
                </c:pt>
                <c:pt idx="391">
                  <c:v>42916</c:v>
                </c:pt>
                <c:pt idx="392">
                  <c:v>42919</c:v>
                </c:pt>
                <c:pt idx="393">
                  <c:v>42920</c:v>
                </c:pt>
                <c:pt idx="394">
                  <c:v>42921</c:v>
                </c:pt>
                <c:pt idx="395">
                  <c:v>42922</c:v>
                </c:pt>
                <c:pt idx="396">
                  <c:v>42923</c:v>
                </c:pt>
                <c:pt idx="397">
                  <c:v>42926</c:v>
                </c:pt>
                <c:pt idx="398">
                  <c:v>42927</c:v>
                </c:pt>
                <c:pt idx="399">
                  <c:v>42928</c:v>
                </c:pt>
                <c:pt idx="400">
                  <c:v>42929</c:v>
                </c:pt>
                <c:pt idx="401">
                  <c:v>42930</c:v>
                </c:pt>
                <c:pt idx="402">
                  <c:v>42933</c:v>
                </c:pt>
                <c:pt idx="403">
                  <c:v>42934</c:v>
                </c:pt>
                <c:pt idx="404">
                  <c:v>42935</c:v>
                </c:pt>
                <c:pt idx="405">
                  <c:v>42936</c:v>
                </c:pt>
                <c:pt idx="406">
                  <c:v>42937</c:v>
                </c:pt>
                <c:pt idx="407">
                  <c:v>42940</c:v>
                </c:pt>
                <c:pt idx="408">
                  <c:v>42941</c:v>
                </c:pt>
                <c:pt idx="409">
                  <c:v>42942</c:v>
                </c:pt>
                <c:pt idx="410">
                  <c:v>42943</c:v>
                </c:pt>
                <c:pt idx="411">
                  <c:v>42944</c:v>
                </c:pt>
                <c:pt idx="412">
                  <c:v>42947</c:v>
                </c:pt>
                <c:pt idx="413">
                  <c:v>42948</c:v>
                </c:pt>
                <c:pt idx="414">
                  <c:v>42949</c:v>
                </c:pt>
                <c:pt idx="415">
                  <c:v>42950</c:v>
                </c:pt>
                <c:pt idx="416">
                  <c:v>42951</c:v>
                </c:pt>
                <c:pt idx="417">
                  <c:v>42954</c:v>
                </c:pt>
                <c:pt idx="418">
                  <c:v>42955</c:v>
                </c:pt>
                <c:pt idx="419">
                  <c:v>42956</c:v>
                </c:pt>
                <c:pt idx="420">
                  <c:v>42957</c:v>
                </c:pt>
                <c:pt idx="421">
                  <c:v>42958</c:v>
                </c:pt>
                <c:pt idx="422">
                  <c:v>42961</c:v>
                </c:pt>
                <c:pt idx="423">
                  <c:v>42962</c:v>
                </c:pt>
                <c:pt idx="424">
                  <c:v>42963</c:v>
                </c:pt>
                <c:pt idx="425">
                  <c:v>42964</c:v>
                </c:pt>
                <c:pt idx="426">
                  <c:v>42965</c:v>
                </c:pt>
                <c:pt idx="427">
                  <c:v>42968</c:v>
                </c:pt>
                <c:pt idx="428">
                  <c:v>42969</c:v>
                </c:pt>
                <c:pt idx="429">
                  <c:v>42970</c:v>
                </c:pt>
                <c:pt idx="430">
                  <c:v>42971</c:v>
                </c:pt>
                <c:pt idx="431">
                  <c:v>42972</c:v>
                </c:pt>
                <c:pt idx="432">
                  <c:v>42975</c:v>
                </c:pt>
                <c:pt idx="433">
                  <c:v>42976</c:v>
                </c:pt>
                <c:pt idx="434">
                  <c:v>42977</c:v>
                </c:pt>
                <c:pt idx="435">
                  <c:v>42978</c:v>
                </c:pt>
                <c:pt idx="436">
                  <c:v>42979</c:v>
                </c:pt>
                <c:pt idx="437">
                  <c:v>42982</c:v>
                </c:pt>
                <c:pt idx="438">
                  <c:v>42983</c:v>
                </c:pt>
                <c:pt idx="439">
                  <c:v>42984</c:v>
                </c:pt>
                <c:pt idx="440">
                  <c:v>42985</c:v>
                </c:pt>
                <c:pt idx="441">
                  <c:v>42986</c:v>
                </c:pt>
                <c:pt idx="442">
                  <c:v>42989</c:v>
                </c:pt>
                <c:pt idx="443">
                  <c:v>42990</c:v>
                </c:pt>
                <c:pt idx="444">
                  <c:v>42991</c:v>
                </c:pt>
                <c:pt idx="445">
                  <c:v>42992</c:v>
                </c:pt>
                <c:pt idx="446">
                  <c:v>42993</c:v>
                </c:pt>
                <c:pt idx="447">
                  <c:v>42996</c:v>
                </c:pt>
                <c:pt idx="448">
                  <c:v>42997</c:v>
                </c:pt>
                <c:pt idx="449">
                  <c:v>42998</c:v>
                </c:pt>
                <c:pt idx="450">
                  <c:v>42999</c:v>
                </c:pt>
                <c:pt idx="451">
                  <c:v>43000</c:v>
                </c:pt>
                <c:pt idx="452">
                  <c:v>43003</c:v>
                </c:pt>
                <c:pt idx="453">
                  <c:v>43004</c:v>
                </c:pt>
                <c:pt idx="454">
                  <c:v>43005</c:v>
                </c:pt>
                <c:pt idx="455">
                  <c:v>43006</c:v>
                </c:pt>
                <c:pt idx="456">
                  <c:v>43007</c:v>
                </c:pt>
                <c:pt idx="457">
                  <c:v>43010</c:v>
                </c:pt>
                <c:pt idx="458">
                  <c:v>43011</c:v>
                </c:pt>
                <c:pt idx="459">
                  <c:v>43012</c:v>
                </c:pt>
                <c:pt idx="460">
                  <c:v>43013</c:v>
                </c:pt>
                <c:pt idx="461">
                  <c:v>43014</c:v>
                </c:pt>
                <c:pt idx="462">
                  <c:v>43017</c:v>
                </c:pt>
                <c:pt idx="463">
                  <c:v>43018</c:v>
                </c:pt>
                <c:pt idx="464">
                  <c:v>43019</c:v>
                </c:pt>
                <c:pt idx="465">
                  <c:v>43020</c:v>
                </c:pt>
                <c:pt idx="466">
                  <c:v>43021</c:v>
                </c:pt>
                <c:pt idx="467">
                  <c:v>43024</c:v>
                </c:pt>
                <c:pt idx="468">
                  <c:v>43025</c:v>
                </c:pt>
                <c:pt idx="469">
                  <c:v>43026</c:v>
                </c:pt>
                <c:pt idx="470">
                  <c:v>43027</c:v>
                </c:pt>
                <c:pt idx="471">
                  <c:v>43028</c:v>
                </c:pt>
                <c:pt idx="472">
                  <c:v>43031</c:v>
                </c:pt>
                <c:pt idx="473">
                  <c:v>43032</c:v>
                </c:pt>
                <c:pt idx="474">
                  <c:v>43033</c:v>
                </c:pt>
                <c:pt idx="475">
                  <c:v>43034</c:v>
                </c:pt>
                <c:pt idx="476">
                  <c:v>43035</c:v>
                </c:pt>
                <c:pt idx="477">
                  <c:v>43038</c:v>
                </c:pt>
                <c:pt idx="478">
                  <c:v>43039</c:v>
                </c:pt>
                <c:pt idx="479">
                  <c:v>43040</c:v>
                </c:pt>
                <c:pt idx="480">
                  <c:v>43041</c:v>
                </c:pt>
                <c:pt idx="481">
                  <c:v>43042</c:v>
                </c:pt>
                <c:pt idx="482">
                  <c:v>43045</c:v>
                </c:pt>
                <c:pt idx="483">
                  <c:v>43046</c:v>
                </c:pt>
                <c:pt idx="484">
                  <c:v>43047</c:v>
                </c:pt>
                <c:pt idx="485">
                  <c:v>43048</c:v>
                </c:pt>
                <c:pt idx="486">
                  <c:v>43049</c:v>
                </c:pt>
                <c:pt idx="487">
                  <c:v>43052</c:v>
                </c:pt>
                <c:pt idx="488">
                  <c:v>43053</c:v>
                </c:pt>
                <c:pt idx="489">
                  <c:v>43054</c:v>
                </c:pt>
                <c:pt idx="490">
                  <c:v>43055</c:v>
                </c:pt>
                <c:pt idx="491">
                  <c:v>43056</c:v>
                </c:pt>
                <c:pt idx="492">
                  <c:v>43059</c:v>
                </c:pt>
                <c:pt idx="493">
                  <c:v>43060</c:v>
                </c:pt>
                <c:pt idx="494">
                  <c:v>43061</c:v>
                </c:pt>
                <c:pt idx="495">
                  <c:v>43062</c:v>
                </c:pt>
                <c:pt idx="496">
                  <c:v>43063</c:v>
                </c:pt>
                <c:pt idx="497">
                  <c:v>43066</c:v>
                </c:pt>
                <c:pt idx="498">
                  <c:v>43067</c:v>
                </c:pt>
                <c:pt idx="499">
                  <c:v>43068</c:v>
                </c:pt>
                <c:pt idx="500">
                  <c:v>43069</c:v>
                </c:pt>
                <c:pt idx="501">
                  <c:v>43070</c:v>
                </c:pt>
                <c:pt idx="502">
                  <c:v>43073</c:v>
                </c:pt>
                <c:pt idx="503">
                  <c:v>43074</c:v>
                </c:pt>
                <c:pt idx="504">
                  <c:v>43075</c:v>
                </c:pt>
                <c:pt idx="505">
                  <c:v>43076</c:v>
                </c:pt>
                <c:pt idx="506">
                  <c:v>43077</c:v>
                </c:pt>
                <c:pt idx="507">
                  <c:v>43080</c:v>
                </c:pt>
                <c:pt idx="508">
                  <c:v>43081</c:v>
                </c:pt>
                <c:pt idx="509">
                  <c:v>43082</c:v>
                </c:pt>
                <c:pt idx="510">
                  <c:v>43083</c:v>
                </c:pt>
                <c:pt idx="511">
                  <c:v>43084</c:v>
                </c:pt>
                <c:pt idx="512">
                  <c:v>43087</c:v>
                </c:pt>
                <c:pt idx="513">
                  <c:v>43088</c:v>
                </c:pt>
                <c:pt idx="514">
                  <c:v>43089</c:v>
                </c:pt>
                <c:pt idx="515">
                  <c:v>43090</c:v>
                </c:pt>
                <c:pt idx="516">
                  <c:v>43091</c:v>
                </c:pt>
                <c:pt idx="517">
                  <c:v>43094</c:v>
                </c:pt>
                <c:pt idx="518">
                  <c:v>43095</c:v>
                </c:pt>
                <c:pt idx="519">
                  <c:v>43096</c:v>
                </c:pt>
                <c:pt idx="520">
                  <c:v>43097</c:v>
                </c:pt>
                <c:pt idx="521">
                  <c:v>43098</c:v>
                </c:pt>
                <c:pt idx="522">
                  <c:v>43101</c:v>
                </c:pt>
                <c:pt idx="523">
                  <c:v>43102</c:v>
                </c:pt>
                <c:pt idx="524">
                  <c:v>43103</c:v>
                </c:pt>
                <c:pt idx="525">
                  <c:v>43104</c:v>
                </c:pt>
                <c:pt idx="526">
                  <c:v>43105</c:v>
                </c:pt>
                <c:pt idx="527">
                  <c:v>43108</c:v>
                </c:pt>
                <c:pt idx="528">
                  <c:v>43109</c:v>
                </c:pt>
                <c:pt idx="529">
                  <c:v>43110</c:v>
                </c:pt>
                <c:pt idx="530">
                  <c:v>43111</c:v>
                </c:pt>
                <c:pt idx="531">
                  <c:v>43112</c:v>
                </c:pt>
                <c:pt idx="532">
                  <c:v>43115</c:v>
                </c:pt>
                <c:pt idx="533">
                  <c:v>43116</c:v>
                </c:pt>
                <c:pt idx="534">
                  <c:v>43117</c:v>
                </c:pt>
                <c:pt idx="535">
                  <c:v>43118</c:v>
                </c:pt>
                <c:pt idx="536">
                  <c:v>43119</c:v>
                </c:pt>
                <c:pt idx="537">
                  <c:v>43122</c:v>
                </c:pt>
                <c:pt idx="538">
                  <c:v>43123</c:v>
                </c:pt>
                <c:pt idx="539">
                  <c:v>43124</c:v>
                </c:pt>
                <c:pt idx="540">
                  <c:v>43125</c:v>
                </c:pt>
                <c:pt idx="541">
                  <c:v>43126</c:v>
                </c:pt>
                <c:pt idx="542">
                  <c:v>43129</c:v>
                </c:pt>
                <c:pt idx="543">
                  <c:v>43130</c:v>
                </c:pt>
                <c:pt idx="544">
                  <c:v>43131</c:v>
                </c:pt>
                <c:pt idx="545">
                  <c:v>43132</c:v>
                </c:pt>
                <c:pt idx="546">
                  <c:v>43133</c:v>
                </c:pt>
                <c:pt idx="547">
                  <c:v>43136</c:v>
                </c:pt>
                <c:pt idx="548">
                  <c:v>43137</c:v>
                </c:pt>
                <c:pt idx="549">
                  <c:v>43138</c:v>
                </c:pt>
                <c:pt idx="550">
                  <c:v>43139</c:v>
                </c:pt>
                <c:pt idx="551">
                  <c:v>43140</c:v>
                </c:pt>
                <c:pt idx="552">
                  <c:v>43143</c:v>
                </c:pt>
                <c:pt idx="553">
                  <c:v>43144</c:v>
                </c:pt>
                <c:pt idx="554">
                  <c:v>43145</c:v>
                </c:pt>
                <c:pt idx="555">
                  <c:v>43146</c:v>
                </c:pt>
                <c:pt idx="556">
                  <c:v>43147</c:v>
                </c:pt>
                <c:pt idx="557">
                  <c:v>43150</c:v>
                </c:pt>
                <c:pt idx="558">
                  <c:v>43151</c:v>
                </c:pt>
                <c:pt idx="559">
                  <c:v>43152</c:v>
                </c:pt>
                <c:pt idx="560">
                  <c:v>43153</c:v>
                </c:pt>
                <c:pt idx="561">
                  <c:v>43154</c:v>
                </c:pt>
                <c:pt idx="562">
                  <c:v>43157</c:v>
                </c:pt>
                <c:pt idx="563">
                  <c:v>43158</c:v>
                </c:pt>
                <c:pt idx="564">
                  <c:v>43159</c:v>
                </c:pt>
                <c:pt idx="565">
                  <c:v>43160</c:v>
                </c:pt>
                <c:pt idx="566">
                  <c:v>43161</c:v>
                </c:pt>
                <c:pt idx="567">
                  <c:v>43164</c:v>
                </c:pt>
                <c:pt idx="568">
                  <c:v>43165</c:v>
                </c:pt>
                <c:pt idx="569">
                  <c:v>43166</c:v>
                </c:pt>
                <c:pt idx="570">
                  <c:v>43167</c:v>
                </c:pt>
                <c:pt idx="571">
                  <c:v>43168</c:v>
                </c:pt>
                <c:pt idx="572">
                  <c:v>43171</c:v>
                </c:pt>
                <c:pt idx="573">
                  <c:v>43172</c:v>
                </c:pt>
                <c:pt idx="574">
                  <c:v>43173</c:v>
                </c:pt>
                <c:pt idx="575">
                  <c:v>43174</c:v>
                </c:pt>
                <c:pt idx="576">
                  <c:v>43175</c:v>
                </c:pt>
                <c:pt idx="577">
                  <c:v>43178</c:v>
                </c:pt>
                <c:pt idx="578">
                  <c:v>43179</c:v>
                </c:pt>
                <c:pt idx="579">
                  <c:v>43180</c:v>
                </c:pt>
                <c:pt idx="580">
                  <c:v>43181</c:v>
                </c:pt>
                <c:pt idx="581">
                  <c:v>43182</c:v>
                </c:pt>
                <c:pt idx="582">
                  <c:v>43185</c:v>
                </c:pt>
                <c:pt idx="583">
                  <c:v>43186</c:v>
                </c:pt>
                <c:pt idx="584">
                  <c:v>43187</c:v>
                </c:pt>
                <c:pt idx="585">
                  <c:v>43188</c:v>
                </c:pt>
                <c:pt idx="586">
                  <c:v>43189</c:v>
                </c:pt>
                <c:pt idx="587">
                  <c:v>43192</c:v>
                </c:pt>
                <c:pt idx="588">
                  <c:v>43193</c:v>
                </c:pt>
                <c:pt idx="589">
                  <c:v>43194</c:v>
                </c:pt>
                <c:pt idx="590">
                  <c:v>43195</c:v>
                </c:pt>
                <c:pt idx="591">
                  <c:v>43196</c:v>
                </c:pt>
                <c:pt idx="592">
                  <c:v>43199</c:v>
                </c:pt>
                <c:pt idx="593">
                  <c:v>43200</c:v>
                </c:pt>
                <c:pt idx="594">
                  <c:v>43201</c:v>
                </c:pt>
                <c:pt idx="595">
                  <c:v>43202</c:v>
                </c:pt>
                <c:pt idx="596">
                  <c:v>43203</c:v>
                </c:pt>
                <c:pt idx="597">
                  <c:v>43206</c:v>
                </c:pt>
                <c:pt idx="598">
                  <c:v>43207</c:v>
                </c:pt>
                <c:pt idx="599">
                  <c:v>43208</c:v>
                </c:pt>
                <c:pt idx="600">
                  <c:v>43209</c:v>
                </c:pt>
                <c:pt idx="601">
                  <c:v>43210</c:v>
                </c:pt>
                <c:pt idx="602">
                  <c:v>43213</c:v>
                </c:pt>
                <c:pt idx="603">
                  <c:v>43214</c:v>
                </c:pt>
                <c:pt idx="604">
                  <c:v>43215</c:v>
                </c:pt>
                <c:pt idx="605">
                  <c:v>43216</c:v>
                </c:pt>
                <c:pt idx="606">
                  <c:v>43217</c:v>
                </c:pt>
                <c:pt idx="607">
                  <c:v>43220</c:v>
                </c:pt>
                <c:pt idx="608">
                  <c:v>43221</c:v>
                </c:pt>
                <c:pt idx="609">
                  <c:v>43222</c:v>
                </c:pt>
                <c:pt idx="610">
                  <c:v>43223</c:v>
                </c:pt>
                <c:pt idx="611">
                  <c:v>43224</c:v>
                </c:pt>
                <c:pt idx="612">
                  <c:v>43227</c:v>
                </c:pt>
                <c:pt idx="613">
                  <c:v>43228</c:v>
                </c:pt>
                <c:pt idx="614">
                  <c:v>43229</c:v>
                </c:pt>
                <c:pt idx="615">
                  <c:v>43230</c:v>
                </c:pt>
                <c:pt idx="616">
                  <c:v>43231</c:v>
                </c:pt>
                <c:pt idx="617">
                  <c:v>43234</c:v>
                </c:pt>
                <c:pt idx="618">
                  <c:v>43235</c:v>
                </c:pt>
                <c:pt idx="619">
                  <c:v>43236</c:v>
                </c:pt>
                <c:pt idx="620">
                  <c:v>43237</c:v>
                </c:pt>
                <c:pt idx="621">
                  <c:v>43238</c:v>
                </c:pt>
                <c:pt idx="622">
                  <c:v>43241</c:v>
                </c:pt>
                <c:pt idx="623">
                  <c:v>43242</c:v>
                </c:pt>
                <c:pt idx="624">
                  <c:v>43243</c:v>
                </c:pt>
                <c:pt idx="625">
                  <c:v>43244</c:v>
                </c:pt>
                <c:pt idx="626">
                  <c:v>43245</c:v>
                </c:pt>
                <c:pt idx="627">
                  <c:v>43248</c:v>
                </c:pt>
                <c:pt idx="628">
                  <c:v>43249</c:v>
                </c:pt>
                <c:pt idx="629">
                  <c:v>43250</c:v>
                </c:pt>
                <c:pt idx="630">
                  <c:v>43251</c:v>
                </c:pt>
                <c:pt idx="631">
                  <c:v>43252</c:v>
                </c:pt>
                <c:pt idx="632">
                  <c:v>43255</c:v>
                </c:pt>
                <c:pt idx="633">
                  <c:v>43256</c:v>
                </c:pt>
                <c:pt idx="634">
                  <c:v>43257</c:v>
                </c:pt>
                <c:pt idx="635">
                  <c:v>43258</c:v>
                </c:pt>
                <c:pt idx="636">
                  <c:v>43259</c:v>
                </c:pt>
                <c:pt idx="637">
                  <c:v>43262</c:v>
                </c:pt>
                <c:pt idx="638">
                  <c:v>43263</c:v>
                </c:pt>
                <c:pt idx="639">
                  <c:v>43264</c:v>
                </c:pt>
                <c:pt idx="640">
                  <c:v>43265</c:v>
                </c:pt>
                <c:pt idx="641">
                  <c:v>43266</c:v>
                </c:pt>
                <c:pt idx="642">
                  <c:v>43269</c:v>
                </c:pt>
                <c:pt idx="643">
                  <c:v>43270</c:v>
                </c:pt>
                <c:pt idx="644">
                  <c:v>43271</c:v>
                </c:pt>
                <c:pt idx="645">
                  <c:v>43272</c:v>
                </c:pt>
                <c:pt idx="646">
                  <c:v>43273</c:v>
                </c:pt>
                <c:pt idx="647">
                  <c:v>43276</c:v>
                </c:pt>
                <c:pt idx="648">
                  <c:v>43277</c:v>
                </c:pt>
                <c:pt idx="649">
                  <c:v>43278</c:v>
                </c:pt>
                <c:pt idx="650">
                  <c:v>43279</c:v>
                </c:pt>
                <c:pt idx="651">
                  <c:v>43280</c:v>
                </c:pt>
                <c:pt idx="652">
                  <c:v>43283</c:v>
                </c:pt>
                <c:pt idx="653">
                  <c:v>43284</c:v>
                </c:pt>
                <c:pt idx="654">
                  <c:v>43285</c:v>
                </c:pt>
                <c:pt idx="655">
                  <c:v>43286</c:v>
                </c:pt>
                <c:pt idx="656">
                  <c:v>43287</c:v>
                </c:pt>
                <c:pt idx="657">
                  <c:v>43290</c:v>
                </c:pt>
                <c:pt idx="658">
                  <c:v>43291</c:v>
                </c:pt>
                <c:pt idx="659">
                  <c:v>43292</c:v>
                </c:pt>
                <c:pt idx="660">
                  <c:v>43293</c:v>
                </c:pt>
                <c:pt idx="661">
                  <c:v>43294</c:v>
                </c:pt>
                <c:pt idx="662">
                  <c:v>43297</c:v>
                </c:pt>
                <c:pt idx="663">
                  <c:v>43298</c:v>
                </c:pt>
                <c:pt idx="664">
                  <c:v>43299</c:v>
                </c:pt>
                <c:pt idx="665">
                  <c:v>43300</c:v>
                </c:pt>
                <c:pt idx="666">
                  <c:v>43301</c:v>
                </c:pt>
                <c:pt idx="667">
                  <c:v>43304</c:v>
                </c:pt>
                <c:pt idx="668">
                  <c:v>43305</c:v>
                </c:pt>
                <c:pt idx="669">
                  <c:v>43306</c:v>
                </c:pt>
                <c:pt idx="670">
                  <c:v>43307</c:v>
                </c:pt>
                <c:pt idx="671">
                  <c:v>43308</c:v>
                </c:pt>
                <c:pt idx="672">
                  <c:v>43311</c:v>
                </c:pt>
                <c:pt idx="673">
                  <c:v>43312</c:v>
                </c:pt>
                <c:pt idx="674">
                  <c:v>43313</c:v>
                </c:pt>
                <c:pt idx="675">
                  <c:v>43314</c:v>
                </c:pt>
                <c:pt idx="676">
                  <c:v>43315</c:v>
                </c:pt>
                <c:pt idx="677">
                  <c:v>43318</c:v>
                </c:pt>
                <c:pt idx="678">
                  <c:v>43319</c:v>
                </c:pt>
                <c:pt idx="679">
                  <c:v>43320</c:v>
                </c:pt>
                <c:pt idx="680">
                  <c:v>43321</c:v>
                </c:pt>
                <c:pt idx="681">
                  <c:v>43322</c:v>
                </c:pt>
                <c:pt idx="682">
                  <c:v>43325</c:v>
                </c:pt>
                <c:pt idx="683">
                  <c:v>43326</c:v>
                </c:pt>
                <c:pt idx="684">
                  <c:v>43327</c:v>
                </c:pt>
                <c:pt idx="685">
                  <c:v>43328</c:v>
                </c:pt>
                <c:pt idx="686">
                  <c:v>43329</c:v>
                </c:pt>
                <c:pt idx="687">
                  <c:v>43332</c:v>
                </c:pt>
                <c:pt idx="688">
                  <c:v>43333</c:v>
                </c:pt>
                <c:pt idx="689">
                  <c:v>43334</c:v>
                </c:pt>
                <c:pt idx="690">
                  <c:v>43335</c:v>
                </c:pt>
                <c:pt idx="691">
                  <c:v>43336</c:v>
                </c:pt>
                <c:pt idx="692">
                  <c:v>43339</c:v>
                </c:pt>
                <c:pt idx="693">
                  <c:v>43340</c:v>
                </c:pt>
                <c:pt idx="694">
                  <c:v>43341</c:v>
                </c:pt>
                <c:pt idx="695">
                  <c:v>43342</c:v>
                </c:pt>
                <c:pt idx="696">
                  <c:v>43343</c:v>
                </c:pt>
                <c:pt idx="697">
                  <c:v>43346</c:v>
                </c:pt>
                <c:pt idx="698">
                  <c:v>43347</c:v>
                </c:pt>
                <c:pt idx="699">
                  <c:v>43348</c:v>
                </c:pt>
                <c:pt idx="700">
                  <c:v>43349</c:v>
                </c:pt>
                <c:pt idx="701">
                  <c:v>43350</c:v>
                </c:pt>
                <c:pt idx="702">
                  <c:v>43353</c:v>
                </c:pt>
                <c:pt idx="703">
                  <c:v>43354</c:v>
                </c:pt>
                <c:pt idx="704">
                  <c:v>43355</c:v>
                </c:pt>
                <c:pt idx="705">
                  <c:v>43356</c:v>
                </c:pt>
                <c:pt idx="706">
                  <c:v>43357</c:v>
                </c:pt>
                <c:pt idx="707">
                  <c:v>43360</c:v>
                </c:pt>
                <c:pt idx="708">
                  <c:v>43361</c:v>
                </c:pt>
                <c:pt idx="709">
                  <c:v>43362</c:v>
                </c:pt>
                <c:pt idx="710">
                  <c:v>43363</c:v>
                </c:pt>
                <c:pt idx="711">
                  <c:v>43364</c:v>
                </c:pt>
                <c:pt idx="712">
                  <c:v>43367</c:v>
                </c:pt>
                <c:pt idx="713">
                  <c:v>43368</c:v>
                </c:pt>
                <c:pt idx="714">
                  <c:v>43369</c:v>
                </c:pt>
                <c:pt idx="715">
                  <c:v>43370</c:v>
                </c:pt>
                <c:pt idx="716">
                  <c:v>43371</c:v>
                </c:pt>
                <c:pt idx="717">
                  <c:v>43374</c:v>
                </c:pt>
                <c:pt idx="718">
                  <c:v>43375</c:v>
                </c:pt>
                <c:pt idx="719">
                  <c:v>43376</c:v>
                </c:pt>
                <c:pt idx="720">
                  <c:v>43377</c:v>
                </c:pt>
                <c:pt idx="721">
                  <c:v>43378</c:v>
                </c:pt>
                <c:pt idx="722">
                  <c:v>43381</c:v>
                </c:pt>
                <c:pt idx="723">
                  <c:v>43382</c:v>
                </c:pt>
                <c:pt idx="724">
                  <c:v>43383</c:v>
                </c:pt>
                <c:pt idx="725">
                  <c:v>43384</c:v>
                </c:pt>
                <c:pt idx="726">
                  <c:v>43385</c:v>
                </c:pt>
                <c:pt idx="727">
                  <c:v>43388</c:v>
                </c:pt>
                <c:pt idx="728">
                  <c:v>43389</c:v>
                </c:pt>
                <c:pt idx="729">
                  <c:v>43390</c:v>
                </c:pt>
                <c:pt idx="730">
                  <c:v>43391</c:v>
                </c:pt>
                <c:pt idx="731">
                  <c:v>43392</c:v>
                </c:pt>
                <c:pt idx="732">
                  <c:v>43395</c:v>
                </c:pt>
                <c:pt idx="733">
                  <c:v>43396</c:v>
                </c:pt>
                <c:pt idx="734">
                  <c:v>43397</c:v>
                </c:pt>
                <c:pt idx="735">
                  <c:v>43398</c:v>
                </c:pt>
                <c:pt idx="736">
                  <c:v>43399</c:v>
                </c:pt>
                <c:pt idx="737">
                  <c:v>43402</c:v>
                </c:pt>
                <c:pt idx="738">
                  <c:v>43403</c:v>
                </c:pt>
                <c:pt idx="739">
                  <c:v>43404</c:v>
                </c:pt>
                <c:pt idx="740">
                  <c:v>43405</c:v>
                </c:pt>
                <c:pt idx="741">
                  <c:v>43406</c:v>
                </c:pt>
                <c:pt idx="742">
                  <c:v>43409</c:v>
                </c:pt>
                <c:pt idx="743">
                  <c:v>43410</c:v>
                </c:pt>
                <c:pt idx="744">
                  <c:v>43411</c:v>
                </c:pt>
                <c:pt idx="745">
                  <c:v>43412</c:v>
                </c:pt>
                <c:pt idx="746">
                  <c:v>43413</c:v>
                </c:pt>
                <c:pt idx="747">
                  <c:v>43416</c:v>
                </c:pt>
                <c:pt idx="748">
                  <c:v>43417</c:v>
                </c:pt>
                <c:pt idx="749">
                  <c:v>43418</c:v>
                </c:pt>
                <c:pt idx="750">
                  <c:v>43419</c:v>
                </c:pt>
                <c:pt idx="751">
                  <c:v>43420</c:v>
                </c:pt>
                <c:pt idx="752">
                  <c:v>43423</c:v>
                </c:pt>
                <c:pt idx="753">
                  <c:v>43424</c:v>
                </c:pt>
                <c:pt idx="754">
                  <c:v>43425</c:v>
                </c:pt>
                <c:pt idx="755">
                  <c:v>43426</c:v>
                </c:pt>
                <c:pt idx="756">
                  <c:v>43427</c:v>
                </c:pt>
                <c:pt idx="757">
                  <c:v>43430</c:v>
                </c:pt>
                <c:pt idx="758">
                  <c:v>43431</c:v>
                </c:pt>
                <c:pt idx="759">
                  <c:v>43432</c:v>
                </c:pt>
                <c:pt idx="760">
                  <c:v>43433</c:v>
                </c:pt>
                <c:pt idx="761">
                  <c:v>43434</c:v>
                </c:pt>
                <c:pt idx="762">
                  <c:v>43437</c:v>
                </c:pt>
                <c:pt idx="763">
                  <c:v>43438</c:v>
                </c:pt>
                <c:pt idx="764">
                  <c:v>43439</c:v>
                </c:pt>
                <c:pt idx="765">
                  <c:v>43440</c:v>
                </c:pt>
                <c:pt idx="766">
                  <c:v>43441</c:v>
                </c:pt>
                <c:pt idx="767">
                  <c:v>43444</c:v>
                </c:pt>
                <c:pt idx="768">
                  <c:v>43445</c:v>
                </c:pt>
                <c:pt idx="769">
                  <c:v>43446</c:v>
                </c:pt>
                <c:pt idx="770">
                  <c:v>43447</c:v>
                </c:pt>
                <c:pt idx="771">
                  <c:v>43448</c:v>
                </c:pt>
                <c:pt idx="772">
                  <c:v>43451</c:v>
                </c:pt>
                <c:pt idx="773">
                  <c:v>43452</c:v>
                </c:pt>
                <c:pt idx="774">
                  <c:v>43453</c:v>
                </c:pt>
                <c:pt idx="775">
                  <c:v>43454</c:v>
                </c:pt>
                <c:pt idx="776">
                  <c:v>43455</c:v>
                </c:pt>
                <c:pt idx="777">
                  <c:v>43458</c:v>
                </c:pt>
                <c:pt idx="778">
                  <c:v>43459</c:v>
                </c:pt>
                <c:pt idx="779">
                  <c:v>43460</c:v>
                </c:pt>
                <c:pt idx="780">
                  <c:v>43461</c:v>
                </c:pt>
                <c:pt idx="781">
                  <c:v>43462</c:v>
                </c:pt>
                <c:pt idx="782">
                  <c:v>43465</c:v>
                </c:pt>
              </c:numCache>
            </c:numRef>
          </c:cat>
          <c:val>
            <c:numRef>
              <c:f>assets!$Z$3:$Z$785</c:f>
              <c:numCache>
                <c:formatCode>0.00E+00</c:formatCode>
                <c:ptCount val="783"/>
                <c:pt idx="1">
                  <c:v>0.3414388160937939</c:v>
                </c:pt>
                <c:pt idx="2">
                  <c:v>0.34072288013676122</c:v>
                </c:pt>
                <c:pt idx="3">
                  <c:v>0.33160381683591911</c:v>
                </c:pt>
                <c:pt idx="4">
                  <c:v>0.32976563853884511</c:v>
                </c:pt>
                <c:pt idx="5">
                  <c:v>0.44080363130233563</c:v>
                </c:pt>
                <c:pt idx="6">
                  <c:v>0.43089838868753816</c:v>
                </c:pt>
                <c:pt idx="7">
                  <c:v>0.43031470910453129</c:v>
                </c:pt>
                <c:pt idx="8">
                  <c:v>0.43063328758338904</c:v>
                </c:pt>
                <c:pt idx="9">
                  <c:v>0.43410679194031526</c:v>
                </c:pt>
                <c:pt idx="10">
                  <c:v>0.41215023796321171</c:v>
                </c:pt>
                <c:pt idx="11">
                  <c:v>0.43501969358309256</c:v>
                </c:pt>
                <c:pt idx="12">
                  <c:v>0.42863316939362001</c:v>
                </c:pt>
                <c:pt idx="13">
                  <c:v>0.43378968395769807</c:v>
                </c:pt>
                <c:pt idx="14">
                  <c:v>0.43688263284330131</c:v>
                </c:pt>
                <c:pt idx="15">
                  <c:v>0.43769077251129601</c:v>
                </c:pt>
                <c:pt idx="16">
                  <c:v>0.43548280997655187</c:v>
                </c:pt>
                <c:pt idx="17">
                  <c:v>0.41152994544979138</c:v>
                </c:pt>
                <c:pt idx="18">
                  <c:v>0.41605987308867853</c:v>
                </c:pt>
                <c:pt idx="19">
                  <c:v>0.41807888373492491</c:v>
                </c:pt>
                <c:pt idx="20">
                  <c:v>0.41895932228468447</c:v>
                </c:pt>
                <c:pt idx="21">
                  <c:v>0.41686087501787095</c:v>
                </c:pt>
                <c:pt idx="22">
                  <c:v>0.40441050596520273</c:v>
                </c:pt>
                <c:pt idx="23">
                  <c:v>0.41043758862398422</c:v>
                </c:pt>
                <c:pt idx="24">
                  <c:v>0.39162216003123335</c:v>
                </c:pt>
                <c:pt idx="25">
                  <c:v>0.38884898274395263</c:v>
                </c:pt>
                <c:pt idx="26">
                  <c:v>0.29591814262183952</c:v>
                </c:pt>
                <c:pt idx="27">
                  <c:v>0.29269279357899358</c:v>
                </c:pt>
                <c:pt idx="28">
                  <c:v>0.2693135573662237</c:v>
                </c:pt>
                <c:pt idx="29">
                  <c:v>0.27306751425669401</c:v>
                </c:pt>
                <c:pt idx="30">
                  <c:v>0.27282446080599354</c:v>
                </c:pt>
                <c:pt idx="31">
                  <c:v>0.25054711613910885</c:v>
                </c:pt>
                <c:pt idx="32">
                  <c:v>0.23037410706077688</c:v>
                </c:pt>
                <c:pt idx="33">
                  <c:v>0.23371570787183027</c:v>
                </c:pt>
                <c:pt idx="34">
                  <c:v>0.22960169708370778</c:v>
                </c:pt>
                <c:pt idx="35">
                  <c:v>0.22726481068610005</c:v>
                </c:pt>
                <c:pt idx="36">
                  <c:v>0.22586668900257439</c:v>
                </c:pt>
                <c:pt idx="37">
                  <c:v>0.23763063070274518</c:v>
                </c:pt>
                <c:pt idx="38">
                  <c:v>0.23425228829504291</c:v>
                </c:pt>
                <c:pt idx="39">
                  <c:v>0.20956374717656398</c:v>
                </c:pt>
                <c:pt idx="40">
                  <c:v>0.21199893192105609</c:v>
                </c:pt>
                <c:pt idx="41">
                  <c:v>0.2057092820949919</c:v>
                </c:pt>
                <c:pt idx="42">
                  <c:v>0.2020461017274443</c:v>
                </c:pt>
                <c:pt idx="43">
                  <c:v>0.21051078365913176</c:v>
                </c:pt>
                <c:pt idx="44">
                  <c:v>0.19557182079374749</c:v>
                </c:pt>
                <c:pt idx="45">
                  <c:v>0.19584184519426778</c:v>
                </c:pt>
                <c:pt idx="46">
                  <c:v>0.18682641854440138</c:v>
                </c:pt>
                <c:pt idx="47">
                  <c:v>0.19155494569424691</c:v>
                </c:pt>
                <c:pt idx="48">
                  <c:v>0.20026095551926529</c:v>
                </c:pt>
                <c:pt idx="49">
                  <c:v>0.20451327147834913</c:v>
                </c:pt>
                <c:pt idx="50">
                  <c:v>0.20619499257496082</c:v>
                </c:pt>
                <c:pt idx="51">
                  <c:v>0.20550715814012116</c:v>
                </c:pt>
                <c:pt idx="52">
                  <c:v>0.19171118209060983</c:v>
                </c:pt>
                <c:pt idx="53">
                  <c:v>0.18822445448205571</c:v>
                </c:pt>
                <c:pt idx="54">
                  <c:v>0.19570245040354661</c:v>
                </c:pt>
                <c:pt idx="55">
                  <c:v>0.19043772833819894</c:v>
                </c:pt>
                <c:pt idx="56">
                  <c:v>0.1866697391312821</c:v>
                </c:pt>
                <c:pt idx="57">
                  <c:v>0.17979137060248759</c:v>
                </c:pt>
                <c:pt idx="58">
                  <c:v>0.18027927282645434</c:v>
                </c:pt>
                <c:pt idx="59">
                  <c:v>0.17990974219000647</c:v>
                </c:pt>
                <c:pt idx="60">
                  <c:v>0.18257101703098053</c:v>
                </c:pt>
                <c:pt idx="61">
                  <c:v>0.17844499958051208</c:v>
                </c:pt>
                <c:pt idx="62">
                  <c:v>0.17906962957616213</c:v>
                </c:pt>
                <c:pt idx="63">
                  <c:v>0.20893886329270056</c:v>
                </c:pt>
                <c:pt idx="64">
                  <c:v>0.20138309598675613</c:v>
                </c:pt>
                <c:pt idx="65">
                  <c:v>0.20018901266763098</c:v>
                </c:pt>
                <c:pt idx="66">
                  <c:v>0.20356057264893013</c:v>
                </c:pt>
                <c:pt idx="67">
                  <c:v>0.20356953358202956</c:v>
                </c:pt>
                <c:pt idx="68">
                  <c:v>0.22104291470446422</c:v>
                </c:pt>
                <c:pt idx="69">
                  <c:v>0.20784645333708168</c:v>
                </c:pt>
                <c:pt idx="70">
                  <c:v>0.20467049169198362</c:v>
                </c:pt>
                <c:pt idx="71">
                  <c:v>0.20064309553841186</c:v>
                </c:pt>
                <c:pt idx="72">
                  <c:v>0.20060949454390162</c:v>
                </c:pt>
                <c:pt idx="73">
                  <c:v>0.19721358137710157</c:v>
                </c:pt>
                <c:pt idx="74">
                  <c:v>0.19501150501288794</c:v>
                </c:pt>
                <c:pt idx="75">
                  <c:v>0.18527235564247835</c:v>
                </c:pt>
                <c:pt idx="76">
                  <c:v>0.19045159502112105</c:v>
                </c:pt>
                <c:pt idx="77">
                  <c:v>0.19421835307905391</c:v>
                </c:pt>
                <c:pt idx="78">
                  <c:v>0.19480056928276132</c:v>
                </c:pt>
                <c:pt idx="79">
                  <c:v>0.18596573833704927</c:v>
                </c:pt>
                <c:pt idx="80">
                  <c:v>0.18417028123276485</c:v>
                </c:pt>
                <c:pt idx="81">
                  <c:v>0.18533256359669714</c:v>
                </c:pt>
                <c:pt idx="82">
                  <c:v>0.18568026187983136</c:v>
                </c:pt>
                <c:pt idx="83">
                  <c:v>0.20159003786762589</c:v>
                </c:pt>
                <c:pt idx="84">
                  <c:v>0.16827660716946263</c:v>
                </c:pt>
                <c:pt idx="85">
                  <c:v>0.16828609550191792</c:v>
                </c:pt>
                <c:pt idx="86">
                  <c:v>0.17019182622069667</c:v>
                </c:pt>
                <c:pt idx="87">
                  <c:v>0.16732658065379671</c:v>
                </c:pt>
                <c:pt idx="88">
                  <c:v>0.1673305386413077</c:v>
                </c:pt>
                <c:pt idx="89">
                  <c:v>0.1422178857550451</c:v>
                </c:pt>
                <c:pt idx="90">
                  <c:v>0.14276527500654376</c:v>
                </c:pt>
                <c:pt idx="91">
                  <c:v>0.14692707530373653</c:v>
                </c:pt>
                <c:pt idx="92">
                  <c:v>0.14565300850288559</c:v>
                </c:pt>
                <c:pt idx="93">
                  <c:v>0.14861111094265844</c:v>
                </c:pt>
                <c:pt idx="94">
                  <c:v>0.14855603241377696</c:v>
                </c:pt>
                <c:pt idx="95">
                  <c:v>0.14875900277679555</c:v>
                </c:pt>
                <c:pt idx="96">
                  <c:v>0.17079717105258604</c:v>
                </c:pt>
                <c:pt idx="97">
                  <c:v>0.16696236140422693</c:v>
                </c:pt>
                <c:pt idx="98">
                  <c:v>0.15971080023651796</c:v>
                </c:pt>
                <c:pt idx="99">
                  <c:v>0.15736162622628375</c:v>
                </c:pt>
                <c:pt idx="100">
                  <c:v>0.15163715885506668</c:v>
                </c:pt>
                <c:pt idx="101">
                  <c:v>0.15355239612760782</c:v>
                </c:pt>
                <c:pt idx="102">
                  <c:v>0.14923855005410222</c:v>
                </c:pt>
                <c:pt idx="103">
                  <c:v>0.14801472807709773</c:v>
                </c:pt>
                <c:pt idx="104">
                  <c:v>0.1141153026789989</c:v>
                </c:pt>
                <c:pt idx="105">
                  <c:v>0.16496435447845528</c:v>
                </c:pt>
                <c:pt idx="106">
                  <c:v>0.26050853101150023</c:v>
                </c:pt>
                <c:pt idx="107">
                  <c:v>0.29570642990858526</c:v>
                </c:pt>
                <c:pt idx="108">
                  <c:v>0.31038233220347006</c:v>
                </c:pt>
                <c:pt idx="109">
                  <c:v>0.35111596627173425</c:v>
                </c:pt>
                <c:pt idx="110">
                  <c:v>0.3535332255215064</c:v>
                </c:pt>
                <c:pt idx="111">
                  <c:v>0.35425471486129451</c:v>
                </c:pt>
                <c:pt idx="112">
                  <c:v>0.35348383914748416</c:v>
                </c:pt>
                <c:pt idx="113">
                  <c:v>0.35648029669809383</c:v>
                </c:pt>
                <c:pt idx="114">
                  <c:v>0.35699063240058754</c:v>
                </c:pt>
                <c:pt idx="115">
                  <c:v>0.35720536983264772</c:v>
                </c:pt>
                <c:pt idx="116">
                  <c:v>0.36122053387891823</c:v>
                </c:pt>
                <c:pt idx="117">
                  <c:v>0.35403400123081585</c:v>
                </c:pt>
                <c:pt idx="118">
                  <c:v>0.36260725681664835</c:v>
                </c:pt>
                <c:pt idx="119">
                  <c:v>0.36227879857177386</c:v>
                </c:pt>
                <c:pt idx="120">
                  <c:v>0.36342694814848442</c:v>
                </c:pt>
                <c:pt idx="121">
                  <c:v>0.36342692039061669</c:v>
                </c:pt>
                <c:pt idx="122">
                  <c:v>0.36198361295048259</c:v>
                </c:pt>
                <c:pt idx="123">
                  <c:v>0.36276847151032932</c:v>
                </c:pt>
                <c:pt idx="124">
                  <c:v>0.36276329565743304</c:v>
                </c:pt>
                <c:pt idx="125">
                  <c:v>0.36151765986609746</c:v>
                </c:pt>
                <c:pt idx="126">
                  <c:v>0.34669349415111617</c:v>
                </c:pt>
                <c:pt idx="127">
                  <c:v>0.26576972518138975</c:v>
                </c:pt>
                <c:pt idx="128">
                  <c:v>0.18944481763994575</c:v>
                </c:pt>
                <c:pt idx="129">
                  <c:v>0.18468511461419362</c:v>
                </c:pt>
                <c:pt idx="130">
                  <c:v>0.16266874932958342</c:v>
                </c:pt>
                <c:pt idx="131">
                  <c:v>0.16150161104367053</c:v>
                </c:pt>
                <c:pt idx="132">
                  <c:v>0.16894174608565396</c:v>
                </c:pt>
                <c:pt idx="133">
                  <c:v>0.17563179245222513</c:v>
                </c:pt>
                <c:pt idx="134">
                  <c:v>0.15871337817525991</c:v>
                </c:pt>
                <c:pt idx="135">
                  <c:v>0.16545583368239852</c:v>
                </c:pt>
                <c:pt idx="136">
                  <c:v>0.16642402579594867</c:v>
                </c:pt>
                <c:pt idx="137">
                  <c:v>0.16805191636054265</c:v>
                </c:pt>
                <c:pt idx="138">
                  <c:v>0.16553744391737438</c:v>
                </c:pt>
                <c:pt idx="139">
                  <c:v>0.15170078271043597</c:v>
                </c:pt>
                <c:pt idx="140">
                  <c:v>0.1508325260060992</c:v>
                </c:pt>
                <c:pt idx="141">
                  <c:v>0.14885410816197525</c:v>
                </c:pt>
                <c:pt idx="142">
                  <c:v>0.14874435044131104</c:v>
                </c:pt>
                <c:pt idx="143">
                  <c:v>0.14718932433522305</c:v>
                </c:pt>
                <c:pt idx="144">
                  <c:v>0.14687659561970398</c:v>
                </c:pt>
                <c:pt idx="145">
                  <c:v>0.14659205058897878</c:v>
                </c:pt>
                <c:pt idx="146">
                  <c:v>0.14603469876844385</c:v>
                </c:pt>
                <c:pt idx="147">
                  <c:v>0.14578009381823898</c:v>
                </c:pt>
                <c:pt idx="148">
                  <c:v>0.14733098577303017</c:v>
                </c:pt>
                <c:pt idx="149">
                  <c:v>0.14796903872732356</c:v>
                </c:pt>
                <c:pt idx="150">
                  <c:v>0.14769222293338596</c:v>
                </c:pt>
                <c:pt idx="151">
                  <c:v>9.0190020134483878E-2</c:v>
                </c:pt>
                <c:pt idx="152">
                  <c:v>9.2116933444285481E-2</c:v>
                </c:pt>
                <c:pt idx="153">
                  <c:v>8.7573291440828427E-2</c:v>
                </c:pt>
                <c:pt idx="154">
                  <c:v>8.0788793383461635E-2</c:v>
                </c:pt>
                <c:pt idx="155">
                  <c:v>8.0760924611136917E-2</c:v>
                </c:pt>
                <c:pt idx="156">
                  <c:v>8.228061169698847E-2</c:v>
                </c:pt>
                <c:pt idx="157">
                  <c:v>7.6627734466860664E-2</c:v>
                </c:pt>
                <c:pt idx="158">
                  <c:v>7.11008890699696E-2</c:v>
                </c:pt>
                <c:pt idx="159">
                  <c:v>7.1661331019274715E-2</c:v>
                </c:pt>
                <c:pt idx="160">
                  <c:v>6.5543506122556772E-2</c:v>
                </c:pt>
                <c:pt idx="161">
                  <c:v>0.12278014139951271</c:v>
                </c:pt>
                <c:pt idx="162">
                  <c:v>0.13288160310577252</c:v>
                </c:pt>
                <c:pt idx="163">
                  <c:v>0.14780949595156057</c:v>
                </c:pt>
                <c:pt idx="164">
                  <c:v>0.14768938501604489</c:v>
                </c:pt>
                <c:pt idx="165">
                  <c:v>0.16377184357943708</c:v>
                </c:pt>
                <c:pt idx="166">
                  <c:v>0.16620190796637516</c:v>
                </c:pt>
                <c:pt idx="167">
                  <c:v>0.16985626213848629</c:v>
                </c:pt>
                <c:pt idx="168">
                  <c:v>0.16977430214860528</c:v>
                </c:pt>
                <c:pt idx="169">
                  <c:v>0.18301135895257217</c:v>
                </c:pt>
                <c:pt idx="170">
                  <c:v>0.18437532786855604</c:v>
                </c:pt>
                <c:pt idx="171">
                  <c:v>0.1934819136438547</c:v>
                </c:pt>
                <c:pt idx="172">
                  <c:v>0.19339431654011993</c:v>
                </c:pt>
                <c:pt idx="173">
                  <c:v>0.19807572810084476</c:v>
                </c:pt>
                <c:pt idx="174">
                  <c:v>0.19847389619928818</c:v>
                </c:pt>
                <c:pt idx="175">
                  <c:v>0.21185376757429483</c:v>
                </c:pt>
                <c:pt idx="176">
                  <c:v>0.21555292128157386</c:v>
                </c:pt>
                <c:pt idx="177">
                  <c:v>0.21671399939122835</c:v>
                </c:pt>
                <c:pt idx="178">
                  <c:v>0.21770407380838305</c:v>
                </c:pt>
                <c:pt idx="179">
                  <c:v>0.21738350425252034</c:v>
                </c:pt>
                <c:pt idx="180">
                  <c:v>0.21900806412675977</c:v>
                </c:pt>
                <c:pt idx="181">
                  <c:v>0.22133660780275885</c:v>
                </c:pt>
                <c:pt idx="182">
                  <c:v>0.19877944390279442</c:v>
                </c:pt>
                <c:pt idx="183">
                  <c:v>0.19799972920752226</c:v>
                </c:pt>
                <c:pt idx="184">
                  <c:v>0.18931988560225507</c:v>
                </c:pt>
                <c:pt idx="185">
                  <c:v>0.18961475580758919</c:v>
                </c:pt>
                <c:pt idx="186">
                  <c:v>0.17455026484284744</c:v>
                </c:pt>
                <c:pt idx="187">
                  <c:v>0.1737885461612782</c:v>
                </c:pt>
                <c:pt idx="188">
                  <c:v>0.16898948641993394</c:v>
                </c:pt>
                <c:pt idx="189">
                  <c:v>0.16894439585856288</c:v>
                </c:pt>
                <c:pt idx="190">
                  <c:v>0.14699714972886757</c:v>
                </c:pt>
                <c:pt idx="191">
                  <c:v>0.15799300112561984</c:v>
                </c:pt>
                <c:pt idx="192">
                  <c:v>0.1513482417841395</c:v>
                </c:pt>
                <c:pt idx="193">
                  <c:v>0.15171430316724507</c:v>
                </c:pt>
                <c:pt idx="194">
                  <c:v>0.14239180924854444</c:v>
                </c:pt>
                <c:pt idx="195">
                  <c:v>0.14039542249332904</c:v>
                </c:pt>
                <c:pt idx="196">
                  <c:v>0.12460671618824042</c:v>
                </c:pt>
                <c:pt idx="197">
                  <c:v>0.11494001555549745</c:v>
                </c:pt>
                <c:pt idx="198">
                  <c:v>0.11012925683255224</c:v>
                </c:pt>
                <c:pt idx="199">
                  <c:v>0.11518167994507686</c:v>
                </c:pt>
                <c:pt idx="200">
                  <c:v>0.14904062940126631</c:v>
                </c:pt>
                <c:pt idx="201">
                  <c:v>0.1464617567865541</c:v>
                </c:pt>
                <c:pt idx="202">
                  <c:v>0.16532929535405247</c:v>
                </c:pt>
                <c:pt idx="203">
                  <c:v>0.16594183059118858</c:v>
                </c:pt>
                <c:pt idx="204">
                  <c:v>0.15776180377905941</c:v>
                </c:pt>
                <c:pt idx="205">
                  <c:v>0.15793428824818381</c:v>
                </c:pt>
                <c:pt idx="206">
                  <c:v>0.15865132227819573</c:v>
                </c:pt>
                <c:pt idx="207">
                  <c:v>0.16647058250162816</c:v>
                </c:pt>
                <c:pt idx="208">
                  <c:v>0.17338219075988598</c:v>
                </c:pt>
                <c:pt idx="209">
                  <c:v>0.17356346059352037</c:v>
                </c:pt>
                <c:pt idx="210">
                  <c:v>0.17942192660373599</c:v>
                </c:pt>
                <c:pt idx="211">
                  <c:v>0.18939909554032747</c:v>
                </c:pt>
                <c:pt idx="212">
                  <c:v>0.18096199042862612</c:v>
                </c:pt>
                <c:pt idx="213">
                  <c:v>0.18099663696614238</c:v>
                </c:pt>
                <c:pt idx="214">
                  <c:v>0.18132641087918572</c:v>
                </c:pt>
                <c:pt idx="215">
                  <c:v>0.18006878629486936</c:v>
                </c:pt>
                <c:pt idx="216">
                  <c:v>0.17988908279235846</c:v>
                </c:pt>
                <c:pt idx="217">
                  <c:v>0.18397484955629947</c:v>
                </c:pt>
                <c:pt idx="218">
                  <c:v>0.1881561644712062</c:v>
                </c:pt>
                <c:pt idx="219">
                  <c:v>0.1872654471019643</c:v>
                </c:pt>
                <c:pt idx="220">
                  <c:v>0.19894179282913715</c:v>
                </c:pt>
                <c:pt idx="221">
                  <c:v>0.17388823827601851</c:v>
                </c:pt>
                <c:pt idx="222">
                  <c:v>0.17645002093525586</c:v>
                </c:pt>
                <c:pt idx="223">
                  <c:v>0.14744894766582997</c:v>
                </c:pt>
                <c:pt idx="224">
                  <c:v>0.14655774286518133</c:v>
                </c:pt>
                <c:pt idx="225">
                  <c:v>0.14698505166147799</c:v>
                </c:pt>
                <c:pt idx="226">
                  <c:v>0.14812854106324899</c:v>
                </c:pt>
                <c:pt idx="227">
                  <c:v>0.15092777733876331</c:v>
                </c:pt>
                <c:pt idx="228">
                  <c:v>0.18504086211033455</c:v>
                </c:pt>
                <c:pt idx="229">
                  <c:v>0.18554415225062004</c:v>
                </c:pt>
                <c:pt idx="230">
                  <c:v>0.18432675986709543</c:v>
                </c:pt>
                <c:pt idx="231">
                  <c:v>0.17593994836531096</c:v>
                </c:pt>
                <c:pt idx="232">
                  <c:v>0.16928135734491559</c:v>
                </c:pt>
                <c:pt idx="233">
                  <c:v>0.1689688605343278</c:v>
                </c:pt>
                <c:pt idx="234">
                  <c:v>0.16854021134602892</c:v>
                </c:pt>
                <c:pt idx="235">
                  <c:v>0.17560306919813129</c:v>
                </c:pt>
                <c:pt idx="236">
                  <c:v>0.17500723174350849</c:v>
                </c:pt>
                <c:pt idx="237">
                  <c:v>0.17558304488184898</c:v>
                </c:pt>
                <c:pt idx="238">
                  <c:v>0.17513538535235196</c:v>
                </c:pt>
                <c:pt idx="239">
                  <c:v>0.16789043355016128</c:v>
                </c:pt>
                <c:pt idx="240">
                  <c:v>0.16839317131617001</c:v>
                </c:pt>
                <c:pt idx="241">
                  <c:v>0.15574679156607005</c:v>
                </c:pt>
                <c:pt idx="242">
                  <c:v>0.15617935808301953</c:v>
                </c:pt>
                <c:pt idx="243">
                  <c:v>0.15748126705777449</c:v>
                </c:pt>
                <c:pt idx="244">
                  <c:v>0.19450900893983775</c:v>
                </c:pt>
                <c:pt idx="245">
                  <c:v>0.19493048524753998</c:v>
                </c:pt>
                <c:pt idx="246">
                  <c:v>0.20518572060670198</c:v>
                </c:pt>
                <c:pt idx="247">
                  <c:v>0.20758826490768001</c:v>
                </c:pt>
                <c:pt idx="248">
                  <c:v>0.21102850113612653</c:v>
                </c:pt>
                <c:pt idx="249">
                  <c:v>0.18492207347190204</c:v>
                </c:pt>
                <c:pt idx="250">
                  <c:v>0.18013421605668264</c:v>
                </c:pt>
                <c:pt idx="251">
                  <c:v>0.1793903151915138</c:v>
                </c:pt>
                <c:pt idx="252">
                  <c:v>0.17583747434125169</c:v>
                </c:pt>
                <c:pt idx="253">
                  <c:v>0.18134605666590767</c:v>
                </c:pt>
                <c:pt idx="254">
                  <c:v>0.18134362434820628</c:v>
                </c:pt>
                <c:pt idx="255">
                  <c:v>0.17986971440220434</c:v>
                </c:pt>
                <c:pt idx="256">
                  <c:v>0.1708936821372776</c:v>
                </c:pt>
                <c:pt idx="257">
                  <c:v>0.16796358262725561</c:v>
                </c:pt>
                <c:pt idx="258">
                  <c:v>0.16810178639905496</c:v>
                </c:pt>
                <c:pt idx="259">
                  <c:v>0.19177716715873502</c:v>
                </c:pt>
                <c:pt idx="260">
                  <c:v>0.18717311023606986</c:v>
                </c:pt>
                <c:pt idx="261">
                  <c:v>0.18858951912661409</c:v>
                </c:pt>
                <c:pt idx="262">
                  <c:v>0.18194462201254277</c:v>
                </c:pt>
                <c:pt idx="263">
                  <c:v>0.18377443589618311</c:v>
                </c:pt>
                <c:pt idx="264">
                  <c:v>0.18699081828814224</c:v>
                </c:pt>
                <c:pt idx="265">
                  <c:v>0.16147980745675677</c:v>
                </c:pt>
                <c:pt idx="266">
                  <c:v>0.16868014534877251</c:v>
                </c:pt>
                <c:pt idx="267">
                  <c:v>0.16116140334055193</c:v>
                </c:pt>
                <c:pt idx="268">
                  <c:v>0.16680058009040299</c:v>
                </c:pt>
                <c:pt idx="269">
                  <c:v>0.15213923717270766</c:v>
                </c:pt>
                <c:pt idx="270">
                  <c:v>0.15260446734356711</c:v>
                </c:pt>
                <c:pt idx="271">
                  <c:v>0.15363668846700271</c:v>
                </c:pt>
                <c:pt idx="272">
                  <c:v>0.15211522801569852</c:v>
                </c:pt>
                <c:pt idx="273">
                  <c:v>0.15103353997541624</c:v>
                </c:pt>
                <c:pt idx="274">
                  <c:v>0.1497128788475352</c:v>
                </c:pt>
                <c:pt idx="275">
                  <c:v>0.15011327761086821</c:v>
                </c:pt>
                <c:pt idx="276">
                  <c:v>0.15122161273416104</c:v>
                </c:pt>
                <c:pt idx="277">
                  <c:v>0.1500119237005961</c:v>
                </c:pt>
                <c:pt idx="278">
                  <c:v>0.1494111549895093</c:v>
                </c:pt>
                <c:pt idx="279">
                  <c:v>0.15055132478358363</c:v>
                </c:pt>
                <c:pt idx="280">
                  <c:v>0.12185211905021379</c:v>
                </c:pt>
                <c:pt idx="281">
                  <c:v>0.1223082282912366</c:v>
                </c:pt>
                <c:pt idx="282">
                  <c:v>0.12475492752479507</c:v>
                </c:pt>
                <c:pt idx="283">
                  <c:v>0.12673552478373229</c:v>
                </c:pt>
                <c:pt idx="284">
                  <c:v>0.12411563044059111</c:v>
                </c:pt>
                <c:pt idx="285">
                  <c:v>0.12075443279723823</c:v>
                </c:pt>
                <c:pt idx="286">
                  <c:v>0.12240543995690323</c:v>
                </c:pt>
                <c:pt idx="287">
                  <c:v>0.11094424112027484</c:v>
                </c:pt>
                <c:pt idx="288">
                  <c:v>0.11097161372221981</c:v>
                </c:pt>
                <c:pt idx="289">
                  <c:v>8.0623169089131544E-2</c:v>
                </c:pt>
                <c:pt idx="290">
                  <c:v>7.5628678570085539E-2</c:v>
                </c:pt>
                <c:pt idx="291">
                  <c:v>7.2180746559874165E-2</c:v>
                </c:pt>
                <c:pt idx="292">
                  <c:v>7.3839956961522124E-2</c:v>
                </c:pt>
                <c:pt idx="293">
                  <c:v>7.6259862315050483E-2</c:v>
                </c:pt>
                <c:pt idx="294">
                  <c:v>9.3819547125745584E-2</c:v>
                </c:pt>
                <c:pt idx="295">
                  <c:v>9.3242469255746613E-2</c:v>
                </c:pt>
                <c:pt idx="296">
                  <c:v>0.10586521386733842</c:v>
                </c:pt>
                <c:pt idx="297">
                  <c:v>9.4445848695831697E-2</c:v>
                </c:pt>
                <c:pt idx="298">
                  <c:v>0.10215016545777354</c:v>
                </c:pt>
                <c:pt idx="299">
                  <c:v>0.10191205783510147</c:v>
                </c:pt>
                <c:pt idx="300">
                  <c:v>0.10394965439317091</c:v>
                </c:pt>
                <c:pt idx="301">
                  <c:v>0.10524290888310397</c:v>
                </c:pt>
                <c:pt idx="302">
                  <c:v>0.10988393500185664</c:v>
                </c:pt>
                <c:pt idx="303">
                  <c:v>0.10844585336460737</c:v>
                </c:pt>
                <c:pt idx="304">
                  <c:v>0.10814550547830692</c:v>
                </c:pt>
                <c:pt idx="305">
                  <c:v>0.11147661697076204</c:v>
                </c:pt>
                <c:pt idx="306">
                  <c:v>0.11732520138677249</c:v>
                </c:pt>
                <c:pt idx="307">
                  <c:v>0.12294086060588391</c:v>
                </c:pt>
                <c:pt idx="308">
                  <c:v>0.12155555181194376</c:v>
                </c:pt>
                <c:pt idx="309">
                  <c:v>0.12722708596526744</c:v>
                </c:pt>
                <c:pt idx="310">
                  <c:v>0.127307290319574</c:v>
                </c:pt>
                <c:pt idx="311">
                  <c:v>0.12658145036841661</c:v>
                </c:pt>
                <c:pt idx="312">
                  <c:v>0.12560458969956156</c:v>
                </c:pt>
                <c:pt idx="313">
                  <c:v>0.12272563051564143</c:v>
                </c:pt>
                <c:pt idx="314">
                  <c:v>0.12256502944343638</c:v>
                </c:pt>
                <c:pt idx="315">
                  <c:v>0.11472188805816654</c:v>
                </c:pt>
                <c:pt idx="316">
                  <c:v>0.10706088568242539</c:v>
                </c:pt>
                <c:pt idx="317">
                  <c:v>0.11972001059407207</c:v>
                </c:pt>
                <c:pt idx="318">
                  <c:v>0.11960105575082415</c:v>
                </c:pt>
                <c:pt idx="319">
                  <c:v>0.11162254051470834</c:v>
                </c:pt>
                <c:pt idx="320">
                  <c:v>0.11590887945181115</c:v>
                </c:pt>
                <c:pt idx="321">
                  <c:v>0.11576971480083158</c:v>
                </c:pt>
                <c:pt idx="322">
                  <c:v>0.12992178982782338</c:v>
                </c:pt>
                <c:pt idx="323">
                  <c:v>0.12887559720372821</c:v>
                </c:pt>
                <c:pt idx="324">
                  <c:v>0.1362993049389728</c:v>
                </c:pt>
                <c:pt idx="325">
                  <c:v>0.13572134266847083</c:v>
                </c:pt>
                <c:pt idx="326">
                  <c:v>0.137416716633186</c:v>
                </c:pt>
                <c:pt idx="327">
                  <c:v>0.1348687259475784</c:v>
                </c:pt>
                <c:pt idx="328">
                  <c:v>0.12741293058429271</c:v>
                </c:pt>
                <c:pt idx="329">
                  <c:v>0.12583233670966212</c:v>
                </c:pt>
                <c:pt idx="330">
                  <c:v>0.12489424930388938</c:v>
                </c:pt>
                <c:pt idx="331">
                  <c:v>0.12498004872448587</c:v>
                </c:pt>
                <c:pt idx="332">
                  <c:v>0.12769133094318669</c:v>
                </c:pt>
                <c:pt idx="333">
                  <c:v>0.12582490908077709</c:v>
                </c:pt>
                <c:pt idx="334">
                  <c:v>0.12409294528374799</c:v>
                </c:pt>
                <c:pt idx="335">
                  <c:v>0.12516635631480882</c:v>
                </c:pt>
                <c:pt idx="336">
                  <c:v>0.12486246413759353</c:v>
                </c:pt>
                <c:pt idx="337">
                  <c:v>0.12827711916038598</c:v>
                </c:pt>
                <c:pt idx="338">
                  <c:v>0.11505190112640333</c:v>
                </c:pt>
                <c:pt idx="339">
                  <c:v>0.13478268131912571</c:v>
                </c:pt>
                <c:pt idx="340">
                  <c:v>0.13541960472608358</c:v>
                </c:pt>
                <c:pt idx="341">
                  <c:v>0.13304591869573135</c:v>
                </c:pt>
                <c:pt idx="342">
                  <c:v>0.13205401611055265</c:v>
                </c:pt>
                <c:pt idx="343">
                  <c:v>0.12120689719143217</c:v>
                </c:pt>
                <c:pt idx="344">
                  <c:v>0.11785180801769447</c:v>
                </c:pt>
                <c:pt idx="345">
                  <c:v>0.11238555147276631</c:v>
                </c:pt>
                <c:pt idx="346">
                  <c:v>0.11297117395938576</c:v>
                </c:pt>
                <c:pt idx="347">
                  <c:v>0.10897190486252252</c:v>
                </c:pt>
                <c:pt idx="348">
                  <c:v>0.10827255031460434</c:v>
                </c:pt>
                <c:pt idx="349">
                  <c:v>0.11619402480649495</c:v>
                </c:pt>
                <c:pt idx="350">
                  <c:v>0.11622131557635786</c:v>
                </c:pt>
                <c:pt idx="351">
                  <c:v>0.11391906882229531</c:v>
                </c:pt>
                <c:pt idx="352">
                  <c:v>0.11287140440809522</c:v>
                </c:pt>
                <c:pt idx="353">
                  <c:v>0.11158222251145578</c:v>
                </c:pt>
                <c:pt idx="354">
                  <c:v>0.11911700683805843</c:v>
                </c:pt>
                <c:pt idx="355">
                  <c:v>0.1206396514117009</c:v>
                </c:pt>
                <c:pt idx="356">
                  <c:v>0.11972595021345481</c:v>
                </c:pt>
                <c:pt idx="357">
                  <c:v>0.12259156484240843</c:v>
                </c:pt>
                <c:pt idx="358">
                  <c:v>0.11835501933275194</c:v>
                </c:pt>
                <c:pt idx="359">
                  <c:v>0.11879927104050052</c:v>
                </c:pt>
                <c:pt idx="360">
                  <c:v>9.3074270500501446E-2</c:v>
                </c:pt>
                <c:pt idx="361">
                  <c:v>9.342687460906457E-2</c:v>
                </c:pt>
                <c:pt idx="362">
                  <c:v>9.3702353173420225E-2</c:v>
                </c:pt>
                <c:pt idx="363">
                  <c:v>0.11309200322556805</c:v>
                </c:pt>
                <c:pt idx="364">
                  <c:v>0.12455948896901027</c:v>
                </c:pt>
                <c:pt idx="365">
                  <c:v>0.12190568308270724</c:v>
                </c:pt>
                <c:pt idx="366">
                  <c:v>0.12233923644065511</c:v>
                </c:pt>
                <c:pt idx="367">
                  <c:v>0.12208131813392083</c:v>
                </c:pt>
                <c:pt idx="368">
                  <c:v>0.12241504110150618</c:v>
                </c:pt>
                <c:pt idx="369">
                  <c:v>0.1361378418483726</c:v>
                </c:pt>
                <c:pt idx="370">
                  <c:v>0.14913915129740651</c:v>
                </c:pt>
                <c:pt idx="371">
                  <c:v>0.14802763128343388</c:v>
                </c:pt>
                <c:pt idx="372">
                  <c:v>0.14802699711890066</c:v>
                </c:pt>
                <c:pt idx="373">
                  <c:v>0.1479819357887413</c:v>
                </c:pt>
                <c:pt idx="374">
                  <c:v>0.15288597758262248</c:v>
                </c:pt>
                <c:pt idx="375">
                  <c:v>0.1481124123864701</c:v>
                </c:pt>
                <c:pt idx="376">
                  <c:v>0.15825465756043458</c:v>
                </c:pt>
                <c:pt idx="377">
                  <c:v>0.15611059890102127</c:v>
                </c:pt>
                <c:pt idx="378">
                  <c:v>0.15514272196697476</c:v>
                </c:pt>
                <c:pt idx="379">
                  <c:v>0.15791919532623869</c:v>
                </c:pt>
                <c:pt idx="380">
                  <c:v>0.15679189142188193</c:v>
                </c:pt>
                <c:pt idx="381">
                  <c:v>0.15525584703751291</c:v>
                </c:pt>
                <c:pt idx="382">
                  <c:v>0.15525624588513934</c:v>
                </c:pt>
                <c:pt idx="383">
                  <c:v>0.15404827445495195</c:v>
                </c:pt>
                <c:pt idx="384">
                  <c:v>0.14441514134633265</c:v>
                </c:pt>
                <c:pt idx="385">
                  <c:v>0.13522170312289283</c:v>
                </c:pt>
                <c:pt idx="386">
                  <c:v>0.14622847823152452</c:v>
                </c:pt>
                <c:pt idx="387">
                  <c:v>0.14496270686723697</c:v>
                </c:pt>
                <c:pt idx="388">
                  <c:v>0.1435729724836261</c:v>
                </c:pt>
                <c:pt idx="389">
                  <c:v>0.14469291084483837</c:v>
                </c:pt>
                <c:pt idx="390">
                  <c:v>0.13547366688292173</c:v>
                </c:pt>
                <c:pt idx="391">
                  <c:v>0.11298048318042987</c:v>
                </c:pt>
                <c:pt idx="392">
                  <c:v>0.11270469655410018</c:v>
                </c:pt>
                <c:pt idx="393">
                  <c:v>0.11252362867294069</c:v>
                </c:pt>
                <c:pt idx="394">
                  <c:v>0.13150772685352918</c:v>
                </c:pt>
                <c:pt idx="395">
                  <c:v>0.12620947004750332</c:v>
                </c:pt>
                <c:pt idx="396">
                  <c:v>0.12440044720222716</c:v>
                </c:pt>
                <c:pt idx="397">
                  <c:v>0.11163323537423635</c:v>
                </c:pt>
                <c:pt idx="398">
                  <c:v>0.12857909265570253</c:v>
                </c:pt>
                <c:pt idx="399">
                  <c:v>0.13924660566882768</c:v>
                </c:pt>
                <c:pt idx="400">
                  <c:v>0.14666606943327234</c:v>
                </c:pt>
                <c:pt idx="401">
                  <c:v>0.1465640523989373</c:v>
                </c:pt>
                <c:pt idx="402">
                  <c:v>0.15508824103753863</c:v>
                </c:pt>
                <c:pt idx="403">
                  <c:v>0.15646775482151673</c:v>
                </c:pt>
                <c:pt idx="404">
                  <c:v>0.15711372583711664</c:v>
                </c:pt>
                <c:pt idx="405">
                  <c:v>0.16635132325927141</c:v>
                </c:pt>
                <c:pt idx="406">
                  <c:v>0.16486283625222237</c:v>
                </c:pt>
                <c:pt idx="407">
                  <c:v>0.15077839689198888</c:v>
                </c:pt>
                <c:pt idx="408">
                  <c:v>0.16459679341554151</c:v>
                </c:pt>
                <c:pt idx="409">
                  <c:v>0.16749043297332775</c:v>
                </c:pt>
                <c:pt idx="410">
                  <c:v>0.16739258030220286</c:v>
                </c:pt>
                <c:pt idx="411">
                  <c:v>0.16578388285863671</c:v>
                </c:pt>
                <c:pt idx="412">
                  <c:v>0.16682346948845345</c:v>
                </c:pt>
                <c:pt idx="413">
                  <c:v>0.16831388049728033</c:v>
                </c:pt>
                <c:pt idx="414">
                  <c:v>0.1780178785770723</c:v>
                </c:pt>
                <c:pt idx="415">
                  <c:v>0.16821666756113399</c:v>
                </c:pt>
                <c:pt idx="416">
                  <c:v>0.16895506150299641</c:v>
                </c:pt>
                <c:pt idx="417">
                  <c:v>0.16733798794065258</c:v>
                </c:pt>
                <c:pt idx="418">
                  <c:v>0.16797564135453844</c:v>
                </c:pt>
                <c:pt idx="419">
                  <c:v>0.16209598976587564</c:v>
                </c:pt>
                <c:pt idx="420">
                  <c:v>0.15159814004138072</c:v>
                </c:pt>
                <c:pt idx="421">
                  <c:v>0.13968828062626787</c:v>
                </c:pt>
                <c:pt idx="422">
                  <c:v>0.14046332011133408</c:v>
                </c:pt>
                <c:pt idx="423">
                  <c:v>0.13333122983045581</c:v>
                </c:pt>
                <c:pt idx="424">
                  <c:v>0.13200626600675033</c:v>
                </c:pt>
                <c:pt idx="425">
                  <c:v>0.13108981203626541</c:v>
                </c:pt>
                <c:pt idx="426">
                  <c:v>0.11820890506382377</c:v>
                </c:pt>
                <c:pt idx="427">
                  <c:v>0.11831021416525324</c:v>
                </c:pt>
                <c:pt idx="428">
                  <c:v>0.11996911876569269</c:v>
                </c:pt>
                <c:pt idx="429">
                  <c:v>0.10233277725145438</c:v>
                </c:pt>
                <c:pt idx="430">
                  <c:v>9.4313819982115299E-2</c:v>
                </c:pt>
                <c:pt idx="431">
                  <c:v>9.6177795468594729E-2</c:v>
                </c:pt>
                <c:pt idx="432">
                  <c:v>0.10182470725352563</c:v>
                </c:pt>
                <c:pt idx="433">
                  <c:v>0.10203714506829005</c:v>
                </c:pt>
                <c:pt idx="434">
                  <c:v>9.8453749649778488E-2</c:v>
                </c:pt>
                <c:pt idx="435">
                  <c:v>8.0553853501468917E-2</c:v>
                </c:pt>
                <c:pt idx="436">
                  <c:v>8.0463070765642575E-2</c:v>
                </c:pt>
                <c:pt idx="437">
                  <c:v>8.2267230887072162E-2</c:v>
                </c:pt>
                <c:pt idx="438">
                  <c:v>8.8493733799754726E-2</c:v>
                </c:pt>
                <c:pt idx="439">
                  <c:v>8.6466262435939426E-2</c:v>
                </c:pt>
                <c:pt idx="440">
                  <c:v>7.0748355537890814E-2</c:v>
                </c:pt>
                <c:pt idx="441">
                  <c:v>7.3812904781855912E-2</c:v>
                </c:pt>
                <c:pt idx="442">
                  <c:v>7.413590890152047E-2</c:v>
                </c:pt>
                <c:pt idx="443">
                  <c:v>7.4721554643487911E-2</c:v>
                </c:pt>
                <c:pt idx="444">
                  <c:v>7.3594103144254658E-2</c:v>
                </c:pt>
                <c:pt idx="445">
                  <c:v>8.3241166350063817E-2</c:v>
                </c:pt>
                <c:pt idx="446">
                  <c:v>8.3489951436568413E-2</c:v>
                </c:pt>
                <c:pt idx="447">
                  <c:v>8.3610929281129898E-2</c:v>
                </c:pt>
                <c:pt idx="448">
                  <c:v>8.7400528162764071E-2</c:v>
                </c:pt>
                <c:pt idx="449">
                  <c:v>8.7021949269007193E-2</c:v>
                </c:pt>
                <c:pt idx="450">
                  <c:v>9.6897673455406688E-2</c:v>
                </c:pt>
                <c:pt idx="451">
                  <c:v>0.10533273273360134</c:v>
                </c:pt>
                <c:pt idx="452">
                  <c:v>0.10389009227301563</c:v>
                </c:pt>
                <c:pt idx="453">
                  <c:v>9.8144582800089669E-2</c:v>
                </c:pt>
                <c:pt idx="454">
                  <c:v>0.10068054094697713</c:v>
                </c:pt>
                <c:pt idx="455">
                  <c:v>0.12851264794455333</c:v>
                </c:pt>
                <c:pt idx="456">
                  <c:v>0.14618443623684188</c:v>
                </c:pt>
                <c:pt idx="457">
                  <c:v>0.19717717907780805</c:v>
                </c:pt>
                <c:pt idx="458">
                  <c:v>0.19527829364354898</c:v>
                </c:pt>
                <c:pt idx="459">
                  <c:v>0.19121367402030504</c:v>
                </c:pt>
                <c:pt idx="460">
                  <c:v>0.19194838811309281</c:v>
                </c:pt>
                <c:pt idx="461">
                  <c:v>0.20579784665635173</c:v>
                </c:pt>
                <c:pt idx="462">
                  <c:v>0.20536741746525308</c:v>
                </c:pt>
                <c:pt idx="463">
                  <c:v>0.20496952190792347</c:v>
                </c:pt>
                <c:pt idx="464">
                  <c:v>0.20585887733693647</c:v>
                </c:pt>
                <c:pt idx="465">
                  <c:v>0.21135513665001734</c:v>
                </c:pt>
                <c:pt idx="466">
                  <c:v>0.20630013904989547</c:v>
                </c:pt>
                <c:pt idx="467">
                  <c:v>0.20737005154337376</c:v>
                </c:pt>
                <c:pt idx="468">
                  <c:v>0.20908521222015636</c:v>
                </c:pt>
                <c:pt idx="469">
                  <c:v>0.20875115256356772</c:v>
                </c:pt>
                <c:pt idx="470">
                  <c:v>0.21071785357886233</c:v>
                </c:pt>
                <c:pt idx="471">
                  <c:v>0.20752665625543171</c:v>
                </c:pt>
                <c:pt idx="472">
                  <c:v>0.20528011511007838</c:v>
                </c:pt>
                <c:pt idx="473">
                  <c:v>0.20742503126048192</c:v>
                </c:pt>
                <c:pt idx="474">
                  <c:v>0.2076922930152966</c:v>
                </c:pt>
                <c:pt idx="475">
                  <c:v>0.20635147445597116</c:v>
                </c:pt>
                <c:pt idx="476">
                  <c:v>0.18714803785124443</c:v>
                </c:pt>
                <c:pt idx="477">
                  <c:v>0.17662772605801672</c:v>
                </c:pt>
                <c:pt idx="478">
                  <c:v>0.11567355381043018</c:v>
                </c:pt>
                <c:pt idx="479">
                  <c:v>0.1202128569238501</c:v>
                </c:pt>
                <c:pt idx="480">
                  <c:v>0.12020844506184639</c:v>
                </c:pt>
                <c:pt idx="481">
                  <c:v>0.11525541863280056</c:v>
                </c:pt>
                <c:pt idx="482">
                  <c:v>9.8326659500061739E-2</c:v>
                </c:pt>
                <c:pt idx="483">
                  <c:v>9.7761524976670913E-2</c:v>
                </c:pt>
                <c:pt idx="484">
                  <c:v>9.7923891920760217E-2</c:v>
                </c:pt>
                <c:pt idx="485">
                  <c:v>9.7600797330561664E-2</c:v>
                </c:pt>
                <c:pt idx="486">
                  <c:v>8.0870477741634167E-2</c:v>
                </c:pt>
                <c:pt idx="487">
                  <c:v>7.2393771631111256E-2</c:v>
                </c:pt>
                <c:pt idx="488">
                  <c:v>7.1818858787482176E-2</c:v>
                </c:pt>
                <c:pt idx="489">
                  <c:v>0.11069966876438664</c:v>
                </c:pt>
                <c:pt idx="490">
                  <c:v>0.11575128286459677</c:v>
                </c:pt>
                <c:pt idx="491">
                  <c:v>0.11616109888847972</c:v>
                </c:pt>
                <c:pt idx="492">
                  <c:v>0.11974407130153801</c:v>
                </c:pt>
                <c:pt idx="493">
                  <c:v>0.11774340547557277</c:v>
                </c:pt>
                <c:pt idx="494">
                  <c:v>0.12523486019647825</c:v>
                </c:pt>
                <c:pt idx="495">
                  <c:v>0.12815047670050012</c:v>
                </c:pt>
                <c:pt idx="496">
                  <c:v>0.13051275118499628</c:v>
                </c:pt>
                <c:pt idx="497">
                  <c:v>0.12964302143490219</c:v>
                </c:pt>
                <c:pt idx="498">
                  <c:v>0.13019943196417602</c:v>
                </c:pt>
                <c:pt idx="499">
                  <c:v>0.13298168015548281</c:v>
                </c:pt>
                <c:pt idx="500">
                  <c:v>0.13008242706641376</c:v>
                </c:pt>
                <c:pt idx="501">
                  <c:v>0.13033852537253557</c:v>
                </c:pt>
                <c:pt idx="502">
                  <c:v>0.12992009554803258</c:v>
                </c:pt>
                <c:pt idx="503">
                  <c:v>0.13063262105636075</c:v>
                </c:pt>
                <c:pt idx="504">
                  <c:v>0.14158992128608575</c:v>
                </c:pt>
                <c:pt idx="505">
                  <c:v>0.14946691883195423</c:v>
                </c:pt>
                <c:pt idx="506">
                  <c:v>0.15464729357583909</c:v>
                </c:pt>
                <c:pt idx="507">
                  <c:v>0.15374210258917442</c:v>
                </c:pt>
                <c:pt idx="508">
                  <c:v>0.15374578415755441</c:v>
                </c:pt>
                <c:pt idx="509">
                  <c:v>0.1575369537485978</c:v>
                </c:pt>
                <c:pt idx="510">
                  <c:v>0.13702330701595297</c:v>
                </c:pt>
                <c:pt idx="511">
                  <c:v>0.13250892505515868</c:v>
                </c:pt>
                <c:pt idx="512">
                  <c:v>0.13104866034388704</c:v>
                </c:pt>
                <c:pt idx="513">
                  <c:v>0.13403834998643677</c:v>
                </c:pt>
                <c:pt idx="514">
                  <c:v>0.1336448395158</c:v>
                </c:pt>
                <c:pt idx="515">
                  <c:v>0.12851965715970037</c:v>
                </c:pt>
                <c:pt idx="516">
                  <c:v>0.12952029794532974</c:v>
                </c:pt>
                <c:pt idx="517">
                  <c:v>0.12542714077307673</c:v>
                </c:pt>
                <c:pt idx="518">
                  <c:v>0.12460838070330897</c:v>
                </c:pt>
                <c:pt idx="519">
                  <c:v>0.12288070024507451</c:v>
                </c:pt>
                <c:pt idx="520">
                  <c:v>0.1252860996223987</c:v>
                </c:pt>
                <c:pt idx="521">
                  <c:v>0.12760685534724087</c:v>
                </c:pt>
                <c:pt idx="522">
                  <c:v>0.14187186395120005</c:v>
                </c:pt>
                <c:pt idx="523">
                  <c:v>0.14359513339844551</c:v>
                </c:pt>
                <c:pt idx="524">
                  <c:v>0.1383619813423278</c:v>
                </c:pt>
                <c:pt idx="525">
                  <c:v>0.13089395128969772</c:v>
                </c:pt>
                <c:pt idx="526">
                  <c:v>0.15728292063901886</c:v>
                </c:pt>
                <c:pt idx="527">
                  <c:v>0.26349250678499225</c:v>
                </c:pt>
                <c:pt idx="528">
                  <c:v>0.3925128246583961</c:v>
                </c:pt>
                <c:pt idx="529">
                  <c:v>0.39553498007845511</c:v>
                </c:pt>
                <c:pt idx="530">
                  <c:v>0.43517290153234345</c:v>
                </c:pt>
                <c:pt idx="531">
                  <c:v>0.44315629785021571</c:v>
                </c:pt>
                <c:pt idx="532">
                  <c:v>0.44590838738211303</c:v>
                </c:pt>
                <c:pt idx="533">
                  <c:v>0.44666859377113499</c:v>
                </c:pt>
                <c:pt idx="534">
                  <c:v>0.4502049315851096</c:v>
                </c:pt>
                <c:pt idx="535">
                  <c:v>0.45222695378521555</c:v>
                </c:pt>
                <c:pt idx="536">
                  <c:v>0.45154960653195381</c:v>
                </c:pt>
                <c:pt idx="537">
                  <c:v>0.44991135051572362</c:v>
                </c:pt>
                <c:pt idx="538">
                  <c:v>0.45100099616359673</c:v>
                </c:pt>
                <c:pt idx="539">
                  <c:v>0.45107317944981146</c:v>
                </c:pt>
                <c:pt idx="540">
                  <c:v>0.45106837160357416</c:v>
                </c:pt>
                <c:pt idx="541">
                  <c:v>0.45451905951390836</c:v>
                </c:pt>
                <c:pt idx="542">
                  <c:v>0.45415005611304671</c:v>
                </c:pt>
                <c:pt idx="543">
                  <c:v>0.44977884449319971</c:v>
                </c:pt>
                <c:pt idx="544">
                  <c:v>0.45053501780867378</c:v>
                </c:pt>
                <c:pt idx="545">
                  <c:v>0.45357498230678056</c:v>
                </c:pt>
                <c:pt idx="546">
                  <c:v>0.45382996300508532</c:v>
                </c:pt>
                <c:pt idx="547">
                  <c:v>0.44255118077396427</c:v>
                </c:pt>
                <c:pt idx="548">
                  <c:v>0.37291091023151179</c:v>
                </c:pt>
                <c:pt idx="549">
                  <c:v>0.25693816939339981</c:v>
                </c:pt>
                <c:pt idx="550">
                  <c:v>0.25669010629485006</c:v>
                </c:pt>
                <c:pt idx="551">
                  <c:v>0.16742302986453436</c:v>
                </c:pt>
                <c:pt idx="552">
                  <c:v>0.15330673408544304</c:v>
                </c:pt>
                <c:pt idx="553">
                  <c:v>0.14848903420840254</c:v>
                </c:pt>
                <c:pt idx="554">
                  <c:v>0.16546224922226604</c:v>
                </c:pt>
                <c:pt idx="555">
                  <c:v>0.14902301195467535</c:v>
                </c:pt>
                <c:pt idx="556">
                  <c:v>0.14048284348306717</c:v>
                </c:pt>
                <c:pt idx="557">
                  <c:v>0.14606102314735256</c:v>
                </c:pt>
                <c:pt idx="558">
                  <c:v>0.17334974747357135</c:v>
                </c:pt>
                <c:pt idx="559">
                  <c:v>0.17486892589325775</c:v>
                </c:pt>
                <c:pt idx="560">
                  <c:v>0.19650790692236864</c:v>
                </c:pt>
                <c:pt idx="561">
                  <c:v>0.20245600798337143</c:v>
                </c:pt>
                <c:pt idx="562">
                  <c:v>0.21002264078072722</c:v>
                </c:pt>
                <c:pt idx="563">
                  <c:v>0.2162809865642549</c:v>
                </c:pt>
                <c:pt idx="564">
                  <c:v>0.21637006438363962</c:v>
                </c:pt>
                <c:pt idx="565">
                  <c:v>0.22769033987174192</c:v>
                </c:pt>
                <c:pt idx="566">
                  <c:v>0.22361457562076403</c:v>
                </c:pt>
                <c:pt idx="567">
                  <c:v>0.23808553429777557</c:v>
                </c:pt>
                <c:pt idx="568">
                  <c:v>0.24184349317727621</c:v>
                </c:pt>
                <c:pt idx="569">
                  <c:v>0.24159388894462214</c:v>
                </c:pt>
                <c:pt idx="570">
                  <c:v>0.24049167430581667</c:v>
                </c:pt>
                <c:pt idx="571">
                  <c:v>0.23826303117877662</c:v>
                </c:pt>
                <c:pt idx="572">
                  <c:v>0.23325574799718846</c:v>
                </c:pt>
                <c:pt idx="573">
                  <c:v>0.24407435081524376</c:v>
                </c:pt>
                <c:pt idx="574">
                  <c:v>0.24638710638793618</c:v>
                </c:pt>
                <c:pt idx="575">
                  <c:v>0.24461006028093468</c:v>
                </c:pt>
                <c:pt idx="576">
                  <c:v>0.24584554104915871</c:v>
                </c:pt>
                <c:pt idx="577">
                  <c:v>0.2464563975105854</c:v>
                </c:pt>
                <c:pt idx="578">
                  <c:v>0.24666552884563273</c:v>
                </c:pt>
                <c:pt idx="579">
                  <c:v>0.2277594157000272</c:v>
                </c:pt>
                <c:pt idx="580">
                  <c:v>0.22569456639427707</c:v>
                </c:pt>
                <c:pt idx="581">
                  <c:v>0.20848913864142168</c:v>
                </c:pt>
                <c:pt idx="582">
                  <c:v>0.20272587160152974</c:v>
                </c:pt>
                <c:pt idx="583">
                  <c:v>0.19061600058648634</c:v>
                </c:pt>
                <c:pt idx="584">
                  <c:v>0.18005437673484229</c:v>
                </c:pt>
                <c:pt idx="585">
                  <c:v>0.17984177682002389</c:v>
                </c:pt>
                <c:pt idx="586">
                  <c:v>0.17512053838562402</c:v>
                </c:pt>
                <c:pt idx="587">
                  <c:v>0.17794653828270476</c:v>
                </c:pt>
                <c:pt idx="588">
                  <c:v>0.15962227151605718</c:v>
                </c:pt>
                <c:pt idx="589">
                  <c:v>0.157341942629598</c:v>
                </c:pt>
                <c:pt idx="590">
                  <c:v>0.16037241341891834</c:v>
                </c:pt>
                <c:pt idx="591">
                  <c:v>0.16685253712412337</c:v>
                </c:pt>
                <c:pt idx="592">
                  <c:v>0.16048558114099296</c:v>
                </c:pt>
                <c:pt idx="593">
                  <c:v>0.1617857859687569</c:v>
                </c:pt>
                <c:pt idx="594">
                  <c:v>0.15382760074310767</c:v>
                </c:pt>
                <c:pt idx="595">
                  <c:v>0.15524472499593947</c:v>
                </c:pt>
                <c:pt idx="596">
                  <c:v>0.15058637773393158</c:v>
                </c:pt>
                <c:pt idx="597">
                  <c:v>0.14874808115073151</c:v>
                </c:pt>
                <c:pt idx="598">
                  <c:v>0.14959294103357762</c:v>
                </c:pt>
                <c:pt idx="599">
                  <c:v>0.14506844833927274</c:v>
                </c:pt>
                <c:pt idx="600">
                  <c:v>0.14527338127345041</c:v>
                </c:pt>
                <c:pt idx="601">
                  <c:v>0.14434612748416462</c:v>
                </c:pt>
                <c:pt idx="602">
                  <c:v>0.14891185525414338</c:v>
                </c:pt>
                <c:pt idx="603">
                  <c:v>0.14804294687918554</c:v>
                </c:pt>
                <c:pt idx="604">
                  <c:v>0.13379078110014792</c:v>
                </c:pt>
                <c:pt idx="605">
                  <c:v>0.13700719151240176</c:v>
                </c:pt>
                <c:pt idx="606">
                  <c:v>0.13696171539884702</c:v>
                </c:pt>
                <c:pt idx="607">
                  <c:v>0.11838870026878083</c:v>
                </c:pt>
                <c:pt idx="608">
                  <c:v>0.13399528349084047</c:v>
                </c:pt>
                <c:pt idx="609">
                  <c:v>0.136880272669271</c:v>
                </c:pt>
                <c:pt idx="610">
                  <c:v>0.13609441583036525</c:v>
                </c:pt>
                <c:pt idx="611">
                  <c:v>0.14060671312199094</c:v>
                </c:pt>
                <c:pt idx="612">
                  <c:v>0.13561977655043847</c:v>
                </c:pt>
                <c:pt idx="613">
                  <c:v>0.13724629394667812</c:v>
                </c:pt>
                <c:pt idx="614">
                  <c:v>0.14194994738247313</c:v>
                </c:pt>
                <c:pt idx="615">
                  <c:v>0.13854589176290827</c:v>
                </c:pt>
                <c:pt idx="616">
                  <c:v>0.12918539697335737</c:v>
                </c:pt>
                <c:pt idx="617">
                  <c:v>0.12851597829830103</c:v>
                </c:pt>
                <c:pt idx="618">
                  <c:v>0.1265555602938665</c:v>
                </c:pt>
                <c:pt idx="619">
                  <c:v>0.12542737536596055</c:v>
                </c:pt>
                <c:pt idx="620">
                  <c:v>0.1252087002347721</c:v>
                </c:pt>
                <c:pt idx="621">
                  <c:v>0.12487655222826932</c:v>
                </c:pt>
                <c:pt idx="622">
                  <c:v>0.12772040582619576</c:v>
                </c:pt>
                <c:pt idx="623">
                  <c:v>0.12148109415908313</c:v>
                </c:pt>
                <c:pt idx="624">
                  <c:v>0.12232078508313389</c:v>
                </c:pt>
                <c:pt idx="625">
                  <c:v>0.12182507829463338</c:v>
                </c:pt>
                <c:pt idx="626">
                  <c:v>0.11971479730258905</c:v>
                </c:pt>
                <c:pt idx="627">
                  <c:v>0.12800035174840832</c:v>
                </c:pt>
                <c:pt idx="628">
                  <c:v>0.12903388151078254</c:v>
                </c:pt>
                <c:pt idx="629">
                  <c:v>0.11765849273603241</c:v>
                </c:pt>
                <c:pt idx="630">
                  <c:v>0.1150586049366957</c:v>
                </c:pt>
                <c:pt idx="631">
                  <c:v>0.10771400104717711</c:v>
                </c:pt>
                <c:pt idx="632">
                  <c:v>9.73279319783871E-2</c:v>
                </c:pt>
                <c:pt idx="633">
                  <c:v>0.1002565514341577</c:v>
                </c:pt>
                <c:pt idx="634">
                  <c:v>9.4558852921481404E-2</c:v>
                </c:pt>
                <c:pt idx="635">
                  <c:v>8.8360232467885796E-2</c:v>
                </c:pt>
                <c:pt idx="636">
                  <c:v>9.1189975170635304E-2</c:v>
                </c:pt>
                <c:pt idx="637">
                  <c:v>0.10001690793050458</c:v>
                </c:pt>
                <c:pt idx="638">
                  <c:v>9.9447474199856514E-2</c:v>
                </c:pt>
                <c:pt idx="639">
                  <c:v>9.9707420139107009E-2</c:v>
                </c:pt>
                <c:pt idx="640">
                  <c:v>0.10158191552163266</c:v>
                </c:pt>
                <c:pt idx="641">
                  <c:v>0.10160882000922042</c:v>
                </c:pt>
                <c:pt idx="642">
                  <c:v>9.9998275555442592E-2</c:v>
                </c:pt>
                <c:pt idx="643">
                  <c:v>9.8883194665364799E-2</c:v>
                </c:pt>
                <c:pt idx="644">
                  <c:v>0.1009178202061697</c:v>
                </c:pt>
                <c:pt idx="645">
                  <c:v>0.11275633315641061</c:v>
                </c:pt>
                <c:pt idx="646">
                  <c:v>0.11353878877004987</c:v>
                </c:pt>
                <c:pt idx="647">
                  <c:v>0.11312401860665004</c:v>
                </c:pt>
                <c:pt idx="648">
                  <c:v>0.10259343843297444</c:v>
                </c:pt>
                <c:pt idx="649">
                  <c:v>0.10196657427581145</c:v>
                </c:pt>
                <c:pt idx="650">
                  <c:v>0.11115891933780388</c:v>
                </c:pt>
                <c:pt idx="651">
                  <c:v>0.17716860451343996</c:v>
                </c:pt>
                <c:pt idx="652">
                  <c:v>0.18428850517199194</c:v>
                </c:pt>
                <c:pt idx="653">
                  <c:v>0.18408128699975479</c:v>
                </c:pt>
                <c:pt idx="654">
                  <c:v>0.18783984677709462</c:v>
                </c:pt>
                <c:pt idx="655">
                  <c:v>0.18783417879877706</c:v>
                </c:pt>
                <c:pt idx="656">
                  <c:v>0.18424769634835581</c:v>
                </c:pt>
                <c:pt idx="657">
                  <c:v>0.18182061069554603</c:v>
                </c:pt>
                <c:pt idx="658">
                  <c:v>0.18839068565733713</c:v>
                </c:pt>
                <c:pt idx="659">
                  <c:v>0.18780567374779772</c:v>
                </c:pt>
                <c:pt idx="660">
                  <c:v>0.18780152708722223</c:v>
                </c:pt>
                <c:pt idx="661">
                  <c:v>0.18600016248319803</c:v>
                </c:pt>
                <c:pt idx="662">
                  <c:v>0.18600153876583317</c:v>
                </c:pt>
                <c:pt idx="663">
                  <c:v>0.19205233153179532</c:v>
                </c:pt>
                <c:pt idx="664">
                  <c:v>0.19089985550128125</c:v>
                </c:pt>
                <c:pt idx="665">
                  <c:v>0.18911555926087514</c:v>
                </c:pt>
                <c:pt idx="666">
                  <c:v>0.18506634527641344</c:v>
                </c:pt>
                <c:pt idx="667">
                  <c:v>0.18462182992658013</c:v>
                </c:pt>
                <c:pt idx="668">
                  <c:v>0.1844974177312835</c:v>
                </c:pt>
                <c:pt idx="669">
                  <c:v>0.18496507665713569</c:v>
                </c:pt>
                <c:pt idx="670">
                  <c:v>0.18150678520258756</c:v>
                </c:pt>
                <c:pt idx="671">
                  <c:v>0.17779736384880376</c:v>
                </c:pt>
                <c:pt idx="672">
                  <c:v>0.12103257964367159</c:v>
                </c:pt>
                <c:pt idx="673">
                  <c:v>0.11053178034017391</c:v>
                </c:pt>
                <c:pt idx="674">
                  <c:v>0.12130880689076383</c:v>
                </c:pt>
                <c:pt idx="675">
                  <c:v>0.10990397247544131</c:v>
                </c:pt>
                <c:pt idx="676">
                  <c:v>0.11001085299807911</c:v>
                </c:pt>
                <c:pt idx="677">
                  <c:v>0.11010509132116893</c:v>
                </c:pt>
                <c:pt idx="678">
                  <c:v>0.11019629031007187</c:v>
                </c:pt>
                <c:pt idx="679">
                  <c:v>0.10562650648773787</c:v>
                </c:pt>
                <c:pt idx="680">
                  <c:v>0.10859377890772696</c:v>
                </c:pt>
                <c:pt idx="681">
                  <c:v>0.10818125802108916</c:v>
                </c:pt>
                <c:pt idx="682">
                  <c:v>0.10967989651451829</c:v>
                </c:pt>
                <c:pt idx="683">
                  <c:v>0.10864139164905585</c:v>
                </c:pt>
                <c:pt idx="684">
                  <c:v>0.10166925605838555</c:v>
                </c:pt>
                <c:pt idx="685">
                  <c:v>0.1000408594638381</c:v>
                </c:pt>
                <c:pt idx="686">
                  <c:v>0.10304544663220866</c:v>
                </c:pt>
                <c:pt idx="687">
                  <c:v>0.11504285351746077</c:v>
                </c:pt>
                <c:pt idx="688">
                  <c:v>0.11859259674160066</c:v>
                </c:pt>
                <c:pt idx="689">
                  <c:v>0.11982417499471704</c:v>
                </c:pt>
                <c:pt idx="690">
                  <c:v>0.11544692963793211</c:v>
                </c:pt>
                <c:pt idx="691">
                  <c:v>0.12032163402511876</c:v>
                </c:pt>
                <c:pt idx="692">
                  <c:v>0.12294755161960755</c:v>
                </c:pt>
                <c:pt idx="693">
                  <c:v>0.13677384971296297</c:v>
                </c:pt>
                <c:pt idx="694">
                  <c:v>0.13820141025886737</c:v>
                </c:pt>
                <c:pt idx="695">
                  <c:v>0.12879505732003363</c:v>
                </c:pt>
                <c:pt idx="696">
                  <c:v>0.19405627330715944</c:v>
                </c:pt>
                <c:pt idx="697">
                  <c:v>0.20769108691285548</c:v>
                </c:pt>
                <c:pt idx="698">
                  <c:v>0.2115834547358843</c:v>
                </c:pt>
                <c:pt idx="699">
                  <c:v>0.21070528580849374</c:v>
                </c:pt>
                <c:pt idx="700">
                  <c:v>0.21103824048606296</c:v>
                </c:pt>
                <c:pt idx="701">
                  <c:v>0.20718883774264149</c:v>
                </c:pt>
                <c:pt idx="702">
                  <c:v>0.21369324351879956</c:v>
                </c:pt>
                <c:pt idx="703">
                  <c:v>0.21161208068619888</c:v>
                </c:pt>
                <c:pt idx="704">
                  <c:v>0.22499873969211032</c:v>
                </c:pt>
                <c:pt idx="705">
                  <c:v>0.22318451297143277</c:v>
                </c:pt>
                <c:pt idx="706">
                  <c:v>0.26337191665111015</c:v>
                </c:pt>
                <c:pt idx="707">
                  <c:v>0.25773369278750236</c:v>
                </c:pt>
                <c:pt idx="708">
                  <c:v>0.28799356674773835</c:v>
                </c:pt>
                <c:pt idx="709">
                  <c:v>0.28448560154240576</c:v>
                </c:pt>
                <c:pt idx="710">
                  <c:v>0.28850022523670171</c:v>
                </c:pt>
                <c:pt idx="711">
                  <c:v>0.29152760501365504</c:v>
                </c:pt>
                <c:pt idx="712">
                  <c:v>0.29300483821853468</c:v>
                </c:pt>
                <c:pt idx="713">
                  <c:v>0.30250476783601948</c:v>
                </c:pt>
                <c:pt idx="714">
                  <c:v>0.31456026690417949</c:v>
                </c:pt>
                <c:pt idx="715">
                  <c:v>0.31477121263617547</c:v>
                </c:pt>
                <c:pt idx="716">
                  <c:v>0.32708510880386776</c:v>
                </c:pt>
                <c:pt idx="717">
                  <c:v>0.30487383222276093</c:v>
                </c:pt>
                <c:pt idx="718">
                  <c:v>0.31043095246070324</c:v>
                </c:pt>
                <c:pt idx="719">
                  <c:v>0.33527141224911122</c:v>
                </c:pt>
                <c:pt idx="720">
                  <c:v>0.33581276566274515</c:v>
                </c:pt>
                <c:pt idx="721">
                  <c:v>0.33374160777526929</c:v>
                </c:pt>
                <c:pt idx="722">
                  <c:v>0.33341246427697946</c:v>
                </c:pt>
                <c:pt idx="723">
                  <c:v>0.32836547359419421</c:v>
                </c:pt>
                <c:pt idx="724">
                  <c:v>0.3327498709415781</c:v>
                </c:pt>
                <c:pt idx="725">
                  <c:v>0.31508707762084587</c:v>
                </c:pt>
                <c:pt idx="726">
                  <c:v>0.31422353025656324</c:v>
                </c:pt>
                <c:pt idx="727">
                  <c:v>0.29872567079006174</c:v>
                </c:pt>
                <c:pt idx="728">
                  <c:v>0.29857666554293305</c:v>
                </c:pt>
                <c:pt idx="729">
                  <c:v>0.27561948425299387</c:v>
                </c:pt>
                <c:pt idx="730">
                  <c:v>0.27899276467003659</c:v>
                </c:pt>
                <c:pt idx="731">
                  <c:v>0.27207391534076947</c:v>
                </c:pt>
                <c:pt idx="732">
                  <c:v>0.27939432594301983</c:v>
                </c:pt>
                <c:pt idx="733">
                  <c:v>0.27963820327802857</c:v>
                </c:pt>
                <c:pt idx="734">
                  <c:v>0.27083417994142539</c:v>
                </c:pt>
                <c:pt idx="735">
                  <c:v>0.245647496302729</c:v>
                </c:pt>
                <c:pt idx="736">
                  <c:v>0.25187285913937529</c:v>
                </c:pt>
                <c:pt idx="737">
                  <c:v>0.22868824500038712</c:v>
                </c:pt>
                <c:pt idx="738">
                  <c:v>0.22873973646935697</c:v>
                </c:pt>
                <c:pt idx="739">
                  <c:v>0.24303620833553979</c:v>
                </c:pt>
                <c:pt idx="740">
                  <c:v>0.22312894658320848</c:v>
                </c:pt>
                <c:pt idx="741">
                  <c:v>0.22845970761869228</c:v>
                </c:pt>
                <c:pt idx="742">
                  <c:v>0.23264433399879492</c:v>
                </c:pt>
                <c:pt idx="743">
                  <c:v>0.2736087754705549</c:v>
                </c:pt>
                <c:pt idx="744">
                  <c:v>0.27348697218044177</c:v>
                </c:pt>
                <c:pt idx="745">
                  <c:v>0.27413072447377707</c:v>
                </c:pt>
                <c:pt idx="746">
                  <c:v>0.28090245786818707</c:v>
                </c:pt>
                <c:pt idx="747">
                  <c:v>0.28072177044363744</c:v>
                </c:pt>
                <c:pt idx="748">
                  <c:v>0.27577968502980105</c:v>
                </c:pt>
                <c:pt idx="749">
                  <c:v>0.28117014441064697</c:v>
                </c:pt>
                <c:pt idx="750">
                  <c:v>0.28153452840516785</c:v>
                </c:pt>
                <c:pt idx="751">
                  <c:v>0.28133031559090577</c:v>
                </c:pt>
                <c:pt idx="752">
                  <c:v>0.28081558444932592</c:v>
                </c:pt>
                <c:pt idx="753">
                  <c:v>0.27659698108801034</c:v>
                </c:pt>
                <c:pt idx="754">
                  <c:v>0.2755173453364006</c:v>
                </c:pt>
                <c:pt idx="755">
                  <c:v>0.27121899525761173</c:v>
                </c:pt>
                <c:pt idx="756">
                  <c:v>0.2801627512411079</c:v>
                </c:pt>
                <c:pt idx="757">
                  <c:v>0.28006705365291157</c:v>
                </c:pt>
                <c:pt idx="758">
                  <c:v>0.27155840596854758</c:v>
                </c:pt>
                <c:pt idx="759">
                  <c:v>0.30861235213859967</c:v>
                </c:pt>
                <c:pt idx="760">
                  <c:v>0.29580518345390416</c:v>
                </c:pt>
                <c:pt idx="761">
                  <c:v>0.29271078992532951</c:v>
                </c:pt>
                <c:pt idx="762">
                  <c:v>0.28999381024845877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506-4DE3-8341-E536C53ED498}"/>
            </c:ext>
          </c:extLst>
        </c:ser>
        <c:ser>
          <c:idx val="4"/>
          <c:order val="4"/>
          <c:tx>
            <c:strRef>
              <c:f>assets!$AA$2</c:f>
              <c:strCache>
                <c:ptCount val="1"/>
                <c:pt idx="0">
                  <c:v>Real estate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assets!$A$3:$A$785</c:f>
              <c:numCache>
                <c:formatCode>m/d/yyyy</c:formatCode>
                <c:ptCount val="783"/>
                <c:pt idx="0">
                  <c:v>42369</c:v>
                </c:pt>
                <c:pt idx="1">
                  <c:v>42370</c:v>
                </c:pt>
                <c:pt idx="2">
                  <c:v>42373</c:v>
                </c:pt>
                <c:pt idx="3">
                  <c:v>42374</c:v>
                </c:pt>
                <c:pt idx="4">
                  <c:v>42375</c:v>
                </c:pt>
                <c:pt idx="5">
                  <c:v>42376</c:v>
                </c:pt>
                <c:pt idx="6">
                  <c:v>42377</c:v>
                </c:pt>
                <c:pt idx="7">
                  <c:v>42380</c:v>
                </c:pt>
                <c:pt idx="8">
                  <c:v>42381</c:v>
                </c:pt>
                <c:pt idx="9">
                  <c:v>42382</c:v>
                </c:pt>
                <c:pt idx="10">
                  <c:v>42383</c:v>
                </c:pt>
                <c:pt idx="11">
                  <c:v>42384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42394</c:v>
                </c:pt>
                <c:pt idx="18">
                  <c:v>42395</c:v>
                </c:pt>
                <c:pt idx="19">
                  <c:v>42396</c:v>
                </c:pt>
                <c:pt idx="20">
                  <c:v>42397</c:v>
                </c:pt>
                <c:pt idx="21">
                  <c:v>42398</c:v>
                </c:pt>
                <c:pt idx="22">
                  <c:v>42401</c:v>
                </c:pt>
                <c:pt idx="23">
                  <c:v>42402</c:v>
                </c:pt>
                <c:pt idx="24">
                  <c:v>42403</c:v>
                </c:pt>
                <c:pt idx="25">
                  <c:v>42404</c:v>
                </c:pt>
                <c:pt idx="26">
                  <c:v>42405</c:v>
                </c:pt>
                <c:pt idx="27">
                  <c:v>42408</c:v>
                </c:pt>
                <c:pt idx="28">
                  <c:v>42409</c:v>
                </c:pt>
                <c:pt idx="29">
                  <c:v>42410</c:v>
                </c:pt>
                <c:pt idx="30">
                  <c:v>42411</c:v>
                </c:pt>
                <c:pt idx="31">
                  <c:v>42412</c:v>
                </c:pt>
                <c:pt idx="32">
                  <c:v>42415</c:v>
                </c:pt>
                <c:pt idx="33">
                  <c:v>42416</c:v>
                </c:pt>
                <c:pt idx="34">
                  <c:v>42417</c:v>
                </c:pt>
                <c:pt idx="35">
                  <c:v>42418</c:v>
                </c:pt>
                <c:pt idx="36">
                  <c:v>42419</c:v>
                </c:pt>
                <c:pt idx="37">
                  <c:v>42422</c:v>
                </c:pt>
                <c:pt idx="38">
                  <c:v>42423</c:v>
                </c:pt>
                <c:pt idx="39">
                  <c:v>42424</c:v>
                </c:pt>
                <c:pt idx="40">
                  <c:v>42425</c:v>
                </c:pt>
                <c:pt idx="41">
                  <c:v>42426</c:v>
                </c:pt>
                <c:pt idx="42">
                  <c:v>42429</c:v>
                </c:pt>
                <c:pt idx="43">
                  <c:v>42430</c:v>
                </c:pt>
                <c:pt idx="44">
                  <c:v>42431</c:v>
                </c:pt>
                <c:pt idx="45">
                  <c:v>42432</c:v>
                </c:pt>
                <c:pt idx="46">
                  <c:v>42433</c:v>
                </c:pt>
                <c:pt idx="47">
                  <c:v>42436</c:v>
                </c:pt>
                <c:pt idx="48">
                  <c:v>42437</c:v>
                </c:pt>
                <c:pt idx="49">
                  <c:v>42438</c:v>
                </c:pt>
                <c:pt idx="50">
                  <c:v>42439</c:v>
                </c:pt>
                <c:pt idx="51">
                  <c:v>42440</c:v>
                </c:pt>
                <c:pt idx="52">
                  <c:v>42443</c:v>
                </c:pt>
                <c:pt idx="53">
                  <c:v>42444</c:v>
                </c:pt>
                <c:pt idx="54">
                  <c:v>42445</c:v>
                </c:pt>
                <c:pt idx="55">
                  <c:v>42446</c:v>
                </c:pt>
                <c:pt idx="56">
                  <c:v>42447</c:v>
                </c:pt>
                <c:pt idx="57">
                  <c:v>42450</c:v>
                </c:pt>
                <c:pt idx="58">
                  <c:v>42451</c:v>
                </c:pt>
                <c:pt idx="59">
                  <c:v>42452</c:v>
                </c:pt>
                <c:pt idx="60">
                  <c:v>42453</c:v>
                </c:pt>
                <c:pt idx="61">
                  <c:v>42454</c:v>
                </c:pt>
                <c:pt idx="62">
                  <c:v>42457</c:v>
                </c:pt>
                <c:pt idx="63">
                  <c:v>42458</c:v>
                </c:pt>
                <c:pt idx="64">
                  <c:v>42459</c:v>
                </c:pt>
                <c:pt idx="65">
                  <c:v>42460</c:v>
                </c:pt>
                <c:pt idx="66">
                  <c:v>42461</c:v>
                </c:pt>
                <c:pt idx="67">
                  <c:v>42464</c:v>
                </c:pt>
                <c:pt idx="68">
                  <c:v>42465</c:v>
                </c:pt>
                <c:pt idx="69">
                  <c:v>42466</c:v>
                </c:pt>
                <c:pt idx="70">
                  <c:v>42467</c:v>
                </c:pt>
                <c:pt idx="71">
                  <c:v>42468</c:v>
                </c:pt>
                <c:pt idx="72">
                  <c:v>42471</c:v>
                </c:pt>
                <c:pt idx="73">
                  <c:v>42472</c:v>
                </c:pt>
                <c:pt idx="74">
                  <c:v>42473</c:v>
                </c:pt>
                <c:pt idx="75">
                  <c:v>42474</c:v>
                </c:pt>
                <c:pt idx="76">
                  <c:v>42475</c:v>
                </c:pt>
                <c:pt idx="77">
                  <c:v>42478</c:v>
                </c:pt>
                <c:pt idx="78">
                  <c:v>42479</c:v>
                </c:pt>
                <c:pt idx="79">
                  <c:v>42480</c:v>
                </c:pt>
                <c:pt idx="80">
                  <c:v>42481</c:v>
                </c:pt>
                <c:pt idx="81">
                  <c:v>42482</c:v>
                </c:pt>
                <c:pt idx="82">
                  <c:v>42485</c:v>
                </c:pt>
                <c:pt idx="83">
                  <c:v>42486</c:v>
                </c:pt>
                <c:pt idx="84">
                  <c:v>42487</c:v>
                </c:pt>
                <c:pt idx="85">
                  <c:v>42488</c:v>
                </c:pt>
                <c:pt idx="86">
                  <c:v>42489</c:v>
                </c:pt>
                <c:pt idx="87">
                  <c:v>42492</c:v>
                </c:pt>
                <c:pt idx="88">
                  <c:v>42493</c:v>
                </c:pt>
                <c:pt idx="89">
                  <c:v>42494</c:v>
                </c:pt>
                <c:pt idx="90">
                  <c:v>42495</c:v>
                </c:pt>
                <c:pt idx="91">
                  <c:v>42496</c:v>
                </c:pt>
                <c:pt idx="92">
                  <c:v>42499</c:v>
                </c:pt>
                <c:pt idx="93">
                  <c:v>42500</c:v>
                </c:pt>
                <c:pt idx="94">
                  <c:v>42501</c:v>
                </c:pt>
                <c:pt idx="95">
                  <c:v>42502</c:v>
                </c:pt>
                <c:pt idx="96">
                  <c:v>42503</c:v>
                </c:pt>
                <c:pt idx="97">
                  <c:v>42506</c:v>
                </c:pt>
                <c:pt idx="98">
                  <c:v>42507</c:v>
                </c:pt>
                <c:pt idx="99">
                  <c:v>42508</c:v>
                </c:pt>
                <c:pt idx="100">
                  <c:v>42509</c:v>
                </c:pt>
                <c:pt idx="101">
                  <c:v>42510</c:v>
                </c:pt>
                <c:pt idx="102">
                  <c:v>42513</c:v>
                </c:pt>
                <c:pt idx="103">
                  <c:v>42514</c:v>
                </c:pt>
                <c:pt idx="104">
                  <c:v>42515</c:v>
                </c:pt>
                <c:pt idx="105">
                  <c:v>42516</c:v>
                </c:pt>
                <c:pt idx="106">
                  <c:v>42517</c:v>
                </c:pt>
                <c:pt idx="107">
                  <c:v>42520</c:v>
                </c:pt>
                <c:pt idx="108">
                  <c:v>42521</c:v>
                </c:pt>
                <c:pt idx="109">
                  <c:v>42522</c:v>
                </c:pt>
                <c:pt idx="110">
                  <c:v>42523</c:v>
                </c:pt>
                <c:pt idx="111">
                  <c:v>42524</c:v>
                </c:pt>
                <c:pt idx="112">
                  <c:v>42527</c:v>
                </c:pt>
                <c:pt idx="113">
                  <c:v>42528</c:v>
                </c:pt>
                <c:pt idx="114">
                  <c:v>42529</c:v>
                </c:pt>
                <c:pt idx="115">
                  <c:v>42530</c:v>
                </c:pt>
                <c:pt idx="116">
                  <c:v>42531</c:v>
                </c:pt>
                <c:pt idx="117">
                  <c:v>42534</c:v>
                </c:pt>
                <c:pt idx="118">
                  <c:v>42535</c:v>
                </c:pt>
                <c:pt idx="119">
                  <c:v>42536</c:v>
                </c:pt>
                <c:pt idx="120">
                  <c:v>42537</c:v>
                </c:pt>
                <c:pt idx="121">
                  <c:v>42538</c:v>
                </c:pt>
                <c:pt idx="122">
                  <c:v>42541</c:v>
                </c:pt>
                <c:pt idx="123">
                  <c:v>42542</c:v>
                </c:pt>
                <c:pt idx="124">
                  <c:v>42543</c:v>
                </c:pt>
                <c:pt idx="125">
                  <c:v>42544</c:v>
                </c:pt>
                <c:pt idx="126">
                  <c:v>42545</c:v>
                </c:pt>
                <c:pt idx="127">
                  <c:v>42548</c:v>
                </c:pt>
                <c:pt idx="128">
                  <c:v>42549</c:v>
                </c:pt>
                <c:pt idx="129">
                  <c:v>42550</c:v>
                </c:pt>
                <c:pt idx="130">
                  <c:v>42551</c:v>
                </c:pt>
                <c:pt idx="131">
                  <c:v>42552</c:v>
                </c:pt>
                <c:pt idx="132">
                  <c:v>42555</c:v>
                </c:pt>
                <c:pt idx="133">
                  <c:v>42556</c:v>
                </c:pt>
                <c:pt idx="134">
                  <c:v>42557</c:v>
                </c:pt>
                <c:pt idx="135">
                  <c:v>42558</c:v>
                </c:pt>
                <c:pt idx="136">
                  <c:v>42559</c:v>
                </c:pt>
                <c:pt idx="137">
                  <c:v>42562</c:v>
                </c:pt>
                <c:pt idx="138">
                  <c:v>42563</c:v>
                </c:pt>
                <c:pt idx="139">
                  <c:v>42564</c:v>
                </c:pt>
                <c:pt idx="140">
                  <c:v>42565</c:v>
                </c:pt>
                <c:pt idx="141">
                  <c:v>42566</c:v>
                </c:pt>
                <c:pt idx="142">
                  <c:v>42569</c:v>
                </c:pt>
                <c:pt idx="143">
                  <c:v>42570</c:v>
                </c:pt>
                <c:pt idx="144">
                  <c:v>42571</c:v>
                </c:pt>
                <c:pt idx="145">
                  <c:v>42572</c:v>
                </c:pt>
                <c:pt idx="146">
                  <c:v>42573</c:v>
                </c:pt>
                <c:pt idx="147">
                  <c:v>42576</c:v>
                </c:pt>
                <c:pt idx="148">
                  <c:v>42577</c:v>
                </c:pt>
                <c:pt idx="149">
                  <c:v>42578</c:v>
                </c:pt>
                <c:pt idx="150">
                  <c:v>42579</c:v>
                </c:pt>
                <c:pt idx="151">
                  <c:v>42580</c:v>
                </c:pt>
                <c:pt idx="152">
                  <c:v>42583</c:v>
                </c:pt>
                <c:pt idx="153">
                  <c:v>42584</c:v>
                </c:pt>
                <c:pt idx="154">
                  <c:v>42585</c:v>
                </c:pt>
                <c:pt idx="155">
                  <c:v>42586</c:v>
                </c:pt>
                <c:pt idx="156">
                  <c:v>42587</c:v>
                </c:pt>
                <c:pt idx="157">
                  <c:v>42590</c:v>
                </c:pt>
                <c:pt idx="158">
                  <c:v>42591</c:v>
                </c:pt>
                <c:pt idx="159">
                  <c:v>42592</c:v>
                </c:pt>
                <c:pt idx="160">
                  <c:v>42593</c:v>
                </c:pt>
                <c:pt idx="161">
                  <c:v>42594</c:v>
                </c:pt>
                <c:pt idx="162">
                  <c:v>42597</c:v>
                </c:pt>
                <c:pt idx="163">
                  <c:v>42598</c:v>
                </c:pt>
                <c:pt idx="164">
                  <c:v>42599</c:v>
                </c:pt>
                <c:pt idx="165">
                  <c:v>42600</c:v>
                </c:pt>
                <c:pt idx="166">
                  <c:v>42601</c:v>
                </c:pt>
                <c:pt idx="167">
                  <c:v>42604</c:v>
                </c:pt>
                <c:pt idx="168">
                  <c:v>42605</c:v>
                </c:pt>
                <c:pt idx="169">
                  <c:v>42606</c:v>
                </c:pt>
                <c:pt idx="170">
                  <c:v>42607</c:v>
                </c:pt>
                <c:pt idx="171">
                  <c:v>42608</c:v>
                </c:pt>
                <c:pt idx="172">
                  <c:v>42611</c:v>
                </c:pt>
                <c:pt idx="173">
                  <c:v>42612</c:v>
                </c:pt>
                <c:pt idx="174">
                  <c:v>42613</c:v>
                </c:pt>
                <c:pt idx="175">
                  <c:v>42614</c:v>
                </c:pt>
                <c:pt idx="176">
                  <c:v>42615</c:v>
                </c:pt>
                <c:pt idx="177">
                  <c:v>42618</c:v>
                </c:pt>
                <c:pt idx="178">
                  <c:v>42619</c:v>
                </c:pt>
                <c:pt idx="179">
                  <c:v>42620</c:v>
                </c:pt>
                <c:pt idx="180">
                  <c:v>42621</c:v>
                </c:pt>
                <c:pt idx="181">
                  <c:v>42622</c:v>
                </c:pt>
                <c:pt idx="182">
                  <c:v>42625</c:v>
                </c:pt>
                <c:pt idx="183">
                  <c:v>42626</c:v>
                </c:pt>
                <c:pt idx="184">
                  <c:v>42627</c:v>
                </c:pt>
                <c:pt idx="185">
                  <c:v>42628</c:v>
                </c:pt>
                <c:pt idx="186">
                  <c:v>42629</c:v>
                </c:pt>
                <c:pt idx="187">
                  <c:v>42632</c:v>
                </c:pt>
                <c:pt idx="188">
                  <c:v>42633</c:v>
                </c:pt>
                <c:pt idx="189">
                  <c:v>42634</c:v>
                </c:pt>
                <c:pt idx="190">
                  <c:v>42635</c:v>
                </c:pt>
                <c:pt idx="191">
                  <c:v>42636</c:v>
                </c:pt>
                <c:pt idx="192">
                  <c:v>42639</c:v>
                </c:pt>
                <c:pt idx="193">
                  <c:v>42640</c:v>
                </c:pt>
                <c:pt idx="194">
                  <c:v>42641</c:v>
                </c:pt>
                <c:pt idx="195">
                  <c:v>42642</c:v>
                </c:pt>
                <c:pt idx="196">
                  <c:v>42643</c:v>
                </c:pt>
                <c:pt idx="197">
                  <c:v>42646</c:v>
                </c:pt>
                <c:pt idx="198">
                  <c:v>42647</c:v>
                </c:pt>
                <c:pt idx="199">
                  <c:v>42648</c:v>
                </c:pt>
                <c:pt idx="200">
                  <c:v>42649</c:v>
                </c:pt>
                <c:pt idx="201">
                  <c:v>42650</c:v>
                </c:pt>
                <c:pt idx="202">
                  <c:v>42653</c:v>
                </c:pt>
                <c:pt idx="203">
                  <c:v>42654</c:v>
                </c:pt>
                <c:pt idx="204">
                  <c:v>42655</c:v>
                </c:pt>
                <c:pt idx="205">
                  <c:v>42656</c:v>
                </c:pt>
                <c:pt idx="206">
                  <c:v>42657</c:v>
                </c:pt>
                <c:pt idx="207">
                  <c:v>42660</c:v>
                </c:pt>
                <c:pt idx="208">
                  <c:v>42661</c:v>
                </c:pt>
                <c:pt idx="209">
                  <c:v>42662</c:v>
                </c:pt>
                <c:pt idx="210">
                  <c:v>42663</c:v>
                </c:pt>
                <c:pt idx="211">
                  <c:v>42664</c:v>
                </c:pt>
                <c:pt idx="212">
                  <c:v>42667</c:v>
                </c:pt>
                <c:pt idx="213">
                  <c:v>42668</c:v>
                </c:pt>
                <c:pt idx="214">
                  <c:v>42669</c:v>
                </c:pt>
                <c:pt idx="215">
                  <c:v>42670</c:v>
                </c:pt>
                <c:pt idx="216">
                  <c:v>42671</c:v>
                </c:pt>
                <c:pt idx="217">
                  <c:v>42674</c:v>
                </c:pt>
                <c:pt idx="218">
                  <c:v>42675</c:v>
                </c:pt>
                <c:pt idx="219">
                  <c:v>42676</c:v>
                </c:pt>
                <c:pt idx="220">
                  <c:v>42677</c:v>
                </c:pt>
                <c:pt idx="221">
                  <c:v>42678</c:v>
                </c:pt>
                <c:pt idx="222">
                  <c:v>42681</c:v>
                </c:pt>
                <c:pt idx="223">
                  <c:v>42682</c:v>
                </c:pt>
                <c:pt idx="224">
                  <c:v>42683</c:v>
                </c:pt>
                <c:pt idx="225">
                  <c:v>42684</c:v>
                </c:pt>
                <c:pt idx="226">
                  <c:v>42685</c:v>
                </c:pt>
                <c:pt idx="227">
                  <c:v>42688</c:v>
                </c:pt>
                <c:pt idx="228">
                  <c:v>42689</c:v>
                </c:pt>
                <c:pt idx="229">
                  <c:v>42690</c:v>
                </c:pt>
                <c:pt idx="230">
                  <c:v>42691</c:v>
                </c:pt>
                <c:pt idx="231">
                  <c:v>42692</c:v>
                </c:pt>
                <c:pt idx="232">
                  <c:v>42695</c:v>
                </c:pt>
                <c:pt idx="233">
                  <c:v>42696</c:v>
                </c:pt>
                <c:pt idx="234">
                  <c:v>42697</c:v>
                </c:pt>
                <c:pt idx="235">
                  <c:v>42698</c:v>
                </c:pt>
                <c:pt idx="236">
                  <c:v>42699</c:v>
                </c:pt>
                <c:pt idx="237">
                  <c:v>42702</c:v>
                </c:pt>
                <c:pt idx="238">
                  <c:v>42703</c:v>
                </c:pt>
                <c:pt idx="239">
                  <c:v>42704</c:v>
                </c:pt>
                <c:pt idx="240">
                  <c:v>42705</c:v>
                </c:pt>
                <c:pt idx="241">
                  <c:v>42706</c:v>
                </c:pt>
                <c:pt idx="242">
                  <c:v>42709</c:v>
                </c:pt>
                <c:pt idx="243">
                  <c:v>42710</c:v>
                </c:pt>
                <c:pt idx="244">
                  <c:v>42711</c:v>
                </c:pt>
                <c:pt idx="245">
                  <c:v>42712</c:v>
                </c:pt>
                <c:pt idx="246">
                  <c:v>42713</c:v>
                </c:pt>
                <c:pt idx="247">
                  <c:v>42716</c:v>
                </c:pt>
                <c:pt idx="248">
                  <c:v>42717</c:v>
                </c:pt>
                <c:pt idx="249">
                  <c:v>42718</c:v>
                </c:pt>
                <c:pt idx="250">
                  <c:v>42719</c:v>
                </c:pt>
                <c:pt idx="251">
                  <c:v>42720</c:v>
                </c:pt>
                <c:pt idx="252">
                  <c:v>42723</c:v>
                </c:pt>
                <c:pt idx="253">
                  <c:v>42724</c:v>
                </c:pt>
                <c:pt idx="254">
                  <c:v>42725</c:v>
                </c:pt>
                <c:pt idx="255">
                  <c:v>42726</c:v>
                </c:pt>
                <c:pt idx="256">
                  <c:v>42727</c:v>
                </c:pt>
                <c:pt idx="257">
                  <c:v>42730</c:v>
                </c:pt>
                <c:pt idx="258">
                  <c:v>42731</c:v>
                </c:pt>
                <c:pt idx="259">
                  <c:v>42732</c:v>
                </c:pt>
                <c:pt idx="260">
                  <c:v>42733</c:v>
                </c:pt>
                <c:pt idx="261">
                  <c:v>42734</c:v>
                </c:pt>
                <c:pt idx="262">
                  <c:v>42737</c:v>
                </c:pt>
                <c:pt idx="263">
                  <c:v>42738</c:v>
                </c:pt>
                <c:pt idx="264">
                  <c:v>42739</c:v>
                </c:pt>
                <c:pt idx="265">
                  <c:v>42740</c:v>
                </c:pt>
                <c:pt idx="266">
                  <c:v>42741</c:v>
                </c:pt>
                <c:pt idx="267">
                  <c:v>42744</c:v>
                </c:pt>
                <c:pt idx="268">
                  <c:v>42745</c:v>
                </c:pt>
                <c:pt idx="269">
                  <c:v>42746</c:v>
                </c:pt>
                <c:pt idx="270">
                  <c:v>42747</c:v>
                </c:pt>
                <c:pt idx="271">
                  <c:v>42748</c:v>
                </c:pt>
                <c:pt idx="272">
                  <c:v>42751</c:v>
                </c:pt>
                <c:pt idx="273">
                  <c:v>42752</c:v>
                </c:pt>
                <c:pt idx="274">
                  <c:v>42753</c:v>
                </c:pt>
                <c:pt idx="275">
                  <c:v>42754</c:v>
                </c:pt>
                <c:pt idx="276">
                  <c:v>42755</c:v>
                </c:pt>
                <c:pt idx="277">
                  <c:v>42758</c:v>
                </c:pt>
                <c:pt idx="278">
                  <c:v>42759</c:v>
                </c:pt>
                <c:pt idx="279">
                  <c:v>42760</c:v>
                </c:pt>
                <c:pt idx="280">
                  <c:v>42761</c:v>
                </c:pt>
                <c:pt idx="281">
                  <c:v>42762</c:v>
                </c:pt>
                <c:pt idx="282">
                  <c:v>42765</c:v>
                </c:pt>
                <c:pt idx="283">
                  <c:v>42766</c:v>
                </c:pt>
                <c:pt idx="284">
                  <c:v>42767</c:v>
                </c:pt>
                <c:pt idx="285">
                  <c:v>42768</c:v>
                </c:pt>
                <c:pt idx="286">
                  <c:v>42769</c:v>
                </c:pt>
                <c:pt idx="287">
                  <c:v>42772</c:v>
                </c:pt>
                <c:pt idx="288">
                  <c:v>42773</c:v>
                </c:pt>
                <c:pt idx="289">
                  <c:v>42774</c:v>
                </c:pt>
                <c:pt idx="290">
                  <c:v>42775</c:v>
                </c:pt>
                <c:pt idx="291">
                  <c:v>42776</c:v>
                </c:pt>
                <c:pt idx="292">
                  <c:v>42779</c:v>
                </c:pt>
                <c:pt idx="293">
                  <c:v>42780</c:v>
                </c:pt>
                <c:pt idx="294">
                  <c:v>42781</c:v>
                </c:pt>
                <c:pt idx="295">
                  <c:v>42782</c:v>
                </c:pt>
                <c:pt idx="296">
                  <c:v>42783</c:v>
                </c:pt>
                <c:pt idx="297">
                  <c:v>42786</c:v>
                </c:pt>
                <c:pt idx="298">
                  <c:v>42787</c:v>
                </c:pt>
                <c:pt idx="299">
                  <c:v>42788</c:v>
                </c:pt>
                <c:pt idx="300">
                  <c:v>42789</c:v>
                </c:pt>
                <c:pt idx="301">
                  <c:v>42790</c:v>
                </c:pt>
                <c:pt idx="302">
                  <c:v>42793</c:v>
                </c:pt>
                <c:pt idx="303">
                  <c:v>42794</c:v>
                </c:pt>
                <c:pt idx="304">
                  <c:v>42795</c:v>
                </c:pt>
                <c:pt idx="305">
                  <c:v>42796</c:v>
                </c:pt>
                <c:pt idx="306">
                  <c:v>42797</c:v>
                </c:pt>
                <c:pt idx="307">
                  <c:v>42800</c:v>
                </c:pt>
                <c:pt idx="308">
                  <c:v>42801</c:v>
                </c:pt>
                <c:pt idx="309">
                  <c:v>42802</c:v>
                </c:pt>
                <c:pt idx="310">
                  <c:v>42803</c:v>
                </c:pt>
                <c:pt idx="311">
                  <c:v>42804</c:v>
                </c:pt>
                <c:pt idx="312">
                  <c:v>42807</c:v>
                </c:pt>
                <c:pt idx="313">
                  <c:v>42808</c:v>
                </c:pt>
                <c:pt idx="314">
                  <c:v>42809</c:v>
                </c:pt>
                <c:pt idx="315">
                  <c:v>42810</c:v>
                </c:pt>
                <c:pt idx="316">
                  <c:v>42811</c:v>
                </c:pt>
                <c:pt idx="317">
                  <c:v>42814</c:v>
                </c:pt>
                <c:pt idx="318">
                  <c:v>42815</c:v>
                </c:pt>
                <c:pt idx="319">
                  <c:v>42816</c:v>
                </c:pt>
                <c:pt idx="320">
                  <c:v>42817</c:v>
                </c:pt>
                <c:pt idx="321">
                  <c:v>42818</c:v>
                </c:pt>
                <c:pt idx="322">
                  <c:v>42821</c:v>
                </c:pt>
                <c:pt idx="323">
                  <c:v>42822</c:v>
                </c:pt>
                <c:pt idx="324">
                  <c:v>42823</c:v>
                </c:pt>
                <c:pt idx="325">
                  <c:v>42824</c:v>
                </c:pt>
                <c:pt idx="326">
                  <c:v>42825</c:v>
                </c:pt>
                <c:pt idx="327">
                  <c:v>42828</c:v>
                </c:pt>
                <c:pt idx="328">
                  <c:v>42829</c:v>
                </c:pt>
                <c:pt idx="329">
                  <c:v>42830</c:v>
                </c:pt>
                <c:pt idx="330">
                  <c:v>42831</c:v>
                </c:pt>
                <c:pt idx="331">
                  <c:v>42832</c:v>
                </c:pt>
                <c:pt idx="332">
                  <c:v>42835</c:v>
                </c:pt>
                <c:pt idx="333">
                  <c:v>42836</c:v>
                </c:pt>
                <c:pt idx="334">
                  <c:v>42837</c:v>
                </c:pt>
                <c:pt idx="335">
                  <c:v>42838</c:v>
                </c:pt>
                <c:pt idx="336">
                  <c:v>42839</c:v>
                </c:pt>
                <c:pt idx="337">
                  <c:v>42842</c:v>
                </c:pt>
                <c:pt idx="338">
                  <c:v>42843</c:v>
                </c:pt>
                <c:pt idx="339">
                  <c:v>42844</c:v>
                </c:pt>
                <c:pt idx="340">
                  <c:v>42845</c:v>
                </c:pt>
                <c:pt idx="341">
                  <c:v>42846</c:v>
                </c:pt>
                <c:pt idx="342">
                  <c:v>42849</c:v>
                </c:pt>
                <c:pt idx="343">
                  <c:v>42850</c:v>
                </c:pt>
                <c:pt idx="344">
                  <c:v>42851</c:v>
                </c:pt>
                <c:pt idx="345">
                  <c:v>42852</c:v>
                </c:pt>
                <c:pt idx="346">
                  <c:v>42853</c:v>
                </c:pt>
                <c:pt idx="347">
                  <c:v>42856</c:v>
                </c:pt>
                <c:pt idx="348">
                  <c:v>42857</c:v>
                </c:pt>
                <c:pt idx="349">
                  <c:v>42858</c:v>
                </c:pt>
                <c:pt idx="350">
                  <c:v>42859</c:v>
                </c:pt>
                <c:pt idx="351">
                  <c:v>42860</c:v>
                </c:pt>
                <c:pt idx="352">
                  <c:v>42863</c:v>
                </c:pt>
                <c:pt idx="353">
                  <c:v>42864</c:v>
                </c:pt>
                <c:pt idx="354">
                  <c:v>42865</c:v>
                </c:pt>
                <c:pt idx="355">
                  <c:v>42866</c:v>
                </c:pt>
                <c:pt idx="356">
                  <c:v>42867</c:v>
                </c:pt>
                <c:pt idx="357">
                  <c:v>42870</c:v>
                </c:pt>
                <c:pt idx="358">
                  <c:v>42871</c:v>
                </c:pt>
                <c:pt idx="359">
                  <c:v>42872</c:v>
                </c:pt>
                <c:pt idx="360">
                  <c:v>42873</c:v>
                </c:pt>
                <c:pt idx="361">
                  <c:v>42874</c:v>
                </c:pt>
                <c:pt idx="362">
                  <c:v>42877</c:v>
                </c:pt>
                <c:pt idx="363">
                  <c:v>42878</c:v>
                </c:pt>
                <c:pt idx="364">
                  <c:v>42879</c:v>
                </c:pt>
                <c:pt idx="365">
                  <c:v>42880</c:v>
                </c:pt>
                <c:pt idx="366">
                  <c:v>42881</c:v>
                </c:pt>
                <c:pt idx="367">
                  <c:v>42884</c:v>
                </c:pt>
                <c:pt idx="368">
                  <c:v>42885</c:v>
                </c:pt>
                <c:pt idx="369">
                  <c:v>42886</c:v>
                </c:pt>
                <c:pt idx="370">
                  <c:v>42887</c:v>
                </c:pt>
                <c:pt idx="371">
                  <c:v>42888</c:v>
                </c:pt>
                <c:pt idx="372">
                  <c:v>42891</c:v>
                </c:pt>
                <c:pt idx="373">
                  <c:v>42892</c:v>
                </c:pt>
                <c:pt idx="374">
                  <c:v>42893</c:v>
                </c:pt>
                <c:pt idx="375">
                  <c:v>42894</c:v>
                </c:pt>
                <c:pt idx="376">
                  <c:v>42895</c:v>
                </c:pt>
                <c:pt idx="377">
                  <c:v>42898</c:v>
                </c:pt>
                <c:pt idx="378">
                  <c:v>42899</c:v>
                </c:pt>
                <c:pt idx="379">
                  <c:v>42900</c:v>
                </c:pt>
                <c:pt idx="380">
                  <c:v>42901</c:v>
                </c:pt>
                <c:pt idx="381">
                  <c:v>42902</c:v>
                </c:pt>
                <c:pt idx="382">
                  <c:v>42905</c:v>
                </c:pt>
                <c:pt idx="383">
                  <c:v>42906</c:v>
                </c:pt>
                <c:pt idx="384">
                  <c:v>42907</c:v>
                </c:pt>
                <c:pt idx="385">
                  <c:v>42908</c:v>
                </c:pt>
                <c:pt idx="386">
                  <c:v>42909</c:v>
                </c:pt>
                <c:pt idx="387">
                  <c:v>42912</c:v>
                </c:pt>
                <c:pt idx="388">
                  <c:v>42913</c:v>
                </c:pt>
                <c:pt idx="389">
                  <c:v>42914</c:v>
                </c:pt>
                <c:pt idx="390">
                  <c:v>42915</c:v>
                </c:pt>
                <c:pt idx="391">
                  <c:v>42916</c:v>
                </c:pt>
                <c:pt idx="392">
                  <c:v>42919</c:v>
                </c:pt>
                <c:pt idx="393">
                  <c:v>42920</c:v>
                </c:pt>
                <c:pt idx="394">
                  <c:v>42921</c:v>
                </c:pt>
                <c:pt idx="395">
                  <c:v>42922</c:v>
                </c:pt>
                <c:pt idx="396">
                  <c:v>42923</c:v>
                </c:pt>
                <c:pt idx="397">
                  <c:v>42926</c:v>
                </c:pt>
                <c:pt idx="398">
                  <c:v>42927</c:v>
                </c:pt>
                <c:pt idx="399">
                  <c:v>42928</c:v>
                </c:pt>
                <c:pt idx="400">
                  <c:v>42929</c:v>
                </c:pt>
                <c:pt idx="401">
                  <c:v>42930</c:v>
                </c:pt>
                <c:pt idx="402">
                  <c:v>42933</c:v>
                </c:pt>
                <c:pt idx="403">
                  <c:v>42934</c:v>
                </c:pt>
                <c:pt idx="404">
                  <c:v>42935</c:v>
                </c:pt>
                <c:pt idx="405">
                  <c:v>42936</c:v>
                </c:pt>
                <c:pt idx="406">
                  <c:v>42937</c:v>
                </c:pt>
                <c:pt idx="407">
                  <c:v>42940</c:v>
                </c:pt>
                <c:pt idx="408">
                  <c:v>42941</c:v>
                </c:pt>
                <c:pt idx="409">
                  <c:v>42942</c:v>
                </c:pt>
                <c:pt idx="410">
                  <c:v>42943</c:v>
                </c:pt>
                <c:pt idx="411">
                  <c:v>42944</c:v>
                </c:pt>
                <c:pt idx="412">
                  <c:v>42947</c:v>
                </c:pt>
                <c:pt idx="413">
                  <c:v>42948</c:v>
                </c:pt>
                <c:pt idx="414">
                  <c:v>42949</c:v>
                </c:pt>
                <c:pt idx="415">
                  <c:v>42950</c:v>
                </c:pt>
                <c:pt idx="416">
                  <c:v>42951</c:v>
                </c:pt>
                <c:pt idx="417">
                  <c:v>42954</c:v>
                </c:pt>
                <c:pt idx="418">
                  <c:v>42955</c:v>
                </c:pt>
                <c:pt idx="419">
                  <c:v>42956</c:v>
                </c:pt>
                <c:pt idx="420">
                  <c:v>42957</c:v>
                </c:pt>
                <c:pt idx="421">
                  <c:v>42958</c:v>
                </c:pt>
                <c:pt idx="422">
                  <c:v>42961</c:v>
                </c:pt>
                <c:pt idx="423">
                  <c:v>42962</c:v>
                </c:pt>
                <c:pt idx="424">
                  <c:v>42963</c:v>
                </c:pt>
                <c:pt idx="425">
                  <c:v>42964</c:v>
                </c:pt>
                <c:pt idx="426">
                  <c:v>42965</c:v>
                </c:pt>
                <c:pt idx="427">
                  <c:v>42968</c:v>
                </c:pt>
                <c:pt idx="428">
                  <c:v>42969</c:v>
                </c:pt>
                <c:pt idx="429">
                  <c:v>42970</c:v>
                </c:pt>
                <c:pt idx="430">
                  <c:v>42971</c:v>
                </c:pt>
                <c:pt idx="431">
                  <c:v>42972</c:v>
                </c:pt>
                <c:pt idx="432">
                  <c:v>42975</c:v>
                </c:pt>
                <c:pt idx="433">
                  <c:v>42976</c:v>
                </c:pt>
                <c:pt idx="434">
                  <c:v>42977</c:v>
                </c:pt>
                <c:pt idx="435">
                  <c:v>42978</c:v>
                </c:pt>
                <c:pt idx="436">
                  <c:v>42979</c:v>
                </c:pt>
                <c:pt idx="437">
                  <c:v>42982</c:v>
                </c:pt>
                <c:pt idx="438">
                  <c:v>42983</c:v>
                </c:pt>
                <c:pt idx="439">
                  <c:v>42984</c:v>
                </c:pt>
                <c:pt idx="440">
                  <c:v>42985</c:v>
                </c:pt>
                <c:pt idx="441">
                  <c:v>42986</c:v>
                </c:pt>
                <c:pt idx="442">
                  <c:v>42989</c:v>
                </c:pt>
                <c:pt idx="443">
                  <c:v>42990</c:v>
                </c:pt>
                <c:pt idx="444">
                  <c:v>42991</c:v>
                </c:pt>
                <c:pt idx="445">
                  <c:v>42992</c:v>
                </c:pt>
                <c:pt idx="446">
                  <c:v>42993</c:v>
                </c:pt>
                <c:pt idx="447">
                  <c:v>42996</c:v>
                </c:pt>
                <c:pt idx="448">
                  <c:v>42997</c:v>
                </c:pt>
                <c:pt idx="449">
                  <c:v>42998</c:v>
                </c:pt>
                <c:pt idx="450">
                  <c:v>42999</c:v>
                </c:pt>
                <c:pt idx="451">
                  <c:v>43000</c:v>
                </c:pt>
                <c:pt idx="452">
                  <c:v>43003</c:v>
                </c:pt>
                <c:pt idx="453">
                  <c:v>43004</c:v>
                </c:pt>
                <c:pt idx="454">
                  <c:v>43005</c:v>
                </c:pt>
                <c:pt idx="455">
                  <c:v>43006</c:v>
                </c:pt>
                <c:pt idx="456">
                  <c:v>43007</c:v>
                </c:pt>
                <c:pt idx="457">
                  <c:v>43010</c:v>
                </c:pt>
                <c:pt idx="458">
                  <c:v>43011</c:v>
                </c:pt>
                <c:pt idx="459">
                  <c:v>43012</c:v>
                </c:pt>
                <c:pt idx="460">
                  <c:v>43013</c:v>
                </c:pt>
                <c:pt idx="461">
                  <c:v>43014</c:v>
                </c:pt>
                <c:pt idx="462">
                  <c:v>43017</c:v>
                </c:pt>
                <c:pt idx="463">
                  <c:v>43018</c:v>
                </c:pt>
                <c:pt idx="464">
                  <c:v>43019</c:v>
                </c:pt>
                <c:pt idx="465">
                  <c:v>43020</c:v>
                </c:pt>
                <c:pt idx="466">
                  <c:v>43021</c:v>
                </c:pt>
                <c:pt idx="467">
                  <c:v>43024</c:v>
                </c:pt>
                <c:pt idx="468">
                  <c:v>43025</c:v>
                </c:pt>
                <c:pt idx="469">
                  <c:v>43026</c:v>
                </c:pt>
                <c:pt idx="470">
                  <c:v>43027</c:v>
                </c:pt>
                <c:pt idx="471">
                  <c:v>43028</c:v>
                </c:pt>
                <c:pt idx="472">
                  <c:v>43031</c:v>
                </c:pt>
                <c:pt idx="473">
                  <c:v>43032</c:v>
                </c:pt>
                <c:pt idx="474">
                  <c:v>43033</c:v>
                </c:pt>
                <c:pt idx="475">
                  <c:v>43034</c:v>
                </c:pt>
                <c:pt idx="476">
                  <c:v>43035</c:v>
                </c:pt>
                <c:pt idx="477">
                  <c:v>43038</c:v>
                </c:pt>
                <c:pt idx="478">
                  <c:v>43039</c:v>
                </c:pt>
                <c:pt idx="479">
                  <c:v>43040</c:v>
                </c:pt>
                <c:pt idx="480">
                  <c:v>43041</c:v>
                </c:pt>
                <c:pt idx="481">
                  <c:v>43042</c:v>
                </c:pt>
                <c:pt idx="482">
                  <c:v>43045</c:v>
                </c:pt>
                <c:pt idx="483">
                  <c:v>43046</c:v>
                </c:pt>
                <c:pt idx="484">
                  <c:v>43047</c:v>
                </c:pt>
                <c:pt idx="485">
                  <c:v>43048</c:v>
                </c:pt>
                <c:pt idx="486">
                  <c:v>43049</c:v>
                </c:pt>
                <c:pt idx="487">
                  <c:v>43052</c:v>
                </c:pt>
                <c:pt idx="488">
                  <c:v>43053</c:v>
                </c:pt>
                <c:pt idx="489">
                  <c:v>43054</c:v>
                </c:pt>
                <c:pt idx="490">
                  <c:v>43055</c:v>
                </c:pt>
                <c:pt idx="491">
                  <c:v>43056</c:v>
                </c:pt>
                <c:pt idx="492">
                  <c:v>43059</c:v>
                </c:pt>
                <c:pt idx="493">
                  <c:v>43060</c:v>
                </c:pt>
                <c:pt idx="494">
                  <c:v>43061</c:v>
                </c:pt>
                <c:pt idx="495">
                  <c:v>43062</c:v>
                </c:pt>
                <c:pt idx="496">
                  <c:v>43063</c:v>
                </c:pt>
                <c:pt idx="497">
                  <c:v>43066</c:v>
                </c:pt>
                <c:pt idx="498">
                  <c:v>43067</c:v>
                </c:pt>
                <c:pt idx="499">
                  <c:v>43068</c:v>
                </c:pt>
                <c:pt idx="500">
                  <c:v>43069</c:v>
                </c:pt>
                <c:pt idx="501">
                  <c:v>43070</c:v>
                </c:pt>
                <c:pt idx="502">
                  <c:v>43073</c:v>
                </c:pt>
                <c:pt idx="503">
                  <c:v>43074</c:v>
                </c:pt>
                <c:pt idx="504">
                  <c:v>43075</c:v>
                </c:pt>
                <c:pt idx="505">
                  <c:v>43076</c:v>
                </c:pt>
                <c:pt idx="506">
                  <c:v>43077</c:v>
                </c:pt>
                <c:pt idx="507">
                  <c:v>43080</c:v>
                </c:pt>
                <c:pt idx="508">
                  <c:v>43081</c:v>
                </c:pt>
                <c:pt idx="509">
                  <c:v>43082</c:v>
                </c:pt>
                <c:pt idx="510">
                  <c:v>43083</c:v>
                </c:pt>
                <c:pt idx="511">
                  <c:v>43084</c:v>
                </c:pt>
                <c:pt idx="512">
                  <c:v>43087</c:v>
                </c:pt>
                <c:pt idx="513">
                  <c:v>43088</c:v>
                </c:pt>
                <c:pt idx="514">
                  <c:v>43089</c:v>
                </c:pt>
                <c:pt idx="515">
                  <c:v>43090</c:v>
                </c:pt>
                <c:pt idx="516">
                  <c:v>43091</c:v>
                </c:pt>
                <c:pt idx="517">
                  <c:v>43094</c:v>
                </c:pt>
                <c:pt idx="518">
                  <c:v>43095</c:v>
                </c:pt>
                <c:pt idx="519">
                  <c:v>43096</c:v>
                </c:pt>
                <c:pt idx="520">
                  <c:v>43097</c:v>
                </c:pt>
                <c:pt idx="521">
                  <c:v>43098</c:v>
                </c:pt>
                <c:pt idx="522">
                  <c:v>43101</c:v>
                </c:pt>
                <c:pt idx="523">
                  <c:v>43102</c:v>
                </c:pt>
                <c:pt idx="524">
                  <c:v>43103</c:v>
                </c:pt>
                <c:pt idx="525">
                  <c:v>43104</c:v>
                </c:pt>
                <c:pt idx="526">
                  <c:v>43105</c:v>
                </c:pt>
                <c:pt idx="527">
                  <c:v>43108</c:v>
                </c:pt>
                <c:pt idx="528">
                  <c:v>43109</c:v>
                </c:pt>
                <c:pt idx="529">
                  <c:v>43110</c:v>
                </c:pt>
                <c:pt idx="530">
                  <c:v>43111</c:v>
                </c:pt>
                <c:pt idx="531">
                  <c:v>43112</c:v>
                </c:pt>
                <c:pt idx="532">
                  <c:v>43115</c:v>
                </c:pt>
                <c:pt idx="533">
                  <c:v>43116</c:v>
                </c:pt>
                <c:pt idx="534">
                  <c:v>43117</c:v>
                </c:pt>
                <c:pt idx="535">
                  <c:v>43118</c:v>
                </c:pt>
                <c:pt idx="536">
                  <c:v>43119</c:v>
                </c:pt>
                <c:pt idx="537">
                  <c:v>43122</c:v>
                </c:pt>
                <c:pt idx="538">
                  <c:v>43123</c:v>
                </c:pt>
                <c:pt idx="539">
                  <c:v>43124</c:v>
                </c:pt>
                <c:pt idx="540">
                  <c:v>43125</c:v>
                </c:pt>
                <c:pt idx="541">
                  <c:v>43126</c:v>
                </c:pt>
                <c:pt idx="542">
                  <c:v>43129</c:v>
                </c:pt>
                <c:pt idx="543">
                  <c:v>43130</c:v>
                </c:pt>
                <c:pt idx="544">
                  <c:v>43131</c:v>
                </c:pt>
                <c:pt idx="545">
                  <c:v>43132</c:v>
                </c:pt>
                <c:pt idx="546">
                  <c:v>43133</c:v>
                </c:pt>
                <c:pt idx="547">
                  <c:v>43136</c:v>
                </c:pt>
                <c:pt idx="548">
                  <c:v>43137</c:v>
                </c:pt>
                <c:pt idx="549">
                  <c:v>43138</c:v>
                </c:pt>
                <c:pt idx="550">
                  <c:v>43139</c:v>
                </c:pt>
                <c:pt idx="551">
                  <c:v>43140</c:v>
                </c:pt>
                <c:pt idx="552">
                  <c:v>43143</c:v>
                </c:pt>
                <c:pt idx="553">
                  <c:v>43144</c:v>
                </c:pt>
                <c:pt idx="554">
                  <c:v>43145</c:v>
                </c:pt>
                <c:pt idx="555">
                  <c:v>43146</c:v>
                </c:pt>
                <c:pt idx="556">
                  <c:v>43147</c:v>
                </c:pt>
                <c:pt idx="557">
                  <c:v>43150</c:v>
                </c:pt>
                <c:pt idx="558">
                  <c:v>43151</c:v>
                </c:pt>
                <c:pt idx="559">
                  <c:v>43152</c:v>
                </c:pt>
                <c:pt idx="560">
                  <c:v>43153</c:v>
                </c:pt>
                <c:pt idx="561">
                  <c:v>43154</c:v>
                </c:pt>
                <c:pt idx="562">
                  <c:v>43157</c:v>
                </c:pt>
                <c:pt idx="563">
                  <c:v>43158</c:v>
                </c:pt>
                <c:pt idx="564">
                  <c:v>43159</c:v>
                </c:pt>
                <c:pt idx="565">
                  <c:v>43160</c:v>
                </c:pt>
                <c:pt idx="566">
                  <c:v>43161</c:v>
                </c:pt>
                <c:pt idx="567">
                  <c:v>43164</c:v>
                </c:pt>
                <c:pt idx="568">
                  <c:v>43165</c:v>
                </c:pt>
                <c:pt idx="569">
                  <c:v>43166</c:v>
                </c:pt>
                <c:pt idx="570">
                  <c:v>43167</c:v>
                </c:pt>
                <c:pt idx="571">
                  <c:v>43168</c:v>
                </c:pt>
                <c:pt idx="572">
                  <c:v>43171</c:v>
                </c:pt>
                <c:pt idx="573">
                  <c:v>43172</c:v>
                </c:pt>
                <c:pt idx="574">
                  <c:v>43173</c:v>
                </c:pt>
                <c:pt idx="575">
                  <c:v>43174</c:v>
                </c:pt>
                <c:pt idx="576">
                  <c:v>43175</c:v>
                </c:pt>
                <c:pt idx="577">
                  <c:v>43178</c:v>
                </c:pt>
                <c:pt idx="578">
                  <c:v>43179</c:v>
                </c:pt>
                <c:pt idx="579">
                  <c:v>43180</c:v>
                </c:pt>
                <c:pt idx="580">
                  <c:v>43181</c:v>
                </c:pt>
                <c:pt idx="581">
                  <c:v>43182</c:v>
                </c:pt>
                <c:pt idx="582">
                  <c:v>43185</c:v>
                </c:pt>
                <c:pt idx="583">
                  <c:v>43186</c:v>
                </c:pt>
                <c:pt idx="584">
                  <c:v>43187</c:v>
                </c:pt>
                <c:pt idx="585">
                  <c:v>43188</c:v>
                </c:pt>
                <c:pt idx="586">
                  <c:v>43189</c:v>
                </c:pt>
                <c:pt idx="587">
                  <c:v>43192</c:v>
                </c:pt>
                <c:pt idx="588">
                  <c:v>43193</c:v>
                </c:pt>
                <c:pt idx="589">
                  <c:v>43194</c:v>
                </c:pt>
                <c:pt idx="590">
                  <c:v>43195</c:v>
                </c:pt>
                <c:pt idx="591">
                  <c:v>43196</c:v>
                </c:pt>
                <c:pt idx="592">
                  <c:v>43199</c:v>
                </c:pt>
                <c:pt idx="593">
                  <c:v>43200</c:v>
                </c:pt>
                <c:pt idx="594">
                  <c:v>43201</c:v>
                </c:pt>
                <c:pt idx="595">
                  <c:v>43202</c:v>
                </c:pt>
                <c:pt idx="596">
                  <c:v>43203</c:v>
                </c:pt>
                <c:pt idx="597">
                  <c:v>43206</c:v>
                </c:pt>
                <c:pt idx="598">
                  <c:v>43207</c:v>
                </c:pt>
                <c:pt idx="599">
                  <c:v>43208</c:v>
                </c:pt>
                <c:pt idx="600">
                  <c:v>43209</c:v>
                </c:pt>
                <c:pt idx="601">
                  <c:v>43210</c:v>
                </c:pt>
                <c:pt idx="602">
                  <c:v>43213</c:v>
                </c:pt>
                <c:pt idx="603">
                  <c:v>43214</c:v>
                </c:pt>
                <c:pt idx="604">
                  <c:v>43215</c:v>
                </c:pt>
                <c:pt idx="605">
                  <c:v>43216</c:v>
                </c:pt>
                <c:pt idx="606">
                  <c:v>43217</c:v>
                </c:pt>
                <c:pt idx="607">
                  <c:v>43220</c:v>
                </c:pt>
                <c:pt idx="608">
                  <c:v>43221</c:v>
                </c:pt>
                <c:pt idx="609">
                  <c:v>43222</c:v>
                </c:pt>
                <c:pt idx="610">
                  <c:v>43223</c:v>
                </c:pt>
                <c:pt idx="611">
                  <c:v>43224</c:v>
                </c:pt>
                <c:pt idx="612">
                  <c:v>43227</c:v>
                </c:pt>
                <c:pt idx="613">
                  <c:v>43228</c:v>
                </c:pt>
                <c:pt idx="614">
                  <c:v>43229</c:v>
                </c:pt>
                <c:pt idx="615">
                  <c:v>43230</c:v>
                </c:pt>
                <c:pt idx="616">
                  <c:v>43231</c:v>
                </c:pt>
                <c:pt idx="617">
                  <c:v>43234</c:v>
                </c:pt>
                <c:pt idx="618">
                  <c:v>43235</c:v>
                </c:pt>
                <c:pt idx="619">
                  <c:v>43236</c:v>
                </c:pt>
                <c:pt idx="620">
                  <c:v>43237</c:v>
                </c:pt>
                <c:pt idx="621">
                  <c:v>43238</c:v>
                </c:pt>
                <c:pt idx="622">
                  <c:v>43241</c:v>
                </c:pt>
                <c:pt idx="623">
                  <c:v>43242</c:v>
                </c:pt>
                <c:pt idx="624">
                  <c:v>43243</c:v>
                </c:pt>
                <c:pt idx="625">
                  <c:v>43244</c:v>
                </c:pt>
                <c:pt idx="626">
                  <c:v>43245</c:v>
                </c:pt>
                <c:pt idx="627">
                  <c:v>43248</c:v>
                </c:pt>
                <c:pt idx="628">
                  <c:v>43249</c:v>
                </c:pt>
                <c:pt idx="629">
                  <c:v>43250</c:v>
                </c:pt>
                <c:pt idx="630">
                  <c:v>43251</c:v>
                </c:pt>
                <c:pt idx="631">
                  <c:v>43252</c:v>
                </c:pt>
                <c:pt idx="632">
                  <c:v>43255</c:v>
                </c:pt>
                <c:pt idx="633">
                  <c:v>43256</c:v>
                </c:pt>
                <c:pt idx="634">
                  <c:v>43257</c:v>
                </c:pt>
                <c:pt idx="635">
                  <c:v>43258</c:v>
                </c:pt>
                <c:pt idx="636">
                  <c:v>43259</c:v>
                </c:pt>
                <c:pt idx="637">
                  <c:v>43262</c:v>
                </c:pt>
                <c:pt idx="638">
                  <c:v>43263</c:v>
                </c:pt>
                <c:pt idx="639">
                  <c:v>43264</c:v>
                </c:pt>
                <c:pt idx="640">
                  <c:v>43265</c:v>
                </c:pt>
                <c:pt idx="641">
                  <c:v>43266</c:v>
                </c:pt>
                <c:pt idx="642">
                  <c:v>43269</c:v>
                </c:pt>
                <c:pt idx="643">
                  <c:v>43270</c:v>
                </c:pt>
                <c:pt idx="644">
                  <c:v>43271</c:v>
                </c:pt>
                <c:pt idx="645">
                  <c:v>43272</c:v>
                </c:pt>
                <c:pt idx="646">
                  <c:v>43273</c:v>
                </c:pt>
                <c:pt idx="647">
                  <c:v>43276</c:v>
                </c:pt>
                <c:pt idx="648">
                  <c:v>43277</c:v>
                </c:pt>
                <c:pt idx="649">
                  <c:v>43278</c:v>
                </c:pt>
                <c:pt idx="650">
                  <c:v>43279</c:v>
                </c:pt>
                <c:pt idx="651">
                  <c:v>43280</c:v>
                </c:pt>
                <c:pt idx="652">
                  <c:v>43283</c:v>
                </c:pt>
                <c:pt idx="653">
                  <c:v>43284</c:v>
                </c:pt>
                <c:pt idx="654">
                  <c:v>43285</c:v>
                </c:pt>
                <c:pt idx="655">
                  <c:v>43286</c:v>
                </c:pt>
                <c:pt idx="656">
                  <c:v>43287</c:v>
                </c:pt>
                <c:pt idx="657">
                  <c:v>43290</c:v>
                </c:pt>
                <c:pt idx="658">
                  <c:v>43291</c:v>
                </c:pt>
                <c:pt idx="659">
                  <c:v>43292</c:v>
                </c:pt>
                <c:pt idx="660">
                  <c:v>43293</c:v>
                </c:pt>
                <c:pt idx="661">
                  <c:v>43294</c:v>
                </c:pt>
                <c:pt idx="662">
                  <c:v>43297</c:v>
                </c:pt>
                <c:pt idx="663">
                  <c:v>43298</c:v>
                </c:pt>
                <c:pt idx="664">
                  <c:v>43299</c:v>
                </c:pt>
                <c:pt idx="665">
                  <c:v>43300</c:v>
                </c:pt>
                <c:pt idx="666">
                  <c:v>43301</c:v>
                </c:pt>
                <c:pt idx="667">
                  <c:v>43304</c:v>
                </c:pt>
                <c:pt idx="668">
                  <c:v>43305</c:v>
                </c:pt>
                <c:pt idx="669">
                  <c:v>43306</c:v>
                </c:pt>
                <c:pt idx="670">
                  <c:v>43307</c:v>
                </c:pt>
                <c:pt idx="671">
                  <c:v>43308</c:v>
                </c:pt>
                <c:pt idx="672">
                  <c:v>43311</c:v>
                </c:pt>
                <c:pt idx="673">
                  <c:v>43312</c:v>
                </c:pt>
                <c:pt idx="674">
                  <c:v>43313</c:v>
                </c:pt>
                <c:pt idx="675">
                  <c:v>43314</c:v>
                </c:pt>
                <c:pt idx="676">
                  <c:v>43315</c:v>
                </c:pt>
                <c:pt idx="677">
                  <c:v>43318</c:v>
                </c:pt>
                <c:pt idx="678">
                  <c:v>43319</c:v>
                </c:pt>
                <c:pt idx="679">
                  <c:v>43320</c:v>
                </c:pt>
                <c:pt idx="680">
                  <c:v>43321</c:v>
                </c:pt>
                <c:pt idx="681">
                  <c:v>43322</c:v>
                </c:pt>
                <c:pt idx="682">
                  <c:v>43325</c:v>
                </c:pt>
                <c:pt idx="683">
                  <c:v>43326</c:v>
                </c:pt>
                <c:pt idx="684">
                  <c:v>43327</c:v>
                </c:pt>
                <c:pt idx="685">
                  <c:v>43328</c:v>
                </c:pt>
                <c:pt idx="686">
                  <c:v>43329</c:v>
                </c:pt>
                <c:pt idx="687">
                  <c:v>43332</c:v>
                </c:pt>
                <c:pt idx="688">
                  <c:v>43333</c:v>
                </c:pt>
                <c:pt idx="689">
                  <c:v>43334</c:v>
                </c:pt>
                <c:pt idx="690">
                  <c:v>43335</c:v>
                </c:pt>
                <c:pt idx="691">
                  <c:v>43336</c:v>
                </c:pt>
                <c:pt idx="692">
                  <c:v>43339</c:v>
                </c:pt>
                <c:pt idx="693">
                  <c:v>43340</c:v>
                </c:pt>
                <c:pt idx="694">
                  <c:v>43341</c:v>
                </c:pt>
                <c:pt idx="695">
                  <c:v>43342</c:v>
                </c:pt>
                <c:pt idx="696">
                  <c:v>43343</c:v>
                </c:pt>
                <c:pt idx="697">
                  <c:v>43346</c:v>
                </c:pt>
                <c:pt idx="698">
                  <c:v>43347</c:v>
                </c:pt>
                <c:pt idx="699">
                  <c:v>43348</c:v>
                </c:pt>
                <c:pt idx="700">
                  <c:v>43349</c:v>
                </c:pt>
                <c:pt idx="701">
                  <c:v>43350</c:v>
                </c:pt>
                <c:pt idx="702">
                  <c:v>43353</c:v>
                </c:pt>
                <c:pt idx="703">
                  <c:v>43354</c:v>
                </c:pt>
                <c:pt idx="704">
                  <c:v>43355</c:v>
                </c:pt>
                <c:pt idx="705">
                  <c:v>43356</c:v>
                </c:pt>
                <c:pt idx="706">
                  <c:v>43357</c:v>
                </c:pt>
                <c:pt idx="707">
                  <c:v>43360</c:v>
                </c:pt>
                <c:pt idx="708">
                  <c:v>43361</c:v>
                </c:pt>
                <c:pt idx="709">
                  <c:v>43362</c:v>
                </c:pt>
                <c:pt idx="710">
                  <c:v>43363</c:v>
                </c:pt>
                <c:pt idx="711">
                  <c:v>43364</c:v>
                </c:pt>
                <c:pt idx="712">
                  <c:v>43367</c:v>
                </c:pt>
                <c:pt idx="713">
                  <c:v>43368</c:v>
                </c:pt>
                <c:pt idx="714">
                  <c:v>43369</c:v>
                </c:pt>
                <c:pt idx="715">
                  <c:v>43370</c:v>
                </c:pt>
                <c:pt idx="716">
                  <c:v>43371</c:v>
                </c:pt>
                <c:pt idx="717">
                  <c:v>43374</c:v>
                </c:pt>
                <c:pt idx="718">
                  <c:v>43375</c:v>
                </c:pt>
                <c:pt idx="719">
                  <c:v>43376</c:v>
                </c:pt>
                <c:pt idx="720">
                  <c:v>43377</c:v>
                </c:pt>
                <c:pt idx="721">
                  <c:v>43378</c:v>
                </c:pt>
                <c:pt idx="722">
                  <c:v>43381</c:v>
                </c:pt>
                <c:pt idx="723">
                  <c:v>43382</c:v>
                </c:pt>
                <c:pt idx="724">
                  <c:v>43383</c:v>
                </c:pt>
                <c:pt idx="725">
                  <c:v>43384</c:v>
                </c:pt>
                <c:pt idx="726">
                  <c:v>43385</c:v>
                </c:pt>
                <c:pt idx="727">
                  <c:v>43388</c:v>
                </c:pt>
                <c:pt idx="728">
                  <c:v>43389</c:v>
                </c:pt>
                <c:pt idx="729">
                  <c:v>43390</c:v>
                </c:pt>
                <c:pt idx="730">
                  <c:v>43391</c:v>
                </c:pt>
                <c:pt idx="731">
                  <c:v>43392</c:v>
                </c:pt>
                <c:pt idx="732">
                  <c:v>43395</c:v>
                </c:pt>
                <c:pt idx="733">
                  <c:v>43396</c:v>
                </c:pt>
                <c:pt idx="734">
                  <c:v>43397</c:v>
                </c:pt>
                <c:pt idx="735">
                  <c:v>43398</c:v>
                </c:pt>
                <c:pt idx="736">
                  <c:v>43399</c:v>
                </c:pt>
                <c:pt idx="737">
                  <c:v>43402</c:v>
                </c:pt>
                <c:pt idx="738">
                  <c:v>43403</c:v>
                </c:pt>
                <c:pt idx="739">
                  <c:v>43404</c:v>
                </c:pt>
                <c:pt idx="740">
                  <c:v>43405</c:v>
                </c:pt>
                <c:pt idx="741">
                  <c:v>43406</c:v>
                </c:pt>
                <c:pt idx="742">
                  <c:v>43409</c:v>
                </c:pt>
                <c:pt idx="743">
                  <c:v>43410</c:v>
                </c:pt>
                <c:pt idx="744">
                  <c:v>43411</c:v>
                </c:pt>
                <c:pt idx="745">
                  <c:v>43412</c:v>
                </c:pt>
                <c:pt idx="746">
                  <c:v>43413</c:v>
                </c:pt>
                <c:pt idx="747">
                  <c:v>43416</c:v>
                </c:pt>
                <c:pt idx="748">
                  <c:v>43417</c:v>
                </c:pt>
                <c:pt idx="749">
                  <c:v>43418</c:v>
                </c:pt>
                <c:pt idx="750">
                  <c:v>43419</c:v>
                </c:pt>
                <c:pt idx="751">
                  <c:v>43420</c:v>
                </c:pt>
                <c:pt idx="752">
                  <c:v>43423</c:v>
                </c:pt>
                <c:pt idx="753">
                  <c:v>43424</c:v>
                </c:pt>
                <c:pt idx="754">
                  <c:v>43425</c:v>
                </c:pt>
                <c:pt idx="755">
                  <c:v>43426</c:v>
                </c:pt>
                <c:pt idx="756">
                  <c:v>43427</c:v>
                </c:pt>
                <c:pt idx="757">
                  <c:v>43430</c:v>
                </c:pt>
                <c:pt idx="758">
                  <c:v>43431</c:v>
                </c:pt>
                <c:pt idx="759">
                  <c:v>43432</c:v>
                </c:pt>
                <c:pt idx="760">
                  <c:v>43433</c:v>
                </c:pt>
                <c:pt idx="761">
                  <c:v>43434</c:v>
                </c:pt>
                <c:pt idx="762">
                  <c:v>43437</c:v>
                </c:pt>
                <c:pt idx="763">
                  <c:v>43438</c:v>
                </c:pt>
                <c:pt idx="764">
                  <c:v>43439</c:v>
                </c:pt>
                <c:pt idx="765">
                  <c:v>43440</c:v>
                </c:pt>
                <c:pt idx="766">
                  <c:v>43441</c:v>
                </c:pt>
                <c:pt idx="767">
                  <c:v>43444</c:v>
                </c:pt>
                <c:pt idx="768">
                  <c:v>43445</c:v>
                </c:pt>
                <c:pt idx="769">
                  <c:v>43446</c:v>
                </c:pt>
                <c:pt idx="770">
                  <c:v>43447</c:v>
                </c:pt>
                <c:pt idx="771">
                  <c:v>43448</c:v>
                </c:pt>
                <c:pt idx="772">
                  <c:v>43451</c:v>
                </c:pt>
                <c:pt idx="773">
                  <c:v>43452</c:v>
                </c:pt>
                <c:pt idx="774">
                  <c:v>43453</c:v>
                </c:pt>
                <c:pt idx="775">
                  <c:v>43454</c:v>
                </c:pt>
                <c:pt idx="776">
                  <c:v>43455</c:v>
                </c:pt>
                <c:pt idx="777">
                  <c:v>43458</c:v>
                </c:pt>
                <c:pt idx="778">
                  <c:v>43459</c:v>
                </c:pt>
                <c:pt idx="779">
                  <c:v>43460</c:v>
                </c:pt>
                <c:pt idx="780">
                  <c:v>43461</c:v>
                </c:pt>
                <c:pt idx="781">
                  <c:v>43462</c:v>
                </c:pt>
                <c:pt idx="782">
                  <c:v>43465</c:v>
                </c:pt>
              </c:numCache>
            </c:numRef>
          </c:cat>
          <c:val>
            <c:numRef>
              <c:f>assets!$AA$3:$AA$785</c:f>
              <c:numCache>
                <c:formatCode>0.00E+00</c:formatCode>
                <c:ptCount val="783"/>
                <c:pt idx="1">
                  <c:v>0.20987460189824886</c:v>
                </c:pt>
                <c:pt idx="2">
                  <c:v>0.21269542486839377</c:v>
                </c:pt>
                <c:pt idx="3">
                  <c:v>0.20999187586547508</c:v>
                </c:pt>
                <c:pt idx="4">
                  <c:v>0.20666589960751047</c:v>
                </c:pt>
                <c:pt idx="5">
                  <c:v>0.20777846920360057</c:v>
                </c:pt>
                <c:pt idx="6">
                  <c:v>0.20687580970646299</c:v>
                </c:pt>
                <c:pt idx="7">
                  <c:v>0.21266994062376193</c:v>
                </c:pt>
                <c:pt idx="8">
                  <c:v>0.21775031907449408</c:v>
                </c:pt>
                <c:pt idx="9">
                  <c:v>0.21769270097965493</c:v>
                </c:pt>
                <c:pt idx="10">
                  <c:v>0.21910282708011644</c:v>
                </c:pt>
                <c:pt idx="11">
                  <c:v>0.21883313438485283</c:v>
                </c:pt>
                <c:pt idx="12">
                  <c:v>0.22344390292885025</c:v>
                </c:pt>
                <c:pt idx="13">
                  <c:v>0.22965754856382442</c:v>
                </c:pt>
                <c:pt idx="14">
                  <c:v>0.22828948425521045</c:v>
                </c:pt>
                <c:pt idx="15">
                  <c:v>0.20344662137841704</c:v>
                </c:pt>
                <c:pt idx="16">
                  <c:v>0.20287827009401796</c:v>
                </c:pt>
                <c:pt idx="17">
                  <c:v>0.1819892336526136</c:v>
                </c:pt>
                <c:pt idx="18">
                  <c:v>0.18320531543490401</c:v>
                </c:pt>
                <c:pt idx="19">
                  <c:v>0.18244039380627206</c:v>
                </c:pt>
                <c:pt idx="20">
                  <c:v>0.18478351683143873</c:v>
                </c:pt>
                <c:pt idx="21">
                  <c:v>0.18463891556682771</c:v>
                </c:pt>
                <c:pt idx="22">
                  <c:v>0.16506508254523503</c:v>
                </c:pt>
                <c:pt idx="23">
                  <c:v>0.17937820907106805</c:v>
                </c:pt>
                <c:pt idx="24">
                  <c:v>0.1771753360153793</c:v>
                </c:pt>
                <c:pt idx="25">
                  <c:v>0.17811307289927786</c:v>
                </c:pt>
                <c:pt idx="26">
                  <c:v>0.17765627328008685</c:v>
                </c:pt>
                <c:pt idx="27">
                  <c:v>0.16086352868510514</c:v>
                </c:pt>
                <c:pt idx="28">
                  <c:v>0.14507936913800237</c:v>
                </c:pt>
                <c:pt idx="29">
                  <c:v>0.12751758033445998</c:v>
                </c:pt>
                <c:pt idx="30">
                  <c:v>0.12856106053249136</c:v>
                </c:pt>
                <c:pt idx="31">
                  <c:v>0.12971951891420255</c:v>
                </c:pt>
                <c:pt idx="32">
                  <c:v>0.12823330623974441</c:v>
                </c:pt>
                <c:pt idx="33">
                  <c:v>0.12712971416040192</c:v>
                </c:pt>
                <c:pt idx="34">
                  <c:v>0.12124321562563121</c:v>
                </c:pt>
                <c:pt idx="35">
                  <c:v>0.13713117519887738</c:v>
                </c:pt>
                <c:pt idx="36">
                  <c:v>0.13900665199562162</c:v>
                </c:pt>
                <c:pt idx="37">
                  <c:v>0.1427091205818504</c:v>
                </c:pt>
                <c:pt idx="38">
                  <c:v>0.14072613516261442</c:v>
                </c:pt>
                <c:pt idx="39">
                  <c:v>0.14147994982347065</c:v>
                </c:pt>
                <c:pt idx="40">
                  <c:v>0.14356090666963034</c:v>
                </c:pt>
                <c:pt idx="41">
                  <c:v>0.14140329921804534</c:v>
                </c:pt>
                <c:pt idx="42">
                  <c:v>0.14064135235735081</c:v>
                </c:pt>
                <c:pt idx="43">
                  <c:v>0.14170572563417272</c:v>
                </c:pt>
                <c:pt idx="44">
                  <c:v>0.12770967073190018</c:v>
                </c:pt>
                <c:pt idx="45">
                  <c:v>0.12359200062771243</c:v>
                </c:pt>
                <c:pt idx="46">
                  <c:v>0.12852846764459994</c:v>
                </c:pt>
                <c:pt idx="47">
                  <c:v>0.12851502428396153</c:v>
                </c:pt>
                <c:pt idx="48">
                  <c:v>0.13293149089330467</c:v>
                </c:pt>
                <c:pt idx="49">
                  <c:v>0.13085669980921069</c:v>
                </c:pt>
                <c:pt idx="50">
                  <c:v>0.13126540644785939</c:v>
                </c:pt>
                <c:pt idx="51">
                  <c:v>0.13175720051826736</c:v>
                </c:pt>
                <c:pt idx="52">
                  <c:v>0.11456407345135759</c:v>
                </c:pt>
                <c:pt idx="53">
                  <c:v>0.11435943308098943</c:v>
                </c:pt>
                <c:pt idx="54">
                  <c:v>0.11363020495601033</c:v>
                </c:pt>
                <c:pt idx="55">
                  <c:v>0.11367552327743941</c:v>
                </c:pt>
                <c:pt idx="56">
                  <c:v>8.3086642483135992E-2</c:v>
                </c:pt>
                <c:pt idx="57">
                  <c:v>8.2099163494256361E-2</c:v>
                </c:pt>
                <c:pt idx="58">
                  <c:v>8.1218604234734898E-2</c:v>
                </c:pt>
                <c:pt idx="59">
                  <c:v>8.4986539253021076E-2</c:v>
                </c:pt>
                <c:pt idx="60">
                  <c:v>8.7871288516130311E-2</c:v>
                </c:pt>
                <c:pt idx="61">
                  <c:v>8.3887261738922775E-2</c:v>
                </c:pt>
                <c:pt idx="62">
                  <c:v>8.489423895781123E-2</c:v>
                </c:pt>
                <c:pt idx="63">
                  <c:v>8.4186720479984989E-2</c:v>
                </c:pt>
                <c:pt idx="64">
                  <c:v>7.8724198290638703E-2</c:v>
                </c:pt>
                <c:pt idx="65">
                  <c:v>7.4335464759477082E-2</c:v>
                </c:pt>
                <c:pt idx="66">
                  <c:v>7.5113636666940986E-2</c:v>
                </c:pt>
                <c:pt idx="67">
                  <c:v>7.0535226167309409E-2</c:v>
                </c:pt>
                <c:pt idx="68">
                  <c:v>7.3555750143995957E-2</c:v>
                </c:pt>
                <c:pt idx="69">
                  <c:v>6.8651716661523213E-2</c:v>
                </c:pt>
                <c:pt idx="70">
                  <c:v>6.8060129167170025E-2</c:v>
                </c:pt>
                <c:pt idx="71">
                  <c:v>6.785979759758419E-2</c:v>
                </c:pt>
                <c:pt idx="72">
                  <c:v>6.6611343794937591E-2</c:v>
                </c:pt>
                <c:pt idx="73">
                  <c:v>6.8017418444554292E-2</c:v>
                </c:pt>
                <c:pt idx="74">
                  <c:v>8.266876997294112E-2</c:v>
                </c:pt>
                <c:pt idx="75">
                  <c:v>8.182093480164597E-2</c:v>
                </c:pt>
                <c:pt idx="76">
                  <c:v>8.9478266394512326E-2</c:v>
                </c:pt>
                <c:pt idx="77">
                  <c:v>9.1837264419888764E-2</c:v>
                </c:pt>
                <c:pt idx="78">
                  <c:v>9.2631460453603626E-2</c:v>
                </c:pt>
                <c:pt idx="79">
                  <c:v>9.5479601380794199E-2</c:v>
                </c:pt>
                <c:pt idx="80">
                  <c:v>0.10094771681705791</c:v>
                </c:pt>
                <c:pt idx="81">
                  <c:v>0.10296691088310003</c:v>
                </c:pt>
                <c:pt idx="82">
                  <c:v>0.10208673213627503</c:v>
                </c:pt>
                <c:pt idx="83">
                  <c:v>0.10374350943667128</c:v>
                </c:pt>
                <c:pt idx="84">
                  <c:v>0.10423708644168753</c:v>
                </c:pt>
                <c:pt idx="85">
                  <c:v>0.10427784215431331</c:v>
                </c:pt>
                <c:pt idx="86">
                  <c:v>0.10497235958189879</c:v>
                </c:pt>
                <c:pt idx="87">
                  <c:v>0.10439076748906578</c:v>
                </c:pt>
                <c:pt idx="88">
                  <c:v>0.10254412198530072</c:v>
                </c:pt>
                <c:pt idx="89">
                  <c:v>0.10076018812416579</c:v>
                </c:pt>
                <c:pt idx="90">
                  <c:v>9.932234193684579E-2</c:v>
                </c:pt>
                <c:pt idx="91">
                  <c:v>0.10583760471396603</c:v>
                </c:pt>
                <c:pt idx="92">
                  <c:v>0.10583526928016018</c:v>
                </c:pt>
                <c:pt idx="93">
                  <c:v>0.1075955260857723</c:v>
                </c:pt>
                <c:pt idx="94">
                  <c:v>0.1072145197314246</c:v>
                </c:pt>
                <c:pt idx="95">
                  <c:v>9.5929044569768487E-2</c:v>
                </c:pt>
                <c:pt idx="96">
                  <c:v>0.10061099241321281</c:v>
                </c:pt>
                <c:pt idx="97">
                  <c:v>9.7170920740540095E-2</c:v>
                </c:pt>
                <c:pt idx="98">
                  <c:v>0.10002987674447132</c:v>
                </c:pt>
                <c:pt idx="99">
                  <c:v>0.10140941491394305</c:v>
                </c:pt>
                <c:pt idx="100">
                  <c:v>9.4930370498582439E-2</c:v>
                </c:pt>
                <c:pt idx="101">
                  <c:v>8.3821639752460472E-2</c:v>
                </c:pt>
                <c:pt idx="102">
                  <c:v>8.9282196450449366E-2</c:v>
                </c:pt>
                <c:pt idx="103">
                  <c:v>9.0213951861556965E-2</c:v>
                </c:pt>
                <c:pt idx="104">
                  <c:v>8.8481490684290995E-2</c:v>
                </c:pt>
                <c:pt idx="105">
                  <c:v>8.9755164310669586E-2</c:v>
                </c:pt>
                <c:pt idx="106">
                  <c:v>0.13741333733395703</c:v>
                </c:pt>
                <c:pt idx="107">
                  <c:v>0.13772207525626542</c:v>
                </c:pt>
                <c:pt idx="108">
                  <c:v>0.14802836501321978</c:v>
                </c:pt>
                <c:pt idx="109">
                  <c:v>0.15896281612039867</c:v>
                </c:pt>
                <c:pt idx="110">
                  <c:v>0.16138121363563041</c:v>
                </c:pt>
                <c:pt idx="111">
                  <c:v>0.16130000199515213</c:v>
                </c:pt>
                <c:pt idx="112">
                  <c:v>0.15858454412171827</c:v>
                </c:pt>
                <c:pt idx="113">
                  <c:v>0.15857233508681431</c:v>
                </c:pt>
                <c:pt idx="114">
                  <c:v>0.15966683294314921</c:v>
                </c:pt>
                <c:pt idx="115">
                  <c:v>0.16022483401142823</c:v>
                </c:pt>
                <c:pt idx="116">
                  <c:v>0.16268066365797151</c:v>
                </c:pt>
                <c:pt idx="117">
                  <c:v>0.16286780880855348</c:v>
                </c:pt>
                <c:pt idx="118">
                  <c:v>0.15958536315698382</c:v>
                </c:pt>
                <c:pt idx="119">
                  <c:v>0.15430272748422189</c:v>
                </c:pt>
                <c:pt idx="120">
                  <c:v>0.15444679839089764</c:v>
                </c:pt>
                <c:pt idx="121">
                  <c:v>0.15430298222184458</c:v>
                </c:pt>
                <c:pt idx="122">
                  <c:v>0.15430313848592114</c:v>
                </c:pt>
                <c:pt idx="123">
                  <c:v>0.15002560835296616</c:v>
                </c:pt>
                <c:pt idx="124">
                  <c:v>0.14986430230606482</c:v>
                </c:pt>
                <c:pt idx="125">
                  <c:v>0.14964752448326418</c:v>
                </c:pt>
                <c:pt idx="126">
                  <c:v>0.14886921026518088</c:v>
                </c:pt>
                <c:pt idx="127">
                  <c:v>9.913853090064062E-2</c:v>
                </c:pt>
                <c:pt idx="128">
                  <c:v>9.5706240462164041E-2</c:v>
                </c:pt>
                <c:pt idx="129">
                  <c:v>9.1415290688899573E-2</c:v>
                </c:pt>
                <c:pt idx="130">
                  <c:v>7.6492516013325546E-2</c:v>
                </c:pt>
                <c:pt idx="131">
                  <c:v>7.3567675777403682E-2</c:v>
                </c:pt>
                <c:pt idx="132">
                  <c:v>7.3815230338134405E-2</c:v>
                </c:pt>
                <c:pt idx="133">
                  <c:v>8.3928389209093943E-2</c:v>
                </c:pt>
                <c:pt idx="134">
                  <c:v>9.6985512436486329E-2</c:v>
                </c:pt>
                <c:pt idx="135">
                  <c:v>9.207280051094073E-2</c:v>
                </c:pt>
                <c:pt idx="136">
                  <c:v>8.9501426775361839E-2</c:v>
                </c:pt>
                <c:pt idx="137">
                  <c:v>8.7200005278598433E-2</c:v>
                </c:pt>
                <c:pt idx="138">
                  <c:v>8.1329081885730681E-2</c:v>
                </c:pt>
                <c:pt idx="139">
                  <c:v>8.0238960995266465E-2</c:v>
                </c:pt>
                <c:pt idx="140">
                  <c:v>8.3072287196709421E-2</c:v>
                </c:pt>
                <c:pt idx="141">
                  <c:v>8.3183813214503702E-2</c:v>
                </c:pt>
                <c:pt idx="142">
                  <c:v>8.2409364982173203E-2</c:v>
                </c:pt>
                <c:pt idx="143">
                  <c:v>8.9540823335351238E-2</c:v>
                </c:pt>
                <c:pt idx="144">
                  <c:v>8.9480991546159058E-2</c:v>
                </c:pt>
                <c:pt idx="145">
                  <c:v>8.747444833183704E-2</c:v>
                </c:pt>
                <c:pt idx="146">
                  <c:v>8.8302990613080681E-2</c:v>
                </c:pt>
                <c:pt idx="147">
                  <c:v>8.8616162939086751E-2</c:v>
                </c:pt>
                <c:pt idx="148">
                  <c:v>8.9552291381618743E-2</c:v>
                </c:pt>
                <c:pt idx="149">
                  <c:v>9.1726346271783166E-2</c:v>
                </c:pt>
                <c:pt idx="150">
                  <c:v>8.9816350314570262E-2</c:v>
                </c:pt>
                <c:pt idx="151">
                  <c:v>8.8714310872797325E-2</c:v>
                </c:pt>
                <c:pt idx="152">
                  <c:v>8.4714033740778169E-2</c:v>
                </c:pt>
                <c:pt idx="153">
                  <c:v>8.2801154784871073E-2</c:v>
                </c:pt>
                <c:pt idx="154">
                  <c:v>7.7277125743832928E-2</c:v>
                </c:pt>
                <c:pt idx="155">
                  <c:v>6.5039704613461133E-2</c:v>
                </c:pt>
                <c:pt idx="156">
                  <c:v>6.6223005138182134E-2</c:v>
                </c:pt>
                <c:pt idx="157">
                  <c:v>6.8536718796004592E-2</c:v>
                </c:pt>
                <c:pt idx="158">
                  <c:v>7.4509811220330999E-2</c:v>
                </c:pt>
                <c:pt idx="159">
                  <c:v>7.3020851222747499E-2</c:v>
                </c:pt>
                <c:pt idx="160">
                  <c:v>7.4601507340451262E-2</c:v>
                </c:pt>
                <c:pt idx="161">
                  <c:v>0.11933110351647314</c:v>
                </c:pt>
                <c:pt idx="162">
                  <c:v>0.11826635238696998</c:v>
                </c:pt>
                <c:pt idx="163">
                  <c:v>0.12907490446484135</c:v>
                </c:pt>
                <c:pt idx="164">
                  <c:v>0.12692471656362561</c:v>
                </c:pt>
                <c:pt idx="165">
                  <c:v>0.12730985646860712</c:v>
                </c:pt>
                <c:pt idx="166">
                  <c:v>0.12707106374465962</c:v>
                </c:pt>
                <c:pt idx="167">
                  <c:v>0.13363981643391257</c:v>
                </c:pt>
                <c:pt idx="168">
                  <c:v>0.13277327943731201</c:v>
                </c:pt>
                <c:pt idx="169">
                  <c:v>0.13620125860984075</c:v>
                </c:pt>
                <c:pt idx="170">
                  <c:v>0.14595325025513081</c:v>
                </c:pt>
                <c:pt idx="171">
                  <c:v>0.14585433479295024</c:v>
                </c:pt>
                <c:pt idx="172">
                  <c:v>0.14403588866033845</c:v>
                </c:pt>
                <c:pt idx="173">
                  <c:v>0.14410688718349757</c:v>
                </c:pt>
                <c:pt idx="174">
                  <c:v>0.14393712073304804</c:v>
                </c:pt>
                <c:pt idx="175">
                  <c:v>0.14641695166103075</c:v>
                </c:pt>
                <c:pt idx="176">
                  <c:v>0.14673467030296042</c:v>
                </c:pt>
                <c:pt idx="177">
                  <c:v>0.14879151685755232</c:v>
                </c:pt>
                <c:pt idx="178">
                  <c:v>0.15103264656304483</c:v>
                </c:pt>
                <c:pt idx="179">
                  <c:v>0.15452340590242233</c:v>
                </c:pt>
                <c:pt idx="180">
                  <c:v>0.1538368399079674</c:v>
                </c:pt>
                <c:pt idx="181">
                  <c:v>0.15375797891852599</c:v>
                </c:pt>
                <c:pt idx="182">
                  <c:v>0.12686927765641171</c:v>
                </c:pt>
                <c:pt idx="183">
                  <c:v>0.13151085439680185</c:v>
                </c:pt>
                <c:pt idx="184">
                  <c:v>0.12194057298027425</c:v>
                </c:pt>
                <c:pt idx="185">
                  <c:v>0.12345558424736647</c:v>
                </c:pt>
                <c:pt idx="186">
                  <c:v>0.1231525254959201</c:v>
                </c:pt>
                <c:pt idx="187">
                  <c:v>0.12317319840372584</c:v>
                </c:pt>
                <c:pt idx="188">
                  <c:v>0.1234187707897787</c:v>
                </c:pt>
                <c:pt idx="189">
                  <c:v>0.12469694558644048</c:v>
                </c:pt>
                <c:pt idx="190">
                  <c:v>0.1197658365643363</c:v>
                </c:pt>
                <c:pt idx="191">
                  <c:v>0.10335430653189118</c:v>
                </c:pt>
                <c:pt idx="192">
                  <c:v>0.10561173086552132</c:v>
                </c:pt>
                <c:pt idx="193">
                  <c:v>0.10558152687079984</c:v>
                </c:pt>
                <c:pt idx="194">
                  <c:v>0.10798954118632302</c:v>
                </c:pt>
                <c:pt idx="195">
                  <c:v>0.11790090817201615</c:v>
                </c:pt>
                <c:pt idx="196">
                  <c:v>0.11701734733238185</c:v>
                </c:pt>
                <c:pt idx="197">
                  <c:v>0.12724021817314579</c:v>
                </c:pt>
                <c:pt idx="198">
                  <c:v>0.12675857463861714</c:v>
                </c:pt>
                <c:pt idx="199">
                  <c:v>0.12465516079821612</c:v>
                </c:pt>
                <c:pt idx="200">
                  <c:v>0.11075753626692982</c:v>
                </c:pt>
                <c:pt idx="201">
                  <c:v>0.11090322901622054</c:v>
                </c:pt>
                <c:pt idx="202">
                  <c:v>0.11257992218567955</c:v>
                </c:pt>
                <c:pt idx="203">
                  <c:v>0.11395392472935295</c:v>
                </c:pt>
                <c:pt idx="204">
                  <c:v>0.12853748442146115</c:v>
                </c:pt>
                <c:pt idx="205">
                  <c:v>0.13117988054525059</c:v>
                </c:pt>
                <c:pt idx="206">
                  <c:v>0.12951816217343576</c:v>
                </c:pt>
                <c:pt idx="207">
                  <c:v>0.13025895535322363</c:v>
                </c:pt>
                <c:pt idx="208">
                  <c:v>0.13027271979756119</c:v>
                </c:pt>
                <c:pt idx="209">
                  <c:v>0.12155294074772827</c:v>
                </c:pt>
                <c:pt idx="210">
                  <c:v>0.11960407837810694</c:v>
                </c:pt>
                <c:pt idx="211">
                  <c:v>0.11915935345699306</c:v>
                </c:pt>
                <c:pt idx="212">
                  <c:v>0.12004224888299699</c:v>
                </c:pt>
                <c:pt idx="213">
                  <c:v>0.12632885602122085</c:v>
                </c:pt>
                <c:pt idx="214">
                  <c:v>0.12626349066724069</c:v>
                </c:pt>
                <c:pt idx="215">
                  <c:v>0.12491751489387834</c:v>
                </c:pt>
                <c:pt idx="216">
                  <c:v>0.11514443413370994</c:v>
                </c:pt>
                <c:pt idx="217">
                  <c:v>0.11726400948849848</c:v>
                </c:pt>
                <c:pt idx="218">
                  <c:v>0.10981859218460124</c:v>
                </c:pt>
                <c:pt idx="219">
                  <c:v>0.10736478518059155</c:v>
                </c:pt>
                <c:pt idx="220">
                  <c:v>0.11125174835525169</c:v>
                </c:pt>
                <c:pt idx="221">
                  <c:v>0.1142875260228034</c:v>
                </c:pt>
                <c:pt idx="222">
                  <c:v>0.11450850147202674</c:v>
                </c:pt>
                <c:pt idx="223">
                  <c:v>0.11545725040205321</c:v>
                </c:pt>
                <c:pt idx="224">
                  <c:v>0.12730247369927802</c:v>
                </c:pt>
                <c:pt idx="225">
                  <c:v>0.10394973938847067</c:v>
                </c:pt>
                <c:pt idx="226">
                  <c:v>9.5599469200324194E-2</c:v>
                </c:pt>
                <c:pt idx="227">
                  <c:v>9.2845612740052139E-2</c:v>
                </c:pt>
                <c:pt idx="228">
                  <c:v>9.3103662478707869E-2</c:v>
                </c:pt>
                <c:pt idx="229">
                  <c:v>0.10395504689252183</c:v>
                </c:pt>
                <c:pt idx="230">
                  <c:v>0.12401551132222466</c:v>
                </c:pt>
                <c:pt idx="231">
                  <c:v>0.12610272758257127</c:v>
                </c:pt>
                <c:pt idx="232">
                  <c:v>0.12662660742237292</c:v>
                </c:pt>
                <c:pt idx="233">
                  <c:v>0.1266605242599298</c:v>
                </c:pt>
                <c:pt idx="234">
                  <c:v>0.12419674659858865</c:v>
                </c:pt>
                <c:pt idx="235">
                  <c:v>0.12327548342929606</c:v>
                </c:pt>
                <c:pt idx="236">
                  <c:v>0.12327383276522411</c:v>
                </c:pt>
                <c:pt idx="237">
                  <c:v>0.12273973084539069</c:v>
                </c:pt>
                <c:pt idx="238">
                  <c:v>0.12164605542644888</c:v>
                </c:pt>
                <c:pt idx="239">
                  <c:v>0.12257158872051702</c:v>
                </c:pt>
                <c:pt idx="240">
                  <c:v>0.12502335133610318</c:v>
                </c:pt>
                <c:pt idx="241">
                  <c:v>0.11891792288083761</c:v>
                </c:pt>
                <c:pt idx="242">
                  <c:v>0.11748781515247564</c:v>
                </c:pt>
                <c:pt idx="243">
                  <c:v>0.1174721462840053</c:v>
                </c:pt>
                <c:pt idx="244">
                  <c:v>0.12308373044386793</c:v>
                </c:pt>
                <c:pt idx="245">
                  <c:v>0.11498731203603257</c:v>
                </c:pt>
                <c:pt idx="246">
                  <c:v>0.11422000835746832</c:v>
                </c:pt>
                <c:pt idx="247">
                  <c:v>0.11540444938280374</c:v>
                </c:pt>
                <c:pt idx="248">
                  <c:v>0.1162271480280917</c:v>
                </c:pt>
                <c:pt idx="249">
                  <c:v>0.11775807423310271</c:v>
                </c:pt>
                <c:pt idx="250">
                  <c:v>0.11106197034597705</c:v>
                </c:pt>
                <c:pt idx="251">
                  <c:v>8.6330652825993129E-2</c:v>
                </c:pt>
                <c:pt idx="252">
                  <c:v>8.5066897383503176E-2</c:v>
                </c:pt>
                <c:pt idx="253">
                  <c:v>8.400064094657593E-2</c:v>
                </c:pt>
                <c:pt idx="254">
                  <c:v>8.4333664202931841E-2</c:v>
                </c:pt>
                <c:pt idx="255">
                  <c:v>9.1697723916711604E-2</c:v>
                </c:pt>
                <c:pt idx="256">
                  <c:v>9.1327514136482782E-2</c:v>
                </c:pt>
                <c:pt idx="257">
                  <c:v>9.3344637314377935E-2</c:v>
                </c:pt>
                <c:pt idx="258">
                  <c:v>9.3331834523502188E-2</c:v>
                </c:pt>
                <c:pt idx="259">
                  <c:v>9.5603441206360343E-2</c:v>
                </c:pt>
                <c:pt idx="260">
                  <c:v>9.2339202679206658E-2</c:v>
                </c:pt>
                <c:pt idx="261">
                  <c:v>9.0287788136303698E-2</c:v>
                </c:pt>
                <c:pt idx="262">
                  <c:v>8.7189685443844422E-2</c:v>
                </c:pt>
                <c:pt idx="263">
                  <c:v>8.9612249336056007E-2</c:v>
                </c:pt>
                <c:pt idx="264">
                  <c:v>9.2350356048118712E-2</c:v>
                </c:pt>
                <c:pt idx="265">
                  <c:v>8.2885954335524606E-2</c:v>
                </c:pt>
                <c:pt idx="266">
                  <c:v>7.9014935617142179E-2</c:v>
                </c:pt>
                <c:pt idx="267">
                  <c:v>7.9505973449632533E-2</c:v>
                </c:pt>
                <c:pt idx="268">
                  <c:v>7.8910672164445042E-2</c:v>
                </c:pt>
                <c:pt idx="269">
                  <c:v>8.5708258182680852E-2</c:v>
                </c:pt>
                <c:pt idx="270">
                  <c:v>8.2530925242231809E-2</c:v>
                </c:pt>
                <c:pt idx="271">
                  <c:v>8.1731762872088012E-2</c:v>
                </c:pt>
                <c:pt idx="272">
                  <c:v>8.1142620658259598E-2</c:v>
                </c:pt>
                <c:pt idx="273">
                  <c:v>8.1657977092560036E-2</c:v>
                </c:pt>
                <c:pt idx="274">
                  <c:v>8.0702621195488738E-2</c:v>
                </c:pt>
                <c:pt idx="275">
                  <c:v>8.119649118224205E-2</c:v>
                </c:pt>
                <c:pt idx="276">
                  <c:v>6.8841394736333425E-2</c:v>
                </c:pt>
                <c:pt idx="277">
                  <c:v>6.8721326364602736E-2</c:v>
                </c:pt>
                <c:pt idx="278">
                  <c:v>6.8426320888028608E-2</c:v>
                </c:pt>
                <c:pt idx="279">
                  <c:v>6.8400084897225599E-2</c:v>
                </c:pt>
                <c:pt idx="280">
                  <c:v>6.7581583516102828E-2</c:v>
                </c:pt>
                <c:pt idx="281">
                  <c:v>6.7530440056659008E-2</c:v>
                </c:pt>
                <c:pt idx="282">
                  <c:v>6.4500075922912167E-2</c:v>
                </c:pt>
                <c:pt idx="283">
                  <c:v>6.4143810092508149E-2</c:v>
                </c:pt>
                <c:pt idx="284">
                  <c:v>6.4715599691680156E-2</c:v>
                </c:pt>
                <c:pt idx="285">
                  <c:v>6.1452105138636574E-2</c:v>
                </c:pt>
                <c:pt idx="286">
                  <c:v>6.418715082428901E-2</c:v>
                </c:pt>
                <c:pt idx="287">
                  <c:v>6.3153228863933902E-2</c:v>
                </c:pt>
                <c:pt idx="288">
                  <c:v>6.2274241345429325E-2</c:v>
                </c:pt>
                <c:pt idx="289">
                  <c:v>7.0221361987664821E-2</c:v>
                </c:pt>
                <c:pt idx="290">
                  <c:v>6.7935472469409133E-2</c:v>
                </c:pt>
                <c:pt idx="291">
                  <c:v>6.7182874621363742E-2</c:v>
                </c:pt>
                <c:pt idx="292">
                  <c:v>6.6821855001106753E-2</c:v>
                </c:pt>
                <c:pt idx="293">
                  <c:v>6.7242067739475858E-2</c:v>
                </c:pt>
                <c:pt idx="294">
                  <c:v>7.7595486296141533E-2</c:v>
                </c:pt>
                <c:pt idx="295">
                  <c:v>8.2406393975353959E-2</c:v>
                </c:pt>
                <c:pt idx="296">
                  <c:v>8.1163588745917753E-2</c:v>
                </c:pt>
                <c:pt idx="297">
                  <c:v>8.1143100262620727E-2</c:v>
                </c:pt>
                <c:pt idx="298">
                  <c:v>8.1157611446929206E-2</c:v>
                </c:pt>
                <c:pt idx="299">
                  <c:v>7.8259425356351178E-2</c:v>
                </c:pt>
                <c:pt idx="300">
                  <c:v>8.1063412129432535E-2</c:v>
                </c:pt>
                <c:pt idx="301">
                  <c:v>7.7243918726348643E-2</c:v>
                </c:pt>
                <c:pt idx="302">
                  <c:v>8.0666136993576137E-2</c:v>
                </c:pt>
                <c:pt idx="303">
                  <c:v>8.2416119715495867E-2</c:v>
                </c:pt>
                <c:pt idx="304">
                  <c:v>8.178343166429837E-2</c:v>
                </c:pt>
                <c:pt idx="305">
                  <c:v>8.1125435756191466E-2</c:v>
                </c:pt>
                <c:pt idx="306">
                  <c:v>8.030642224953638E-2</c:v>
                </c:pt>
                <c:pt idx="307">
                  <c:v>7.822981859943115E-2</c:v>
                </c:pt>
                <c:pt idx="308">
                  <c:v>7.8139940635937793E-2</c:v>
                </c:pt>
                <c:pt idx="309">
                  <c:v>7.8175997532613062E-2</c:v>
                </c:pt>
                <c:pt idx="310">
                  <c:v>7.1339148871968711E-2</c:v>
                </c:pt>
                <c:pt idx="311">
                  <c:v>6.1365096682595564E-2</c:v>
                </c:pt>
                <c:pt idx="312">
                  <c:v>6.1490160997321894E-2</c:v>
                </c:pt>
                <c:pt idx="313">
                  <c:v>6.2104608655523537E-2</c:v>
                </c:pt>
                <c:pt idx="314">
                  <c:v>5.9748280876942103E-2</c:v>
                </c:pt>
                <c:pt idx="315">
                  <c:v>5.0040475040904434E-2</c:v>
                </c:pt>
                <c:pt idx="316">
                  <c:v>4.4344068111572113E-2</c:v>
                </c:pt>
                <c:pt idx="317">
                  <c:v>5.2160312445506E-2</c:v>
                </c:pt>
                <c:pt idx="318">
                  <c:v>5.2819346862055506E-2</c:v>
                </c:pt>
                <c:pt idx="319">
                  <c:v>5.7782037916942447E-2</c:v>
                </c:pt>
                <c:pt idx="320">
                  <c:v>5.6571494480264828E-2</c:v>
                </c:pt>
                <c:pt idx="321">
                  <c:v>5.7100360531959195E-2</c:v>
                </c:pt>
                <c:pt idx="322">
                  <c:v>5.9026377047214702E-2</c:v>
                </c:pt>
                <c:pt idx="323">
                  <c:v>5.2411406201863291E-2</c:v>
                </c:pt>
                <c:pt idx="324">
                  <c:v>5.5175235668837024E-2</c:v>
                </c:pt>
                <c:pt idx="325">
                  <c:v>5.5288041283258697E-2</c:v>
                </c:pt>
                <c:pt idx="326">
                  <c:v>6.004439476902608E-2</c:v>
                </c:pt>
                <c:pt idx="327">
                  <c:v>6.1990268293668785E-2</c:v>
                </c:pt>
                <c:pt idx="328">
                  <c:v>6.2858073613150822E-2</c:v>
                </c:pt>
                <c:pt idx="329">
                  <c:v>6.9474364560650051E-2</c:v>
                </c:pt>
                <c:pt idx="330">
                  <c:v>6.9723406109757649E-2</c:v>
                </c:pt>
                <c:pt idx="331">
                  <c:v>7.0056834923797204E-2</c:v>
                </c:pt>
                <c:pt idx="332">
                  <c:v>6.962024468316351E-2</c:v>
                </c:pt>
                <c:pt idx="333">
                  <c:v>6.9368637263946001E-2</c:v>
                </c:pt>
                <c:pt idx="334">
                  <c:v>6.7927794316532272E-2</c:v>
                </c:pt>
                <c:pt idx="335">
                  <c:v>6.731306669958409E-2</c:v>
                </c:pt>
                <c:pt idx="336">
                  <c:v>6.7648085175296802E-2</c:v>
                </c:pt>
                <c:pt idx="337">
                  <c:v>7.0147853549639289E-2</c:v>
                </c:pt>
                <c:pt idx="338">
                  <c:v>6.1091089121964488E-2</c:v>
                </c:pt>
                <c:pt idx="339">
                  <c:v>6.2704646970705713E-2</c:v>
                </c:pt>
                <c:pt idx="340">
                  <c:v>6.1289911353666682E-2</c:v>
                </c:pt>
                <c:pt idx="341">
                  <c:v>6.3748636218778687E-2</c:v>
                </c:pt>
                <c:pt idx="342">
                  <c:v>6.4694553799589855E-2</c:v>
                </c:pt>
                <c:pt idx="343">
                  <c:v>6.3589070391947305E-2</c:v>
                </c:pt>
                <c:pt idx="344">
                  <c:v>6.5119984811657872E-2</c:v>
                </c:pt>
                <c:pt idx="345">
                  <c:v>6.4373118577796012E-2</c:v>
                </c:pt>
                <c:pt idx="346">
                  <c:v>6.5654909864831287E-2</c:v>
                </c:pt>
                <c:pt idx="347">
                  <c:v>6.1091522358776448E-2</c:v>
                </c:pt>
                <c:pt idx="348">
                  <c:v>5.9936639401215845E-2</c:v>
                </c:pt>
                <c:pt idx="349">
                  <c:v>5.8753859057872448E-2</c:v>
                </c:pt>
                <c:pt idx="350">
                  <c:v>5.3555069683530104E-2</c:v>
                </c:pt>
                <c:pt idx="351">
                  <c:v>5.8435478154850944E-2</c:v>
                </c:pt>
                <c:pt idx="352">
                  <c:v>5.9002772497801795E-2</c:v>
                </c:pt>
                <c:pt idx="353">
                  <c:v>5.9130578055370975E-2</c:v>
                </c:pt>
                <c:pt idx="354">
                  <c:v>5.7897166103014833E-2</c:v>
                </c:pt>
                <c:pt idx="355">
                  <c:v>6.2688684594394459E-2</c:v>
                </c:pt>
                <c:pt idx="356">
                  <c:v>6.1934417623008192E-2</c:v>
                </c:pt>
                <c:pt idx="357">
                  <c:v>5.9850148257559702E-2</c:v>
                </c:pt>
                <c:pt idx="358">
                  <c:v>6.0693247576194549E-2</c:v>
                </c:pt>
                <c:pt idx="359">
                  <c:v>5.9696577391278753E-2</c:v>
                </c:pt>
                <c:pt idx="360">
                  <c:v>6.1352124081424514E-2</c:v>
                </c:pt>
                <c:pt idx="361">
                  <c:v>5.9110271114872631E-2</c:v>
                </c:pt>
                <c:pt idx="362">
                  <c:v>5.8195084699848222E-2</c:v>
                </c:pt>
                <c:pt idx="363">
                  <c:v>6.3712901675965689E-2</c:v>
                </c:pt>
                <c:pt idx="364">
                  <c:v>6.6303549381813251E-2</c:v>
                </c:pt>
                <c:pt idx="365">
                  <c:v>6.4463704347855588E-2</c:v>
                </c:pt>
                <c:pt idx="366">
                  <c:v>6.3095886827653561E-2</c:v>
                </c:pt>
                <c:pt idx="367">
                  <c:v>6.2495198346205316E-2</c:v>
                </c:pt>
                <c:pt idx="368">
                  <c:v>6.4737176795407719E-2</c:v>
                </c:pt>
                <c:pt idx="369">
                  <c:v>6.4846817690165259E-2</c:v>
                </c:pt>
                <c:pt idx="370">
                  <c:v>6.6597279457944025E-2</c:v>
                </c:pt>
                <c:pt idx="371">
                  <c:v>6.4098936766584277E-2</c:v>
                </c:pt>
                <c:pt idx="372">
                  <c:v>5.6291360000589777E-2</c:v>
                </c:pt>
                <c:pt idx="373">
                  <c:v>5.6113943369300513E-2</c:v>
                </c:pt>
                <c:pt idx="374">
                  <c:v>6.2008350565891934E-2</c:v>
                </c:pt>
                <c:pt idx="375">
                  <c:v>6.5712951749142656E-2</c:v>
                </c:pt>
                <c:pt idx="376">
                  <c:v>6.4066801281798771E-2</c:v>
                </c:pt>
                <c:pt idx="377">
                  <c:v>6.4192674661630686E-2</c:v>
                </c:pt>
                <c:pt idx="378">
                  <c:v>6.3429505326777866E-2</c:v>
                </c:pt>
                <c:pt idx="379">
                  <c:v>6.8691889939527739E-2</c:v>
                </c:pt>
                <c:pt idx="380">
                  <c:v>6.9543837378148052E-2</c:v>
                </c:pt>
                <c:pt idx="381">
                  <c:v>8.2672847327285845E-2</c:v>
                </c:pt>
                <c:pt idx="382">
                  <c:v>8.3200272642993303E-2</c:v>
                </c:pt>
                <c:pt idx="383">
                  <c:v>8.3270689417122123E-2</c:v>
                </c:pt>
                <c:pt idx="384">
                  <c:v>8.3069893826499167E-2</c:v>
                </c:pt>
                <c:pt idx="385">
                  <c:v>8.1229262217181936E-2</c:v>
                </c:pt>
                <c:pt idx="386">
                  <c:v>8.0957050259276631E-2</c:v>
                </c:pt>
                <c:pt idx="387">
                  <c:v>8.0545040557708433E-2</c:v>
                </c:pt>
                <c:pt idx="388">
                  <c:v>7.9829636266980475E-2</c:v>
                </c:pt>
                <c:pt idx="389">
                  <c:v>7.9910242499528855E-2</c:v>
                </c:pt>
                <c:pt idx="390">
                  <c:v>8.1102456706751272E-2</c:v>
                </c:pt>
                <c:pt idx="391">
                  <c:v>7.9369922476830987E-2</c:v>
                </c:pt>
                <c:pt idx="392">
                  <c:v>7.8359483221199649E-2</c:v>
                </c:pt>
                <c:pt idx="393">
                  <c:v>7.8923623432602674E-2</c:v>
                </c:pt>
                <c:pt idx="394">
                  <c:v>8.0008099599308907E-2</c:v>
                </c:pt>
                <c:pt idx="395">
                  <c:v>7.3146688372375479E-2</c:v>
                </c:pt>
                <c:pt idx="396">
                  <c:v>6.3466872667637717E-2</c:v>
                </c:pt>
                <c:pt idx="397">
                  <c:v>6.379726758692128E-2</c:v>
                </c:pt>
                <c:pt idx="398">
                  <c:v>6.4838906035815894E-2</c:v>
                </c:pt>
                <c:pt idx="399">
                  <c:v>6.3123006765498757E-2</c:v>
                </c:pt>
                <c:pt idx="400">
                  <c:v>6.5759543050617653E-2</c:v>
                </c:pt>
                <c:pt idx="401">
                  <c:v>7.2176300517311429E-2</c:v>
                </c:pt>
                <c:pt idx="402">
                  <c:v>6.9111393477606198E-2</c:v>
                </c:pt>
                <c:pt idx="403">
                  <c:v>7.0437095149923967E-2</c:v>
                </c:pt>
                <c:pt idx="404">
                  <c:v>7.0944857382094592E-2</c:v>
                </c:pt>
                <c:pt idx="405">
                  <c:v>6.8507628518838515E-2</c:v>
                </c:pt>
                <c:pt idx="406">
                  <c:v>7.2206208018165047E-2</c:v>
                </c:pt>
                <c:pt idx="407">
                  <c:v>7.8476917030661619E-2</c:v>
                </c:pt>
                <c:pt idx="408">
                  <c:v>7.8443989975346795E-2</c:v>
                </c:pt>
                <c:pt idx="409">
                  <c:v>7.9744034581004319E-2</c:v>
                </c:pt>
                <c:pt idx="410">
                  <c:v>7.7846481432779169E-2</c:v>
                </c:pt>
                <c:pt idx="411">
                  <c:v>7.565749909444075E-2</c:v>
                </c:pt>
                <c:pt idx="412">
                  <c:v>7.5639588344767042E-2</c:v>
                </c:pt>
                <c:pt idx="413">
                  <c:v>7.5580397101154675E-2</c:v>
                </c:pt>
                <c:pt idx="414">
                  <c:v>7.4542123917685221E-2</c:v>
                </c:pt>
                <c:pt idx="415">
                  <c:v>7.6823005127285418E-2</c:v>
                </c:pt>
                <c:pt idx="416">
                  <c:v>7.6882137588603142E-2</c:v>
                </c:pt>
                <c:pt idx="417">
                  <c:v>7.7057113159199428E-2</c:v>
                </c:pt>
                <c:pt idx="418">
                  <c:v>7.7064341786632004E-2</c:v>
                </c:pt>
                <c:pt idx="419">
                  <c:v>7.5604786928075332E-2</c:v>
                </c:pt>
                <c:pt idx="420">
                  <c:v>7.9336030818822276E-2</c:v>
                </c:pt>
                <c:pt idx="421">
                  <c:v>7.420764846897708E-2</c:v>
                </c:pt>
                <c:pt idx="422">
                  <c:v>6.7405164610349663E-2</c:v>
                </c:pt>
                <c:pt idx="423">
                  <c:v>6.6332392567775497E-2</c:v>
                </c:pt>
                <c:pt idx="424">
                  <c:v>6.6232443857049822E-2</c:v>
                </c:pt>
                <c:pt idx="425">
                  <c:v>6.5956567837083133E-2</c:v>
                </c:pt>
                <c:pt idx="426">
                  <c:v>6.5438290752694708E-2</c:v>
                </c:pt>
                <c:pt idx="427">
                  <c:v>5.902428128325455E-2</c:v>
                </c:pt>
                <c:pt idx="428">
                  <c:v>5.8381021256714689E-2</c:v>
                </c:pt>
                <c:pt idx="429">
                  <c:v>5.8738814300850491E-2</c:v>
                </c:pt>
                <c:pt idx="430">
                  <c:v>6.0425890022671347E-2</c:v>
                </c:pt>
                <c:pt idx="431">
                  <c:v>6.2811305659768349E-2</c:v>
                </c:pt>
                <c:pt idx="432">
                  <c:v>6.6055767679605776E-2</c:v>
                </c:pt>
                <c:pt idx="433">
                  <c:v>6.6221967469453705E-2</c:v>
                </c:pt>
                <c:pt idx="434">
                  <c:v>6.8126466629549978E-2</c:v>
                </c:pt>
                <c:pt idx="435">
                  <c:v>6.7187301115683939E-2</c:v>
                </c:pt>
                <c:pt idx="436">
                  <c:v>6.4436990109989559E-2</c:v>
                </c:pt>
                <c:pt idx="437">
                  <c:v>6.476509190146508E-2</c:v>
                </c:pt>
                <c:pt idx="438">
                  <c:v>6.6438014961617969E-2</c:v>
                </c:pt>
                <c:pt idx="439">
                  <c:v>7.0182318697706525E-2</c:v>
                </c:pt>
                <c:pt idx="440">
                  <c:v>7.0161475487469815E-2</c:v>
                </c:pt>
                <c:pt idx="441">
                  <c:v>6.4228171277388849E-2</c:v>
                </c:pt>
                <c:pt idx="442">
                  <c:v>6.3010930769291831E-2</c:v>
                </c:pt>
                <c:pt idx="443">
                  <c:v>6.2749035129860048E-2</c:v>
                </c:pt>
                <c:pt idx="444">
                  <c:v>5.912114196761474E-2</c:v>
                </c:pt>
                <c:pt idx="445">
                  <c:v>6.3007774453039581E-2</c:v>
                </c:pt>
                <c:pt idx="446">
                  <c:v>6.3020874029574125E-2</c:v>
                </c:pt>
                <c:pt idx="447">
                  <c:v>6.0568140692777453E-2</c:v>
                </c:pt>
                <c:pt idx="448">
                  <c:v>6.0715817451019082E-2</c:v>
                </c:pt>
                <c:pt idx="449">
                  <c:v>5.7817103101207079E-2</c:v>
                </c:pt>
                <c:pt idx="450">
                  <c:v>5.8466247690812011E-2</c:v>
                </c:pt>
                <c:pt idx="451">
                  <c:v>5.6263565898856262E-2</c:v>
                </c:pt>
                <c:pt idx="452">
                  <c:v>5.7414456655197711E-2</c:v>
                </c:pt>
                <c:pt idx="453">
                  <c:v>5.432977064261147E-2</c:v>
                </c:pt>
                <c:pt idx="454">
                  <c:v>5.5335577919398464E-2</c:v>
                </c:pt>
                <c:pt idx="455">
                  <c:v>5.4672366188964448E-2</c:v>
                </c:pt>
                <c:pt idx="456">
                  <c:v>5.4478761076538651E-2</c:v>
                </c:pt>
                <c:pt idx="457">
                  <c:v>5.3905300368645499E-2</c:v>
                </c:pt>
                <c:pt idx="458">
                  <c:v>5.360475354662609E-2</c:v>
                </c:pt>
                <c:pt idx="459">
                  <c:v>5.2135836742826548E-2</c:v>
                </c:pt>
                <c:pt idx="460">
                  <c:v>5.2605479232004621E-2</c:v>
                </c:pt>
                <c:pt idx="461">
                  <c:v>5.2678203959699105E-2</c:v>
                </c:pt>
                <c:pt idx="462">
                  <c:v>5.4263643074198342E-2</c:v>
                </c:pt>
                <c:pt idx="463">
                  <c:v>6.2212797162367051E-2</c:v>
                </c:pt>
                <c:pt idx="464">
                  <c:v>6.2057897139037345E-2</c:v>
                </c:pt>
                <c:pt idx="465">
                  <c:v>6.2120030961908795E-2</c:v>
                </c:pt>
                <c:pt idx="466">
                  <c:v>5.8249629030030337E-2</c:v>
                </c:pt>
                <c:pt idx="467">
                  <c:v>5.9271340362907279E-2</c:v>
                </c:pt>
                <c:pt idx="468">
                  <c:v>5.9718985909496827E-2</c:v>
                </c:pt>
                <c:pt idx="469">
                  <c:v>6.5766033795838272E-2</c:v>
                </c:pt>
                <c:pt idx="470">
                  <c:v>6.7400212989606995E-2</c:v>
                </c:pt>
                <c:pt idx="471">
                  <c:v>6.7395447330293748E-2</c:v>
                </c:pt>
                <c:pt idx="472">
                  <c:v>6.7812683649748629E-2</c:v>
                </c:pt>
                <c:pt idx="473">
                  <c:v>6.6481896920118688E-2</c:v>
                </c:pt>
                <c:pt idx="474">
                  <c:v>6.5079148959659397E-2</c:v>
                </c:pt>
                <c:pt idx="475">
                  <c:v>6.3415659234562535E-2</c:v>
                </c:pt>
                <c:pt idx="476">
                  <c:v>6.0966343024468767E-2</c:v>
                </c:pt>
                <c:pt idx="477">
                  <c:v>6.2819088369600304E-2</c:v>
                </c:pt>
                <c:pt idx="478">
                  <c:v>6.3879023984718841E-2</c:v>
                </c:pt>
                <c:pt idx="479">
                  <c:v>6.428666636621215E-2</c:v>
                </c:pt>
                <c:pt idx="480">
                  <c:v>6.4288377630581081E-2</c:v>
                </c:pt>
                <c:pt idx="481">
                  <c:v>6.0748399997985314E-2</c:v>
                </c:pt>
                <c:pt idx="482">
                  <c:v>6.4719959926911319E-2</c:v>
                </c:pt>
                <c:pt idx="483">
                  <c:v>6.3088061758408212E-2</c:v>
                </c:pt>
                <c:pt idx="484">
                  <c:v>5.3869127170315535E-2</c:v>
                </c:pt>
                <c:pt idx="485">
                  <c:v>5.0141662777559125E-2</c:v>
                </c:pt>
                <c:pt idx="486">
                  <c:v>5.2528377162751765E-2</c:v>
                </c:pt>
                <c:pt idx="487">
                  <c:v>5.317690988815571E-2</c:v>
                </c:pt>
                <c:pt idx="488">
                  <c:v>5.3547397289833543E-2</c:v>
                </c:pt>
                <c:pt idx="489">
                  <c:v>5.4568867146124043E-2</c:v>
                </c:pt>
                <c:pt idx="490">
                  <c:v>4.7319285063496114E-2</c:v>
                </c:pt>
                <c:pt idx="491">
                  <c:v>4.5594175191788509E-2</c:v>
                </c:pt>
                <c:pt idx="492">
                  <c:v>4.9969820171255702E-2</c:v>
                </c:pt>
                <c:pt idx="493">
                  <c:v>6.3656286886973126E-2</c:v>
                </c:pt>
                <c:pt idx="494">
                  <c:v>6.6417913531184022E-2</c:v>
                </c:pt>
                <c:pt idx="495">
                  <c:v>6.6670161545953288E-2</c:v>
                </c:pt>
                <c:pt idx="496">
                  <c:v>7.0187868986014756E-2</c:v>
                </c:pt>
                <c:pt idx="497">
                  <c:v>6.9050488128330464E-2</c:v>
                </c:pt>
                <c:pt idx="498">
                  <c:v>6.9275769037604157E-2</c:v>
                </c:pt>
                <c:pt idx="499">
                  <c:v>7.2137240343985526E-2</c:v>
                </c:pt>
                <c:pt idx="500">
                  <c:v>7.3934136273547668E-2</c:v>
                </c:pt>
                <c:pt idx="501">
                  <c:v>7.3912376410994893E-2</c:v>
                </c:pt>
                <c:pt idx="502">
                  <c:v>7.3917472027788492E-2</c:v>
                </c:pt>
                <c:pt idx="503">
                  <c:v>7.0168685381491847E-2</c:v>
                </c:pt>
                <c:pt idx="504">
                  <c:v>6.9990447479274437E-2</c:v>
                </c:pt>
                <c:pt idx="505">
                  <c:v>7.3742772899210288E-2</c:v>
                </c:pt>
                <c:pt idx="506">
                  <c:v>7.6542679789674925E-2</c:v>
                </c:pt>
                <c:pt idx="507">
                  <c:v>7.8083039098876691E-2</c:v>
                </c:pt>
                <c:pt idx="508">
                  <c:v>7.9840881980588321E-2</c:v>
                </c:pt>
                <c:pt idx="509">
                  <c:v>8.6462814108127894E-2</c:v>
                </c:pt>
                <c:pt idx="510">
                  <c:v>8.8709837603852551E-2</c:v>
                </c:pt>
                <c:pt idx="511">
                  <c:v>8.9034998462150017E-2</c:v>
                </c:pt>
                <c:pt idx="512">
                  <c:v>8.899531991339403E-2</c:v>
                </c:pt>
                <c:pt idx="513">
                  <c:v>8.7513354088912823E-2</c:v>
                </c:pt>
                <c:pt idx="514">
                  <c:v>7.8927768939564144E-2</c:v>
                </c:pt>
                <c:pt idx="515">
                  <c:v>7.9213530540065885E-2</c:v>
                </c:pt>
                <c:pt idx="516">
                  <c:v>8.211723313041884E-2</c:v>
                </c:pt>
                <c:pt idx="517">
                  <c:v>8.3239912670764651E-2</c:v>
                </c:pt>
                <c:pt idx="518">
                  <c:v>9.2813930850480023E-2</c:v>
                </c:pt>
                <c:pt idx="519">
                  <c:v>9.2713756043519654E-2</c:v>
                </c:pt>
                <c:pt idx="520">
                  <c:v>9.1299663375875334E-2</c:v>
                </c:pt>
                <c:pt idx="521">
                  <c:v>9.0504890646542199E-2</c:v>
                </c:pt>
                <c:pt idx="522">
                  <c:v>0.10126237959486183</c:v>
                </c:pt>
                <c:pt idx="523">
                  <c:v>0.10325352135097142</c:v>
                </c:pt>
                <c:pt idx="524">
                  <c:v>0.10821781103225479</c:v>
                </c:pt>
                <c:pt idx="525">
                  <c:v>0.11625713451219981</c:v>
                </c:pt>
                <c:pt idx="526">
                  <c:v>0.12000259636358461</c:v>
                </c:pt>
                <c:pt idx="527">
                  <c:v>0.14232600435495185</c:v>
                </c:pt>
                <c:pt idx="528">
                  <c:v>0.15091344828438</c:v>
                </c:pt>
                <c:pt idx="529">
                  <c:v>0.15093438730423803</c:v>
                </c:pt>
                <c:pt idx="530">
                  <c:v>0.15799043460258599</c:v>
                </c:pt>
                <c:pt idx="531">
                  <c:v>0.15872374193469793</c:v>
                </c:pt>
                <c:pt idx="532">
                  <c:v>0.15963063114848183</c:v>
                </c:pt>
                <c:pt idx="533">
                  <c:v>0.16184486487096211</c:v>
                </c:pt>
                <c:pt idx="534">
                  <c:v>0.16013491653053255</c:v>
                </c:pt>
                <c:pt idx="535">
                  <c:v>0.16364650615348719</c:v>
                </c:pt>
                <c:pt idx="536">
                  <c:v>0.16469492612820261</c:v>
                </c:pt>
                <c:pt idx="537">
                  <c:v>0.16192273544806321</c:v>
                </c:pt>
                <c:pt idx="538">
                  <c:v>0.15936162063322232</c:v>
                </c:pt>
                <c:pt idx="539">
                  <c:v>0.1495772518252923</c:v>
                </c:pt>
                <c:pt idx="540">
                  <c:v>0.14959222766679778</c:v>
                </c:pt>
                <c:pt idx="541">
                  <c:v>0.16256414444361772</c:v>
                </c:pt>
                <c:pt idx="542">
                  <c:v>0.16347072198767371</c:v>
                </c:pt>
                <c:pt idx="543">
                  <c:v>0.16644502098953137</c:v>
                </c:pt>
                <c:pt idx="544">
                  <c:v>0.16644647163365681</c:v>
                </c:pt>
                <c:pt idx="545">
                  <c:v>0.16011804509514049</c:v>
                </c:pt>
                <c:pt idx="546">
                  <c:v>0.15724418640479926</c:v>
                </c:pt>
                <c:pt idx="547">
                  <c:v>0.15599741889617813</c:v>
                </c:pt>
                <c:pt idx="548">
                  <c:v>0.13695690093630322</c:v>
                </c:pt>
                <c:pt idx="549">
                  <c:v>0.12050584285571272</c:v>
                </c:pt>
                <c:pt idx="550">
                  <c:v>0.12337818814453895</c:v>
                </c:pt>
                <c:pt idx="551">
                  <c:v>0.10552218958508336</c:v>
                </c:pt>
                <c:pt idx="552">
                  <c:v>0.10642015431326657</c:v>
                </c:pt>
                <c:pt idx="553">
                  <c:v>0.10641694294941179</c:v>
                </c:pt>
                <c:pt idx="554">
                  <c:v>0.10533824678677418</c:v>
                </c:pt>
                <c:pt idx="555">
                  <c:v>0.10535403773000364</c:v>
                </c:pt>
                <c:pt idx="556">
                  <c:v>0.10210881531734303</c:v>
                </c:pt>
                <c:pt idx="557">
                  <c:v>0.10247225944531257</c:v>
                </c:pt>
                <c:pt idx="558">
                  <c:v>0.10266335706853356</c:v>
                </c:pt>
                <c:pt idx="559">
                  <c:v>0.10031649857977452</c:v>
                </c:pt>
                <c:pt idx="560">
                  <c:v>9.724051849704074E-2</c:v>
                </c:pt>
                <c:pt idx="561">
                  <c:v>0.11320581586561745</c:v>
                </c:pt>
                <c:pt idx="562">
                  <c:v>0.10220104823240805</c:v>
                </c:pt>
                <c:pt idx="563">
                  <c:v>0.10248992509553914</c:v>
                </c:pt>
                <c:pt idx="564">
                  <c:v>8.7312743928776568E-2</c:v>
                </c:pt>
                <c:pt idx="565">
                  <c:v>8.4779903892572978E-2</c:v>
                </c:pt>
                <c:pt idx="566">
                  <c:v>8.3044488348492124E-2</c:v>
                </c:pt>
                <c:pt idx="567">
                  <c:v>8.6655691697070367E-2</c:v>
                </c:pt>
                <c:pt idx="568">
                  <c:v>8.6439988074912544E-2</c:v>
                </c:pt>
                <c:pt idx="569">
                  <c:v>8.7105033213127903E-2</c:v>
                </c:pt>
                <c:pt idx="570">
                  <c:v>8.7221511927415729E-2</c:v>
                </c:pt>
                <c:pt idx="571">
                  <c:v>8.3662018039552838E-2</c:v>
                </c:pt>
                <c:pt idx="572">
                  <c:v>8.3174536852222244E-2</c:v>
                </c:pt>
                <c:pt idx="573">
                  <c:v>8.1196710660386168E-2</c:v>
                </c:pt>
                <c:pt idx="574">
                  <c:v>8.1105981514886391E-2</c:v>
                </c:pt>
                <c:pt idx="575">
                  <c:v>8.5142224253643775E-2</c:v>
                </c:pt>
                <c:pt idx="576">
                  <c:v>8.5626583568190681E-2</c:v>
                </c:pt>
                <c:pt idx="577">
                  <c:v>8.4975084901556364E-2</c:v>
                </c:pt>
                <c:pt idx="578">
                  <c:v>8.5304564868914579E-2</c:v>
                </c:pt>
                <c:pt idx="579">
                  <c:v>8.5852861599552854E-2</c:v>
                </c:pt>
                <c:pt idx="580">
                  <c:v>8.9506533378774636E-2</c:v>
                </c:pt>
                <c:pt idx="581">
                  <c:v>9.3502827932947952E-2</c:v>
                </c:pt>
                <c:pt idx="582">
                  <c:v>7.5673472183991827E-2</c:v>
                </c:pt>
                <c:pt idx="583">
                  <c:v>7.3810385257677705E-2</c:v>
                </c:pt>
                <c:pt idx="584">
                  <c:v>7.2135369297377919E-2</c:v>
                </c:pt>
                <c:pt idx="585">
                  <c:v>7.5201407258106784E-2</c:v>
                </c:pt>
                <c:pt idx="586">
                  <c:v>8.3804076305792896E-2</c:v>
                </c:pt>
                <c:pt idx="587">
                  <c:v>8.4383721415906887E-2</c:v>
                </c:pt>
                <c:pt idx="588">
                  <c:v>8.0084868303342133E-2</c:v>
                </c:pt>
                <c:pt idx="589">
                  <c:v>8.1823458143206129E-2</c:v>
                </c:pt>
                <c:pt idx="590">
                  <c:v>8.085557111051786E-2</c:v>
                </c:pt>
                <c:pt idx="591">
                  <c:v>8.116651537203505E-2</c:v>
                </c:pt>
                <c:pt idx="592">
                  <c:v>8.0787461998625368E-2</c:v>
                </c:pt>
                <c:pt idx="593">
                  <c:v>8.0170155795939779E-2</c:v>
                </c:pt>
                <c:pt idx="594">
                  <c:v>8.0886395709205125E-2</c:v>
                </c:pt>
                <c:pt idx="595">
                  <c:v>8.280870800067737E-2</c:v>
                </c:pt>
                <c:pt idx="596">
                  <c:v>7.7723397001524197E-2</c:v>
                </c:pt>
                <c:pt idx="597">
                  <c:v>7.7466576081130153E-2</c:v>
                </c:pt>
                <c:pt idx="598">
                  <c:v>9.4399042382163234E-2</c:v>
                </c:pt>
                <c:pt idx="599">
                  <c:v>9.4658044130753072E-2</c:v>
                </c:pt>
                <c:pt idx="600">
                  <c:v>9.5213626704690205E-2</c:v>
                </c:pt>
                <c:pt idx="601">
                  <c:v>9.1467813046936589E-2</c:v>
                </c:pt>
                <c:pt idx="602">
                  <c:v>8.83566635919978E-2</c:v>
                </c:pt>
                <c:pt idx="603">
                  <c:v>8.6907664208115701E-2</c:v>
                </c:pt>
                <c:pt idx="604">
                  <c:v>8.599755397699696E-2</c:v>
                </c:pt>
                <c:pt idx="605">
                  <c:v>8.4583308953819283E-2</c:v>
                </c:pt>
                <c:pt idx="606">
                  <c:v>8.1498114799834057E-2</c:v>
                </c:pt>
                <c:pt idx="607">
                  <c:v>7.250453521012333E-2</c:v>
                </c:pt>
                <c:pt idx="608">
                  <c:v>7.1729381426861596E-2</c:v>
                </c:pt>
                <c:pt idx="609">
                  <c:v>7.2818280182346623E-2</c:v>
                </c:pt>
                <c:pt idx="610">
                  <c:v>7.1641952489017169E-2</c:v>
                </c:pt>
                <c:pt idx="611">
                  <c:v>7.0205753153689349E-2</c:v>
                </c:pt>
                <c:pt idx="612">
                  <c:v>8.3571530223491633E-2</c:v>
                </c:pt>
                <c:pt idx="613">
                  <c:v>8.400552745266332E-2</c:v>
                </c:pt>
                <c:pt idx="614">
                  <c:v>8.4505046640279149E-2</c:v>
                </c:pt>
                <c:pt idx="615">
                  <c:v>8.3974307240447937E-2</c:v>
                </c:pt>
                <c:pt idx="616">
                  <c:v>8.2486222012897209E-2</c:v>
                </c:pt>
                <c:pt idx="617">
                  <c:v>8.2274256250586625E-2</c:v>
                </c:pt>
                <c:pt idx="618">
                  <c:v>8.2568750051753001E-2</c:v>
                </c:pt>
                <c:pt idx="619">
                  <c:v>7.7467095409955597E-2</c:v>
                </c:pt>
                <c:pt idx="620">
                  <c:v>7.5100401650683157E-2</c:v>
                </c:pt>
                <c:pt idx="621">
                  <c:v>7.2141497749464267E-2</c:v>
                </c:pt>
                <c:pt idx="622">
                  <c:v>7.3050079312610747E-2</c:v>
                </c:pt>
                <c:pt idx="623">
                  <c:v>7.7670839172291631E-2</c:v>
                </c:pt>
                <c:pt idx="624">
                  <c:v>8.2730919869602501E-2</c:v>
                </c:pt>
                <c:pt idx="625">
                  <c:v>8.2784422842519509E-2</c:v>
                </c:pt>
                <c:pt idx="626">
                  <c:v>8.4688389617039228E-2</c:v>
                </c:pt>
                <c:pt idx="627">
                  <c:v>8.9334474245972198E-2</c:v>
                </c:pt>
                <c:pt idx="628">
                  <c:v>8.9434136883888016E-2</c:v>
                </c:pt>
                <c:pt idx="629">
                  <c:v>9.4092359232323869E-2</c:v>
                </c:pt>
                <c:pt idx="630">
                  <c:v>9.2937230915085378E-2</c:v>
                </c:pt>
                <c:pt idx="631">
                  <c:v>9.6819165450962932E-2</c:v>
                </c:pt>
                <c:pt idx="632">
                  <c:v>9.8712496441472217E-2</c:v>
                </c:pt>
                <c:pt idx="633">
                  <c:v>8.6121049643580139E-2</c:v>
                </c:pt>
                <c:pt idx="634">
                  <c:v>8.6051790699233383E-2</c:v>
                </c:pt>
                <c:pt idx="635">
                  <c:v>8.9423287529637296E-2</c:v>
                </c:pt>
                <c:pt idx="636">
                  <c:v>9.095536538880733E-2</c:v>
                </c:pt>
                <c:pt idx="637">
                  <c:v>9.0883965651606502E-2</c:v>
                </c:pt>
                <c:pt idx="638">
                  <c:v>9.1019516394738209E-2</c:v>
                </c:pt>
                <c:pt idx="639">
                  <c:v>9.2944060567207124E-2</c:v>
                </c:pt>
                <c:pt idx="640">
                  <c:v>8.2891907315539817E-2</c:v>
                </c:pt>
                <c:pt idx="641">
                  <c:v>8.2793267856633004E-2</c:v>
                </c:pt>
                <c:pt idx="642">
                  <c:v>8.4448349249566221E-2</c:v>
                </c:pt>
                <c:pt idx="643">
                  <c:v>8.5650402716973953E-2</c:v>
                </c:pt>
                <c:pt idx="644">
                  <c:v>8.0617180589981782E-2</c:v>
                </c:pt>
                <c:pt idx="645">
                  <c:v>7.5101118864873612E-2</c:v>
                </c:pt>
                <c:pt idx="646">
                  <c:v>7.4933814714535196E-2</c:v>
                </c:pt>
                <c:pt idx="647">
                  <c:v>7.2063634208490199E-2</c:v>
                </c:pt>
                <c:pt idx="648">
                  <c:v>6.8438153043196642E-2</c:v>
                </c:pt>
                <c:pt idx="649">
                  <c:v>7.3431515729027994E-2</c:v>
                </c:pt>
                <c:pt idx="650">
                  <c:v>6.672757112782618E-2</c:v>
                </c:pt>
                <c:pt idx="651">
                  <c:v>6.7440429878592681E-2</c:v>
                </c:pt>
                <c:pt idx="652">
                  <c:v>6.2411525492402427E-2</c:v>
                </c:pt>
                <c:pt idx="653">
                  <c:v>6.5891095131723573E-2</c:v>
                </c:pt>
                <c:pt idx="654">
                  <c:v>6.5899016453736844E-2</c:v>
                </c:pt>
                <c:pt idx="655">
                  <c:v>7.2046783168403308E-2</c:v>
                </c:pt>
                <c:pt idx="656">
                  <c:v>7.023253280304885E-2</c:v>
                </c:pt>
                <c:pt idx="657">
                  <c:v>6.9085247855132925E-2</c:v>
                </c:pt>
                <c:pt idx="658">
                  <c:v>7.2933436390696438E-2</c:v>
                </c:pt>
                <c:pt idx="659">
                  <c:v>7.4262044034145325E-2</c:v>
                </c:pt>
                <c:pt idx="660">
                  <c:v>7.0273973651248267E-2</c:v>
                </c:pt>
                <c:pt idx="661">
                  <c:v>7.8080191464395876E-2</c:v>
                </c:pt>
                <c:pt idx="662">
                  <c:v>8.1505137007170325E-2</c:v>
                </c:pt>
                <c:pt idx="663">
                  <c:v>8.0413463070562644E-2</c:v>
                </c:pt>
                <c:pt idx="664">
                  <c:v>7.879943890747812E-2</c:v>
                </c:pt>
                <c:pt idx="665">
                  <c:v>8.2278866387965541E-2</c:v>
                </c:pt>
                <c:pt idx="666">
                  <c:v>8.5186432616701335E-2</c:v>
                </c:pt>
                <c:pt idx="667">
                  <c:v>8.6063348714122093E-2</c:v>
                </c:pt>
                <c:pt idx="668">
                  <c:v>8.6218619938438087E-2</c:v>
                </c:pt>
                <c:pt idx="669">
                  <c:v>8.6284928211966455E-2</c:v>
                </c:pt>
                <c:pt idx="670">
                  <c:v>8.307455507024411E-2</c:v>
                </c:pt>
                <c:pt idx="671">
                  <c:v>8.3628479905197423E-2</c:v>
                </c:pt>
                <c:pt idx="672">
                  <c:v>8.5738598642463471E-2</c:v>
                </c:pt>
                <c:pt idx="673">
                  <c:v>8.8646231587848331E-2</c:v>
                </c:pt>
                <c:pt idx="674">
                  <c:v>8.344888117129845E-2</c:v>
                </c:pt>
                <c:pt idx="675">
                  <c:v>8.7470245872745059E-2</c:v>
                </c:pt>
                <c:pt idx="676">
                  <c:v>8.2505315070340299E-2</c:v>
                </c:pt>
                <c:pt idx="677">
                  <c:v>8.2322136243044963E-2</c:v>
                </c:pt>
                <c:pt idx="678">
                  <c:v>8.3824579251527365E-2</c:v>
                </c:pt>
                <c:pt idx="679">
                  <c:v>8.0947356545344837E-2</c:v>
                </c:pt>
                <c:pt idx="680">
                  <c:v>8.0052264895792258E-2</c:v>
                </c:pt>
                <c:pt idx="681">
                  <c:v>8.3628916828735606E-2</c:v>
                </c:pt>
                <c:pt idx="682">
                  <c:v>7.7054091922940701E-2</c:v>
                </c:pt>
                <c:pt idx="683">
                  <c:v>7.321134657581703E-2</c:v>
                </c:pt>
                <c:pt idx="684">
                  <c:v>7.3303684576347158E-2</c:v>
                </c:pt>
                <c:pt idx="685">
                  <c:v>7.7678168160566927E-2</c:v>
                </c:pt>
                <c:pt idx="686">
                  <c:v>7.419551447375633E-2</c:v>
                </c:pt>
                <c:pt idx="687">
                  <c:v>7.0080990698794587E-2</c:v>
                </c:pt>
                <c:pt idx="688">
                  <c:v>6.8176173718069819E-2</c:v>
                </c:pt>
                <c:pt idx="689">
                  <c:v>6.8241049169913207E-2</c:v>
                </c:pt>
                <c:pt idx="690">
                  <c:v>7.0101243299046823E-2</c:v>
                </c:pt>
                <c:pt idx="691">
                  <c:v>7.0409602454855405E-2</c:v>
                </c:pt>
                <c:pt idx="692">
                  <c:v>8.3617691929652946E-2</c:v>
                </c:pt>
                <c:pt idx="693">
                  <c:v>8.0009827270957526E-2</c:v>
                </c:pt>
                <c:pt idx="694">
                  <c:v>7.490486715882369E-2</c:v>
                </c:pt>
                <c:pt idx="695">
                  <c:v>7.461439305830353E-2</c:v>
                </c:pt>
                <c:pt idx="696">
                  <c:v>7.2684986504726559E-2</c:v>
                </c:pt>
                <c:pt idx="697">
                  <c:v>7.3851376711013356E-2</c:v>
                </c:pt>
                <c:pt idx="698">
                  <c:v>7.6614186277542295E-2</c:v>
                </c:pt>
                <c:pt idx="699">
                  <c:v>7.6589852851853782E-2</c:v>
                </c:pt>
                <c:pt idx="700">
                  <c:v>8.3616553996898629E-2</c:v>
                </c:pt>
                <c:pt idx="701">
                  <c:v>8.3319294716788797E-2</c:v>
                </c:pt>
                <c:pt idx="702">
                  <c:v>8.3990734190471331E-2</c:v>
                </c:pt>
                <c:pt idx="703">
                  <c:v>8.6940297240324649E-2</c:v>
                </c:pt>
                <c:pt idx="704">
                  <c:v>9.2071093667666026E-2</c:v>
                </c:pt>
                <c:pt idx="705">
                  <c:v>0.12072899239380488</c:v>
                </c:pt>
                <c:pt idx="706">
                  <c:v>0.11531299195808439</c:v>
                </c:pt>
                <c:pt idx="707">
                  <c:v>0.11530374585273404</c:v>
                </c:pt>
                <c:pt idx="708">
                  <c:v>0.13114358522604436</c:v>
                </c:pt>
                <c:pt idx="709">
                  <c:v>0.13258946759567625</c:v>
                </c:pt>
                <c:pt idx="710">
                  <c:v>0.13295432050960537</c:v>
                </c:pt>
                <c:pt idx="711">
                  <c:v>0.13387306193487469</c:v>
                </c:pt>
                <c:pt idx="712">
                  <c:v>0.13206317107444077</c:v>
                </c:pt>
                <c:pt idx="713">
                  <c:v>0.1265916547677074</c:v>
                </c:pt>
                <c:pt idx="714">
                  <c:v>0.12951925064011705</c:v>
                </c:pt>
                <c:pt idx="715">
                  <c:v>0.13208465791064339</c:v>
                </c:pt>
                <c:pt idx="716">
                  <c:v>0.13642913839599013</c:v>
                </c:pt>
                <c:pt idx="717">
                  <c:v>0.14088322925773042</c:v>
                </c:pt>
                <c:pt idx="718">
                  <c:v>0.14327905541510252</c:v>
                </c:pt>
                <c:pt idx="719">
                  <c:v>0.14215793765137699</c:v>
                </c:pt>
                <c:pt idx="720">
                  <c:v>0.14684928151436646</c:v>
                </c:pt>
                <c:pt idx="721">
                  <c:v>0.14103753433411401</c:v>
                </c:pt>
                <c:pt idx="722">
                  <c:v>0.1414173777544564</c:v>
                </c:pt>
                <c:pt idx="723">
                  <c:v>0.1425694901264781</c:v>
                </c:pt>
                <c:pt idx="724">
                  <c:v>0.14582094106411073</c:v>
                </c:pt>
                <c:pt idx="725">
                  <c:v>0.14026034384856828</c:v>
                </c:pt>
                <c:pt idx="726">
                  <c:v>0.10553934311558241</c:v>
                </c:pt>
                <c:pt idx="727">
                  <c:v>0.10565579027450518</c:v>
                </c:pt>
                <c:pt idx="728">
                  <c:v>0.10475313691113185</c:v>
                </c:pt>
                <c:pt idx="729">
                  <c:v>9.4733867860918974E-2</c:v>
                </c:pt>
                <c:pt idx="730">
                  <c:v>9.5469311917832686E-2</c:v>
                </c:pt>
                <c:pt idx="731">
                  <c:v>9.881616227773643E-2</c:v>
                </c:pt>
                <c:pt idx="732">
                  <c:v>9.8978609968667433E-2</c:v>
                </c:pt>
                <c:pt idx="733">
                  <c:v>0.10793021848391782</c:v>
                </c:pt>
                <c:pt idx="734">
                  <c:v>0.10490381394760134</c:v>
                </c:pt>
                <c:pt idx="735">
                  <c:v>0.10424467308973587</c:v>
                </c:pt>
                <c:pt idx="736">
                  <c:v>0.10388520607465113</c:v>
                </c:pt>
                <c:pt idx="737">
                  <c:v>9.2931464487077495E-2</c:v>
                </c:pt>
                <c:pt idx="738">
                  <c:v>8.985771628939318E-2</c:v>
                </c:pt>
                <c:pt idx="739">
                  <c:v>9.0154522133000292E-2</c:v>
                </c:pt>
                <c:pt idx="740">
                  <c:v>8.4417491749558621E-2</c:v>
                </c:pt>
                <c:pt idx="741">
                  <c:v>7.8921624101916596E-2</c:v>
                </c:pt>
                <c:pt idx="742">
                  <c:v>8.0283948457917337E-2</c:v>
                </c:pt>
                <c:pt idx="743">
                  <c:v>8.8135400551307863E-2</c:v>
                </c:pt>
                <c:pt idx="744">
                  <c:v>8.6699624199492606E-2</c:v>
                </c:pt>
                <c:pt idx="745">
                  <c:v>8.7814673939593801E-2</c:v>
                </c:pt>
                <c:pt idx="746">
                  <c:v>8.8829587973940666E-2</c:v>
                </c:pt>
                <c:pt idx="747">
                  <c:v>9.6944155102313315E-2</c:v>
                </c:pt>
                <c:pt idx="748">
                  <c:v>9.6919474303155617E-2</c:v>
                </c:pt>
                <c:pt idx="749">
                  <c:v>9.7103919208113509E-2</c:v>
                </c:pt>
                <c:pt idx="750">
                  <c:v>9.8614892765331016E-2</c:v>
                </c:pt>
                <c:pt idx="751">
                  <c:v>9.9504111798389305E-2</c:v>
                </c:pt>
                <c:pt idx="752">
                  <c:v>0.11661802156116657</c:v>
                </c:pt>
                <c:pt idx="753">
                  <c:v>0.11417868406245599</c:v>
                </c:pt>
                <c:pt idx="754">
                  <c:v>0.10693160528279504</c:v>
                </c:pt>
                <c:pt idx="755">
                  <c:v>0.11115515364838841</c:v>
                </c:pt>
                <c:pt idx="756">
                  <c:v>0.11986157938626123</c:v>
                </c:pt>
                <c:pt idx="757">
                  <c:v>0.13700979700676871</c:v>
                </c:pt>
                <c:pt idx="758">
                  <c:v>0.13477470312260509</c:v>
                </c:pt>
                <c:pt idx="759">
                  <c:v>0.15170442656970939</c:v>
                </c:pt>
                <c:pt idx="760">
                  <c:v>0.14789831246475152</c:v>
                </c:pt>
                <c:pt idx="761">
                  <c:v>0.1484140552804587</c:v>
                </c:pt>
                <c:pt idx="762">
                  <c:v>0.14863457981655401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0506-4DE3-8341-E536C53ED498}"/>
            </c:ext>
          </c:extLst>
        </c:ser>
        <c:ser>
          <c:idx val="5"/>
          <c:order val="5"/>
          <c:tx>
            <c:strRef>
              <c:f>assets!$AB$2</c:f>
              <c:strCache>
                <c:ptCount val="1"/>
                <c:pt idx="0">
                  <c:v>Bitcoin</c:v>
                </c:pt>
              </c:strCache>
            </c:strRef>
          </c:tx>
          <c:spPr>
            <a:ln w="28575" cap="rnd">
              <a:solidFill>
                <a:srgbClr val="FF00FF"/>
              </a:solidFill>
              <a:round/>
            </a:ln>
            <a:effectLst/>
          </c:spPr>
          <c:marker>
            <c:symbol val="none"/>
          </c:marker>
          <c:cat>
            <c:numRef>
              <c:f>assets!$A$3:$A$785</c:f>
              <c:numCache>
                <c:formatCode>m/d/yyyy</c:formatCode>
                <c:ptCount val="783"/>
                <c:pt idx="0">
                  <c:v>42369</c:v>
                </c:pt>
                <c:pt idx="1">
                  <c:v>42370</c:v>
                </c:pt>
                <c:pt idx="2">
                  <c:v>42373</c:v>
                </c:pt>
                <c:pt idx="3">
                  <c:v>42374</c:v>
                </c:pt>
                <c:pt idx="4">
                  <c:v>42375</c:v>
                </c:pt>
                <c:pt idx="5">
                  <c:v>42376</c:v>
                </c:pt>
                <c:pt idx="6">
                  <c:v>42377</c:v>
                </c:pt>
                <c:pt idx="7">
                  <c:v>42380</c:v>
                </c:pt>
                <c:pt idx="8">
                  <c:v>42381</c:v>
                </c:pt>
                <c:pt idx="9">
                  <c:v>42382</c:v>
                </c:pt>
                <c:pt idx="10">
                  <c:v>42383</c:v>
                </c:pt>
                <c:pt idx="11">
                  <c:v>42384</c:v>
                </c:pt>
                <c:pt idx="12">
                  <c:v>42387</c:v>
                </c:pt>
                <c:pt idx="13">
                  <c:v>42388</c:v>
                </c:pt>
                <c:pt idx="14">
                  <c:v>42389</c:v>
                </c:pt>
                <c:pt idx="15">
                  <c:v>42390</c:v>
                </c:pt>
                <c:pt idx="16">
                  <c:v>42391</c:v>
                </c:pt>
                <c:pt idx="17">
                  <c:v>42394</c:v>
                </c:pt>
                <c:pt idx="18">
                  <c:v>42395</c:v>
                </c:pt>
                <c:pt idx="19">
                  <c:v>42396</c:v>
                </c:pt>
                <c:pt idx="20">
                  <c:v>42397</c:v>
                </c:pt>
                <c:pt idx="21">
                  <c:v>42398</c:v>
                </c:pt>
                <c:pt idx="22">
                  <c:v>42401</c:v>
                </c:pt>
                <c:pt idx="23">
                  <c:v>42402</c:v>
                </c:pt>
                <c:pt idx="24">
                  <c:v>42403</c:v>
                </c:pt>
                <c:pt idx="25">
                  <c:v>42404</c:v>
                </c:pt>
                <c:pt idx="26">
                  <c:v>42405</c:v>
                </c:pt>
                <c:pt idx="27">
                  <c:v>42408</c:v>
                </c:pt>
                <c:pt idx="28">
                  <c:v>42409</c:v>
                </c:pt>
                <c:pt idx="29">
                  <c:v>42410</c:v>
                </c:pt>
                <c:pt idx="30">
                  <c:v>42411</c:v>
                </c:pt>
                <c:pt idx="31">
                  <c:v>42412</c:v>
                </c:pt>
                <c:pt idx="32">
                  <c:v>42415</c:v>
                </c:pt>
                <c:pt idx="33">
                  <c:v>42416</c:v>
                </c:pt>
                <c:pt idx="34">
                  <c:v>42417</c:v>
                </c:pt>
                <c:pt idx="35">
                  <c:v>42418</c:v>
                </c:pt>
                <c:pt idx="36">
                  <c:v>42419</c:v>
                </c:pt>
                <c:pt idx="37">
                  <c:v>42422</c:v>
                </c:pt>
                <c:pt idx="38">
                  <c:v>42423</c:v>
                </c:pt>
                <c:pt idx="39">
                  <c:v>42424</c:v>
                </c:pt>
                <c:pt idx="40">
                  <c:v>42425</c:v>
                </c:pt>
                <c:pt idx="41">
                  <c:v>42426</c:v>
                </c:pt>
                <c:pt idx="42">
                  <c:v>42429</c:v>
                </c:pt>
                <c:pt idx="43">
                  <c:v>42430</c:v>
                </c:pt>
                <c:pt idx="44">
                  <c:v>42431</c:v>
                </c:pt>
                <c:pt idx="45">
                  <c:v>42432</c:v>
                </c:pt>
                <c:pt idx="46">
                  <c:v>42433</c:v>
                </c:pt>
                <c:pt idx="47">
                  <c:v>42436</c:v>
                </c:pt>
                <c:pt idx="48">
                  <c:v>42437</c:v>
                </c:pt>
                <c:pt idx="49">
                  <c:v>42438</c:v>
                </c:pt>
                <c:pt idx="50">
                  <c:v>42439</c:v>
                </c:pt>
                <c:pt idx="51">
                  <c:v>42440</c:v>
                </c:pt>
                <c:pt idx="52">
                  <c:v>42443</c:v>
                </c:pt>
                <c:pt idx="53">
                  <c:v>42444</c:v>
                </c:pt>
                <c:pt idx="54">
                  <c:v>42445</c:v>
                </c:pt>
                <c:pt idx="55">
                  <c:v>42446</c:v>
                </c:pt>
                <c:pt idx="56">
                  <c:v>42447</c:v>
                </c:pt>
                <c:pt idx="57">
                  <c:v>42450</c:v>
                </c:pt>
                <c:pt idx="58">
                  <c:v>42451</c:v>
                </c:pt>
                <c:pt idx="59">
                  <c:v>42452</c:v>
                </c:pt>
                <c:pt idx="60">
                  <c:v>42453</c:v>
                </c:pt>
                <c:pt idx="61">
                  <c:v>42454</c:v>
                </c:pt>
                <c:pt idx="62">
                  <c:v>42457</c:v>
                </c:pt>
                <c:pt idx="63">
                  <c:v>42458</c:v>
                </c:pt>
                <c:pt idx="64">
                  <c:v>42459</c:v>
                </c:pt>
                <c:pt idx="65">
                  <c:v>42460</c:v>
                </c:pt>
                <c:pt idx="66">
                  <c:v>42461</c:v>
                </c:pt>
                <c:pt idx="67">
                  <c:v>42464</c:v>
                </c:pt>
                <c:pt idx="68">
                  <c:v>42465</c:v>
                </c:pt>
                <c:pt idx="69">
                  <c:v>42466</c:v>
                </c:pt>
                <c:pt idx="70">
                  <c:v>42467</c:v>
                </c:pt>
                <c:pt idx="71">
                  <c:v>42468</c:v>
                </c:pt>
                <c:pt idx="72">
                  <c:v>42471</c:v>
                </c:pt>
                <c:pt idx="73">
                  <c:v>42472</c:v>
                </c:pt>
                <c:pt idx="74">
                  <c:v>42473</c:v>
                </c:pt>
                <c:pt idx="75">
                  <c:v>42474</c:v>
                </c:pt>
                <c:pt idx="76">
                  <c:v>42475</c:v>
                </c:pt>
                <c:pt idx="77">
                  <c:v>42478</c:v>
                </c:pt>
                <c:pt idx="78">
                  <c:v>42479</c:v>
                </c:pt>
                <c:pt idx="79">
                  <c:v>42480</c:v>
                </c:pt>
                <c:pt idx="80">
                  <c:v>42481</c:v>
                </c:pt>
                <c:pt idx="81">
                  <c:v>42482</c:v>
                </c:pt>
                <c:pt idx="82">
                  <c:v>42485</c:v>
                </c:pt>
                <c:pt idx="83">
                  <c:v>42486</c:v>
                </c:pt>
                <c:pt idx="84">
                  <c:v>42487</c:v>
                </c:pt>
                <c:pt idx="85">
                  <c:v>42488</c:v>
                </c:pt>
                <c:pt idx="86">
                  <c:v>42489</c:v>
                </c:pt>
                <c:pt idx="87">
                  <c:v>42492</c:v>
                </c:pt>
                <c:pt idx="88">
                  <c:v>42493</c:v>
                </c:pt>
                <c:pt idx="89">
                  <c:v>42494</c:v>
                </c:pt>
                <c:pt idx="90">
                  <c:v>42495</c:v>
                </c:pt>
                <c:pt idx="91">
                  <c:v>42496</c:v>
                </c:pt>
                <c:pt idx="92">
                  <c:v>42499</c:v>
                </c:pt>
                <c:pt idx="93">
                  <c:v>42500</c:v>
                </c:pt>
                <c:pt idx="94">
                  <c:v>42501</c:v>
                </c:pt>
                <c:pt idx="95">
                  <c:v>42502</c:v>
                </c:pt>
                <c:pt idx="96">
                  <c:v>42503</c:v>
                </c:pt>
                <c:pt idx="97">
                  <c:v>42506</c:v>
                </c:pt>
                <c:pt idx="98">
                  <c:v>42507</c:v>
                </c:pt>
                <c:pt idx="99">
                  <c:v>42508</c:v>
                </c:pt>
                <c:pt idx="100">
                  <c:v>42509</c:v>
                </c:pt>
                <c:pt idx="101">
                  <c:v>42510</c:v>
                </c:pt>
                <c:pt idx="102">
                  <c:v>42513</c:v>
                </c:pt>
                <c:pt idx="103">
                  <c:v>42514</c:v>
                </c:pt>
                <c:pt idx="104">
                  <c:v>42515</c:v>
                </c:pt>
                <c:pt idx="105">
                  <c:v>42516</c:v>
                </c:pt>
                <c:pt idx="106">
                  <c:v>42517</c:v>
                </c:pt>
                <c:pt idx="107">
                  <c:v>42520</c:v>
                </c:pt>
                <c:pt idx="108">
                  <c:v>42521</c:v>
                </c:pt>
                <c:pt idx="109">
                  <c:v>42522</c:v>
                </c:pt>
                <c:pt idx="110">
                  <c:v>42523</c:v>
                </c:pt>
                <c:pt idx="111">
                  <c:v>42524</c:v>
                </c:pt>
                <c:pt idx="112">
                  <c:v>42527</c:v>
                </c:pt>
                <c:pt idx="113">
                  <c:v>42528</c:v>
                </c:pt>
                <c:pt idx="114">
                  <c:v>42529</c:v>
                </c:pt>
                <c:pt idx="115">
                  <c:v>42530</c:v>
                </c:pt>
                <c:pt idx="116">
                  <c:v>42531</c:v>
                </c:pt>
                <c:pt idx="117">
                  <c:v>42534</c:v>
                </c:pt>
                <c:pt idx="118">
                  <c:v>42535</c:v>
                </c:pt>
                <c:pt idx="119">
                  <c:v>42536</c:v>
                </c:pt>
                <c:pt idx="120">
                  <c:v>42537</c:v>
                </c:pt>
                <c:pt idx="121">
                  <c:v>42538</c:v>
                </c:pt>
                <c:pt idx="122">
                  <c:v>42541</c:v>
                </c:pt>
                <c:pt idx="123">
                  <c:v>42542</c:v>
                </c:pt>
                <c:pt idx="124">
                  <c:v>42543</c:v>
                </c:pt>
                <c:pt idx="125">
                  <c:v>42544</c:v>
                </c:pt>
                <c:pt idx="126">
                  <c:v>42545</c:v>
                </c:pt>
                <c:pt idx="127">
                  <c:v>42548</c:v>
                </c:pt>
                <c:pt idx="128">
                  <c:v>42549</c:v>
                </c:pt>
                <c:pt idx="129">
                  <c:v>42550</c:v>
                </c:pt>
                <c:pt idx="130">
                  <c:v>42551</c:v>
                </c:pt>
                <c:pt idx="131">
                  <c:v>42552</c:v>
                </c:pt>
                <c:pt idx="132">
                  <c:v>42555</c:v>
                </c:pt>
                <c:pt idx="133">
                  <c:v>42556</c:v>
                </c:pt>
                <c:pt idx="134">
                  <c:v>42557</c:v>
                </c:pt>
                <c:pt idx="135">
                  <c:v>42558</c:v>
                </c:pt>
                <c:pt idx="136">
                  <c:v>42559</c:v>
                </c:pt>
                <c:pt idx="137">
                  <c:v>42562</c:v>
                </c:pt>
                <c:pt idx="138">
                  <c:v>42563</c:v>
                </c:pt>
                <c:pt idx="139">
                  <c:v>42564</c:v>
                </c:pt>
                <c:pt idx="140">
                  <c:v>42565</c:v>
                </c:pt>
                <c:pt idx="141">
                  <c:v>42566</c:v>
                </c:pt>
                <c:pt idx="142">
                  <c:v>42569</c:v>
                </c:pt>
                <c:pt idx="143">
                  <c:v>42570</c:v>
                </c:pt>
                <c:pt idx="144">
                  <c:v>42571</c:v>
                </c:pt>
                <c:pt idx="145">
                  <c:v>42572</c:v>
                </c:pt>
                <c:pt idx="146">
                  <c:v>42573</c:v>
                </c:pt>
                <c:pt idx="147">
                  <c:v>42576</c:v>
                </c:pt>
                <c:pt idx="148">
                  <c:v>42577</c:v>
                </c:pt>
                <c:pt idx="149">
                  <c:v>42578</c:v>
                </c:pt>
                <c:pt idx="150">
                  <c:v>42579</c:v>
                </c:pt>
                <c:pt idx="151">
                  <c:v>42580</c:v>
                </c:pt>
                <c:pt idx="152">
                  <c:v>42583</c:v>
                </c:pt>
                <c:pt idx="153">
                  <c:v>42584</c:v>
                </c:pt>
                <c:pt idx="154">
                  <c:v>42585</c:v>
                </c:pt>
                <c:pt idx="155">
                  <c:v>42586</c:v>
                </c:pt>
                <c:pt idx="156">
                  <c:v>42587</c:v>
                </c:pt>
                <c:pt idx="157">
                  <c:v>42590</c:v>
                </c:pt>
                <c:pt idx="158">
                  <c:v>42591</c:v>
                </c:pt>
                <c:pt idx="159">
                  <c:v>42592</c:v>
                </c:pt>
                <c:pt idx="160">
                  <c:v>42593</c:v>
                </c:pt>
                <c:pt idx="161">
                  <c:v>42594</c:v>
                </c:pt>
                <c:pt idx="162">
                  <c:v>42597</c:v>
                </c:pt>
                <c:pt idx="163">
                  <c:v>42598</c:v>
                </c:pt>
                <c:pt idx="164">
                  <c:v>42599</c:v>
                </c:pt>
                <c:pt idx="165">
                  <c:v>42600</c:v>
                </c:pt>
                <c:pt idx="166">
                  <c:v>42601</c:v>
                </c:pt>
                <c:pt idx="167">
                  <c:v>42604</c:v>
                </c:pt>
                <c:pt idx="168">
                  <c:v>42605</c:v>
                </c:pt>
                <c:pt idx="169">
                  <c:v>42606</c:v>
                </c:pt>
                <c:pt idx="170">
                  <c:v>42607</c:v>
                </c:pt>
                <c:pt idx="171">
                  <c:v>42608</c:v>
                </c:pt>
                <c:pt idx="172">
                  <c:v>42611</c:v>
                </c:pt>
                <c:pt idx="173">
                  <c:v>42612</c:v>
                </c:pt>
                <c:pt idx="174">
                  <c:v>42613</c:v>
                </c:pt>
                <c:pt idx="175">
                  <c:v>42614</c:v>
                </c:pt>
                <c:pt idx="176">
                  <c:v>42615</c:v>
                </c:pt>
                <c:pt idx="177">
                  <c:v>42618</c:v>
                </c:pt>
                <c:pt idx="178">
                  <c:v>42619</c:v>
                </c:pt>
                <c:pt idx="179">
                  <c:v>42620</c:v>
                </c:pt>
                <c:pt idx="180">
                  <c:v>42621</c:v>
                </c:pt>
                <c:pt idx="181">
                  <c:v>42622</c:v>
                </c:pt>
                <c:pt idx="182">
                  <c:v>42625</c:v>
                </c:pt>
                <c:pt idx="183">
                  <c:v>42626</c:v>
                </c:pt>
                <c:pt idx="184">
                  <c:v>42627</c:v>
                </c:pt>
                <c:pt idx="185">
                  <c:v>42628</c:v>
                </c:pt>
                <c:pt idx="186">
                  <c:v>42629</c:v>
                </c:pt>
                <c:pt idx="187">
                  <c:v>42632</c:v>
                </c:pt>
                <c:pt idx="188">
                  <c:v>42633</c:v>
                </c:pt>
                <c:pt idx="189">
                  <c:v>42634</c:v>
                </c:pt>
                <c:pt idx="190">
                  <c:v>42635</c:v>
                </c:pt>
                <c:pt idx="191">
                  <c:v>42636</c:v>
                </c:pt>
                <c:pt idx="192">
                  <c:v>42639</c:v>
                </c:pt>
                <c:pt idx="193">
                  <c:v>42640</c:v>
                </c:pt>
                <c:pt idx="194">
                  <c:v>42641</c:v>
                </c:pt>
                <c:pt idx="195">
                  <c:v>42642</c:v>
                </c:pt>
                <c:pt idx="196">
                  <c:v>42643</c:v>
                </c:pt>
                <c:pt idx="197">
                  <c:v>42646</c:v>
                </c:pt>
                <c:pt idx="198">
                  <c:v>42647</c:v>
                </c:pt>
                <c:pt idx="199">
                  <c:v>42648</c:v>
                </c:pt>
                <c:pt idx="200">
                  <c:v>42649</c:v>
                </c:pt>
                <c:pt idx="201">
                  <c:v>42650</c:v>
                </c:pt>
                <c:pt idx="202">
                  <c:v>42653</c:v>
                </c:pt>
                <c:pt idx="203">
                  <c:v>42654</c:v>
                </c:pt>
                <c:pt idx="204">
                  <c:v>42655</c:v>
                </c:pt>
                <c:pt idx="205">
                  <c:v>42656</c:v>
                </c:pt>
                <c:pt idx="206">
                  <c:v>42657</c:v>
                </c:pt>
                <c:pt idx="207">
                  <c:v>42660</c:v>
                </c:pt>
                <c:pt idx="208">
                  <c:v>42661</c:v>
                </c:pt>
                <c:pt idx="209">
                  <c:v>42662</c:v>
                </c:pt>
                <c:pt idx="210">
                  <c:v>42663</c:v>
                </c:pt>
                <c:pt idx="211">
                  <c:v>42664</c:v>
                </c:pt>
                <c:pt idx="212">
                  <c:v>42667</c:v>
                </c:pt>
                <c:pt idx="213">
                  <c:v>42668</c:v>
                </c:pt>
                <c:pt idx="214">
                  <c:v>42669</c:v>
                </c:pt>
                <c:pt idx="215">
                  <c:v>42670</c:v>
                </c:pt>
                <c:pt idx="216">
                  <c:v>42671</c:v>
                </c:pt>
                <c:pt idx="217">
                  <c:v>42674</c:v>
                </c:pt>
                <c:pt idx="218">
                  <c:v>42675</c:v>
                </c:pt>
                <c:pt idx="219">
                  <c:v>42676</c:v>
                </c:pt>
                <c:pt idx="220">
                  <c:v>42677</c:v>
                </c:pt>
                <c:pt idx="221">
                  <c:v>42678</c:v>
                </c:pt>
                <c:pt idx="222">
                  <c:v>42681</c:v>
                </c:pt>
                <c:pt idx="223">
                  <c:v>42682</c:v>
                </c:pt>
                <c:pt idx="224">
                  <c:v>42683</c:v>
                </c:pt>
                <c:pt idx="225">
                  <c:v>42684</c:v>
                </c:pt>
                <c:pt idx="226">
                  <c:v>42685</c:v>
                </c:pt>
                <c:pt idx="227">
                  <c:v>42688</c:v>
                </c:pt>
                <c:pt idx="228">
                  <c:v>42689</c:v>
                </c:pt>
                <c:pt idx="229">
                  <c:v>42690</c:v>
                </c:pt>
                <c:pt idx="230">
                  <c:v>42691</c:v>
                </c:pt>
                <c:pt idx="231">
                  <c:v>42692</c:v>
                </c:pt>
                <c:pt idx="232">
                  <c:v>42695</c:v>
                </c:pt>
                <c:pt idx="233">
                  <c:v>42696</c:v>
                </c:pt>
                <c:pt idx="234">
                  <c:v>42697</c:v>
                </c:pt>
                <c:pt idx="235">
                  <c:v>42698</c:v>
                </c:pt>
                <c:pt idx="236">
                  <c:v>42699</c:v>
                </c:pt>
                <c:pt idx="237">
                  <c:v>42702</c:v>
                </c:pt>
                <c:pt idx="238">
                  <c:v>42703</c:v>
                </c:pt>
                <c:pt idx="239">
                  <c:v>42704</c:v>
                </c:pt>
                <c:pt idx="240">
                  <c:v>42705</c:v>
                </c:pt>
                <c:pt idx="241">
                  <c:v>42706</c:v>
                </c:pt>
                <c:pt idx="242">
                  <c:v>42709</c:v>
                </c:pt>
                <c:pt idx="243">
                  <c:v>42710</c:v>
                </c:pt>
                <c:pt idx="244">
                  <c:v>42711</c:v>
                </c:pt>
                <c:pt idx="245">
                  <c:v>42712</c:v>
                </c:pt>
                <c:pt idx="246">
                  <c:v>42713</c:v>
                </c:pt>
                <c:pt idx="247">
                  <c:v>42716</c:v>
                </c:pt>
                <c:pt idx="248">
                  <c:v>42717</c:v>
                </c:pt>
                <c:pt idx="249">
                  <c:v>42718</c:v>
                </c:pt>
                <c:pt idx="250">
                  <c:v>42719</c:v>
                </c:pt>
                <c:pt idx="251">
                  <c:v>42720</c:v>
                </c:pt>
                <c:pt idx="252">
                  <c:v>42723</c:v>
                </c:pt>
                <c:pt idx="253">
                  <c:v>42724</c:v>
                </c:pt>
                <c:pt idx="254">
                  <c:v>42725</c:v>
                </c:pt>
                <c:pt idx="255">
                  <c:v>42726</c:v>
                </c:pt>
                <c:pt idx="256">
                  <c:v>42727</c:v>
                </c:pt>
                <c:pt idx="257">
                  <c:v>42730</c:v>
                </c:pt>
                <c:pt idx="258">
                  <c:v>42731</c:v>
                </c:pt>
                <c:pt idx="259">
                  <c:v>42732</c:v>
                </c:pt>
                <c:pt idx="260">
                  <c:v>42733</c:v>
                </c:pt>
                <c:pt idx="261">
                  <c:v>42734</c:v>
                </c:pt>
                <c:pt idx="262">
                  <c:v>42737</c:v>
                </c:pt>
                <c:pt idx="263">
                  <c:v>42738</c:v>
                </c:pt>
                <c:pt idx="264">
                  <c:v>42739</c:v>
                </c:pt>
                <c:pt idx="265">
                  <c:v>42740</c:v>
                </c:pt>
                <c:pt idx="266">
                  <c:v>42741</c:v>
                </c:pt>
                <c:pt idx="267">
                  <c:v>42744</c:v>
                </c:pt>
                <c:pt idx="268">
                  <c:v>42745</c:v>
                </c:pt>
                <c:pt idx="269">
                  <c:v>42746</c:v>
                </c:pt>
                <c:pt idx="270">
                  <c:v>42747</c:v>
                </c:pt>
                <c:pt idx="271">
                  <c:v>42748</c:v>
                </c:pt>
                <c:pt idx="272">
                  <c:v>42751</c:v>
                </c:pt>
                <c:pt idx="273">
                  <c:v>42752</c:v>
                </c:pt>
                <c:pt idx="274">
                  <c:v>42753</c:v>
                </c:pt>
                <c:pt idx="275">
                  <c:v>42754</c:v>
                </c:pt>
                <c:pt idx="276">
                  <c:v>42755</c:v>
                </c:pt>
                <c:pt idx="277">
                  <c:v>42758</c:v>
                </c:pt>
                <c:pt idx="278">
                  <c:v>42759</c:v>
                </c:pt>
                <c:pt idx="279">
                  <c:v>42760</c:v>
                </c:pt>
                <c:pt idx="280">
                  <c:v>42761</c:v>
                </c:pt>
                <c:pt idx="281">
                  <c:v>42762</c:v>
                </c:pt>
                <c:pt idx="282">
                  <c:v>42765</c:v>
                </c:pt>
                <c:pt idx="283">
                  <c:v>42766</c:v>
                </c:pt>
                <c:pt idx="284">
                  <c:v>42767</c:v>
                </c:pt>
                <c:pt idx="285">
                  <c:v>42768</c:v>
                </c:pt>
                <c:pt idx="286">
                  <c:v>42769</c:v>
                </c:pt>
                <c:pt idx="287">
                  <c:v>42772</c:v>
                </c:pt>
                <c:pt idx="288">
                  <c:v>42773</c:v>
                </c:pt>
                <c:pt idx="289">
                  <c:v>42774</c:v>
                </c:pt>
                <c:pt idx="290">
                  <c:v>42775</c:v>
                </c:pt>
                <c:pt idx="291">
                  <c:v>42776</c:v>
                </c:pt>
                <c:pt idx="292">
                  <c:v>42779</c:v>
                </c:pt>
                <c:pt idx="293">
                  <c:v>42780</c:v>
                </c:pt>
                <c:pt idx="294">
                  <c:v>42781</c:v>
                </c:pt>
                <c:pt idx="295">
                  <c:v>42782</c:v>
                </c:pt>
                <c:pt idx="296">
                  <c:v>42783</c:v>
                </c:pt>
                <c:pt idx="297">
                  <c:v>42786</c:v>
                </c:pt>
                <c:pt idx="298">
                  <c:v>42787</c:v>
                </c:pt>
                <c:pt idx="299">
                  <c:v>42788</c:v>
                </c:pt>
                <c:pt idx="300">
                  <c:v>42789</c:v>
                </c:pt>
                <c:pt idx="301">
                  <c:v>42790</c:v>
                </c:pt>
                <c:pt idx="302">
                  <c:v>42793</c:v>
                </c:pt>
                <c:pt idx="303">
                  <c:v>42794</c:v>
                </c:pt>
                <c:pt idx="304">
                  <c:v>42795</c:v>
                </c:pt>
                <c:pt idx="305">
                  <c:v>42796</c:v>
                </c:pt>
                <c:pt idx="306">
                  <c:v>42797</c:v>
                </c:pt>
                <c:pt idx="307">
                  <c:v>42800</c:v>
                </c:pt>
                <c:pt idx="308">
                  <c:v>42801</c:v>
                </c:pt>
                <c:pt idx="309">
                  <c:v>42802</c:v>
                </c:pt>
                <c:pt idx="310">
                  <c:v>42803</c:v>
                </c:pt>
                <c:pt idx="311">
                  <c:v>42804</c:v>
                </c:pt>
                <c:pt idx="312">
                  <c:v>42807</c:v>
                </c:pt>
                <c:pt idx="313">
                  <c:v>42808</c:v>
                </c:pt>
                <c:pt idx="314">
                  <c:v>42809</c:v>
                </c:pt>
                <c:pt idx="315">
                  <c:v>42810</c:v>
                </c:pt>
                <c:pt idx="316">
                  <c:v>42811</c:v>
                </c:pt>
                <c:pt idx="317">
                  <c:v>42814</c:v>
                </c:pt>
                <c:pt idx="318">
                  <c:v>42815</c:v>
                </c:pt>
                <c:pt idx="319">
                  <c:v>42816</c:v>
                </c:pt>
                <c:pt idx="320">
                  <c:v>42817</c:v>
                </c:pt>
                <c:pt idx="321">
                  <c:v>42818</c:v>
                </c:pt>
                <c:pt idx="322">
                  <c:v>42821</c:v>
                </c:pt>
                <c:pt idx="323">
                  <c:v>42822</c:v>
                </c:pt>
                <c:pt idx="324">
                  <c:v>42823</c:v>
                </c:pt>
                <c:pt idx="325">
                  <c:v>42824</c:v>
                </c:pt>
                <c:pt idx="326">
                  <c:v>42825</c:v>
                </c:pt>
                <c:pt idx="327">
                  <c:v>42828</c:v>
                </c:pt>
                <c:pt idx="328">
                  <c:v>42829</c:v>
                </c:pt>
                <c:pt idx="329">
                  <c:v>42830</c:v>
                </c:pt>
                <c:pt idx="330">
                  <c:v>42831</c:v>
                </c:pt>
                <c:pt idx="331">
                  <c:v>42832</c:v>
                </c:pt>
                <c:pt idx="332">
                  <c:v>42835</c:v>
                </c:pt>
                <c:pt idx="333">
                  <c:v>42836</c:v>
                </c:pt>
                <c:pt idx="334">
                  <c:v>42837</c:v>
                </c:pt>
                <c:pt idx="335">
                  <c:v>42838</c:v>
                </c:pt>
                <c:pt idx="336">
                  <c:v>42839</c:v>
                </c:pt>
                <c:pt idx="337">
                  <c:v>42842</c:v>
                </c:pt>
                <c:pt idx="338">
                  <c:v>42843</c:v>
                </c:pt>
                <c:pt idx="339">
                  <c:v>42844</c:v>
                </c:pt>
                <c:pt idx="340">
                  <c:v>42845</c:v>
                </c:pt>
                <c:pt idx="341">
                  <c:v>42846</c:v>
                </c:pt>
                <c:pt idx="342">
                  <c:v>42849</c:v>
                </c:pt>
                <c:pt idx="343">
                  <c:v>42850</c:v>
                </c:pt>
                <c:pt idx="344">
                  <c:v>42851</c:v>
                </c:pt>
                <c:pt idx="345">
                  <c:v>42852</c:v>
                </c:pt>
                <c:pt idx="346">
                  <c:v>42853</c:v>
                </c:pt>
                <c:pt idx="347">
                  <c:v>42856</c:v>
                </c:pt>
                <c:pt idx="348">
                  <c:v>42857</c:v>
                </c:pt>
                <c:pt idx="349">
                  <c:v>42858</c:v>
                </c:pt>
                <c:pt idx="350">
                  <c:v>42859</c:v>
                </c:pt>
                <c:pt idx="351">
                  <c:v>42860</c:v>
                </c:pt>
                <c:pt idx="352">
                  <c:v>42863</c:v>
                </c:pt>
                <c:pt idx="353">
                  <c:v>42864</c:v>
                </c:pt>
                <c:pt idx="354">
                  <c:v>42865</c:v>
                </c:pt>
                <c:pt idx="355">
                  <c:v>42866</c:v>
                </c:pt>
                <c:pt idx="356">
                  <c:v>42867</c:v>
                </c:pt>
                <c:pt idx="357">
                  <c:v>42870</c:v>
                </c:pt>
                <c:pt idx="358">
                  <c:v>42871</c:v>
                </c:pt>
                <c:pt idx="359">
                  <c:v>42872</c:v>
                </c:pt>
                <c:pt idx="360">
                  <c:v>42873</c:v>
                </c:pt>
                <c:pt idx="361">
                  <c:v>42874</c:v>
                </c:pt>
                <c:pt idx="362">
                  <c:v>42877</c:v>
                </c:pt>
                <c:pt idx="363">
                  <c:v>42878</c:v>
                </c:pt>
                <c:pt idx="364">
                  <c:v>42879</c:v>
                </c:pt>
                <c:pt idx="365">
                  <c:v>42880</c:v>
                </c:pt>
                <c:pt idx="366">
                  <c:v>42881</c:v>
                </c:pt>
                <c:pt idx="367">
                  <c:v>42884</c:v>
                </c:pt>
                <c:pt idx="368">
                  <c:v>42885</c:v>
                </c:pt>
                <c:pt idx="369">
                  <c:v>42886</c:v>
                </c:pt>
                <c:pt idx="370">
                  <c:v>42887</c:v>
                </c:pt>
                <c:pt idx="371">
                  <c:v>42888</c:v>
                </c:pt>
                <c:pt idx="372">
                  <c:v>42891</c:v>
                </c:pt>
                <c:pt idx="373">
                  <c:v>42892</c:v>
                </c:pt>
                <c:pt idx="374">
                  <c:v>42893</c:v>
                </c:pt>
                <c:pt idx="375">
                  <c:v>42894</c:v>
                </c:pt>
                <c:pt idx="376">
                  <c:v>42895</c:v>
                </c:pt>
                <c:pt idx="377">
                  <c:v>42898</c:v>
                </c:pt>
                <c:pt idx="378">
                  <c:v>42899</c:v>
                </c:pt>
                <c:pt idx="379">
                  <c:v>42900</c:v>
                </c:pt>
                <c:pt idx="380">
                  <c:v>42901</c:v>
                </c:pt>
                <c:pt idx="381">
                  <c:v>42902</c:v>
                </c:pt>
                <c:pt idx="382">
                  <c:v>42905</c:v>
                </c:pt>
                <c:pt idx="383">
                  <c:v>42906</c:v>
                </c:pt>
                <c:pt idx="384">
                  <c:v>42907</c:v>
                </c:pt>
                <c:pt idx="385">
                  <c:v>42908</c:v>
                </c:pt>
                <c:pt idx="386">
                  <c:v>42909</c:v>
                </c:pt>
                <c:pt idx="387">
                  <c:v>42912</c:v>
                </c:pt>
                <c:pt idx="388">
                  <c:v>42913</c:v>
                </c:pt>
                <c:pt idx="389">
                  <c:v>42914</c:v>
                </c:pt>
                <c:pt idx="390">
                  <c:v>42915</c:v>
                </c:pt>
                <c:pt idx="391">
                  <c:v>42916</c:v>
                </c:pt>
                <c:pt idx="392">
                  <c:v>42919</c:v>
                </c:pt>
                <c:pt idx="393">
                  <c:v>42920</c:v>
                </c:pt>
                <c:pt idx="394">
                  <c:v>42921</c:v>
                </c:pt>
                <c:pt idx="395">
                  <c:v>42922</c:v>
                </c:pt>
                <c:pt idx="396">
                  <c:v>42923</c:v>
                </c:pt>
                <c:pt idx="397">
                  <c:v>42926</c:v>
                </c:pt>
                <c:pt idx="398">
                  <c:v>42927</c:v>
                </c:pt>
                <c:pt idx="399">
                  <c:v>42928</c:v>
                </c:pt>
                <c:pt idx="400">
                  <c:v>42929</c:v>
                </c:pt>
                <c:pt idx="401">
                  <c:v>42930</c:v>
                </c:pt>
                <c:pt idx="402">
                  <c:v>42933</c:v>
                </c:pt>
                <c:pt idx="403">
                  <c:v>42934</c:v>
                </c:pt>
                <c:pt idx="404">
                  <c:v>42935</c:v>
                </c:pt>
                <c:pt idx="405">
                  <c:v>42936</c:v>
                </c:pt>
                <c:pt idx="406">
                  <c:v>42937</c:v>
                </c:pt>
                <c:pt idx="407">
                  <c:v>42940</c:v>
                </c:pt>
                <c:pt idx="408">
                  <c:v>42941</c:v>
                </c:pt>
                <c:pt idx="409">
                  <c:v>42942</c:v>
                </c:pt>
                <c:pt idx="410">
                  <c:v>42943</c:v>
                </c:pt>
                <c:pt idx="411">
                  <c:v>42944</c:v>
                </c:pt>
                <c:pt idx="412">
                  <c:v>42947</c:v>
                </c:pt>
                <c:pt idx="413">
                  <c:v>42948</c:v>
                </c:pt>
                <c:pt idx="414">
                  <c:v>42949</c:v>
                </c:pt>
                <c:pt idx="415">
                  <c:v>42950</c:v>
                </c:pt>
                <c:pt idx="416">
                  <c:v>42951</c:v>
                </c:pt>
                <c:pt idx="417">
                  <c:v>42954</c:v>
                </c:pt>
                <c:pt idx="418">
                  <c:v>42955</c:v>
                </c:pt>
                <c:pt idx="419">
                  <c:v>42956</c:v>
                </c:pt>
                <c:pt idx="420">
                  <c:v>42957</c:v>
                </c:pt>
                <c:pt idx="421">
                  <c:v>42958</c:v>
                </c:pt>
                <c:pt idx="422">
                  <c:v>42961</c:v>
                </c:pt>
                <c:pt idx="423">
                  <c:v>42962</c:v>
                </c:pt>
                <c:pt idx="424">
                  <c:v>42963</c:v>
                </c:pt>
                <c:pt idx="425">
                  <c:v>42964</c:v>
                </c:pt>
                <c:pt idx="426">
                  <c:v>42965</c:v>
                </c:pt>
                <c:pt idx="427">
                  <c:v>42968</c:v>
                </c:pt>
                <c:pt idx="428">
                  <c:v>42969</c:v>
                </c:pt>
                <c:pt idx="429">
                  <c:v>42970</c:v>
                </c:pt>
                <c:pt idx="430">
                  <c:v>42971</c:v>
                </c:pt>
                <c:pt idx="431">
                  <c:v>42972</c:v>
                </c:pt>
                <c:pt idx="432">
                  <c:v>42975</c:v>
                </c:pt>
                <c:pt idx="433">
                  <c:v>42976</c:v>
                </c:pt>
                <c:pt idx="434">
                  <c:v>42977</c:v>
                </c:pt>
                <c:pt idx="435">
                  <c:v>42978</c:v>
                </c:pt>
                <c:pt idx="436">
                  <c:v>42979</c:v>
                </c:pt>
                <c:pt idx="437">
                  <c:v>42982</c:v>
                </c:pt>
                <c:pt idx="438">
                  <c:v>42983</c:v>
                </c:pt>
                <c:pt idx="439">
                  <c:v>42984</c:v>
                </c:pt>
                <c:pt idx="440">
                  <c:v>42985</c:v>
                </c:pt>
                <c:pt idx="441">
                  <c:v>42986</c:v>
                </c:pt>
                <c:pt idx="442">
                  <c:v>42989</c:v>
                </c:pt>
                <c:pt idx="443">
                  <c:v>42990</c:v>
                </c:pt>
                <c:pt idx="444">
                  <c:v>42991</c:v>
                </c:pt>
                <c:pt idx="445">
                  <c:v>42992</c:v>
                </c:pt>
                <c:pt idx="446">
                  <c:v>42993</c:v>
                </c:pt>
                <c:pt idx="447">
                  <c:v>42996</c:v>
                </c:pt>
                <c:pt idx="448">
                  <c:v>42997</c:v>
                </c:pt>
                <c:pt idx="449">
                  <c:v>42998</c:v>
                </c:pt>
                <c:pt idx="450">
                  <c:v>42999</c:v>
                </c:pt>
                <c:pt idx="451">
                  <c:v>43000</c:v>
                </c:pt>
                <c:pt idx="452">
                  <c:v>43003</c:v>
                </c:pt>
                <c:pt idx="453">
                  <c:v>43004</c:v>
                </c:pt>
                <c:pt idx="454">
                  <c:v>43005</c:v>
                </c:pt>
                <c:pt idx="455">
                  <c:v>43006</c:v>
                </c:pt>
                <c:pt idx="456">
                  <c:v>43007</c:v>
                </c:pt>
                <c:pt idx="457">
                  <c:v>43010</c:v>
                </c:pt>
                <c:pt idx="458">
                  <c:v>43011</c:v>
                </c:pt>
                <c:pt idx="459">
                  <c:v>43012</c:v>
                </c:pt>
                <c:pt idx="460">
                  <c:v>43013</c:v>
                </c:pt>
                <c:pt idx="461">
                  <c:v>43014</c:v>
                </c:pt>
                <c:pt idx="462">
                  <c:v>43017</c:v>
                </c:pt>
                <c:pt idx="463">
                  <c:v>43018</c:v>
                </c:pt>
                <c:pt idx="464">
                  <c:v>43019</c:v>
                </c:pt>
                <c:pt idx="465">
                  <c:v>43020</c:v>
                </c:pt>
                <c:pt idx="466">
                  <c:v>43021</c:v>
                </c:pt>
                <c:pt idx="467">
                  <c:v>43024</c:v>
                </c:pt>
                <c:pt idx="468">
                  <c:v>43025</c:v>
                </c:pt>
                <c:pt idx="469">
                  <c:v>43026</c:v>
                </c:pt>
                <c:pt idx="470">
                  <c:v>43027</c:v>
                </c:pt>
                <c:pt idx="471">
                  <c:v>43028</c:v>
                </c:pt>
                <c:pt idx="472">
                  <c:v>43031</c:v>
                </c:pt>
                <c:pt idx="473">
                  <c:v>43032</c:v>
                </c:pt>
                <c:pt idx="474">
                  <c:v>43033</c:v>
                </c:pt>
                <c:pt idx="475">
                  <c:v>43034</c:v>
                </c:pt>
                <c:pt idx="476">
                  <c:v>43035</c:v>
                </c:pt>
                <c:pt idx="477">
                  <c:v>43038</c:v>
                </c:pt>
                <c:pt idx="478">
                  <c:v>43039</c:v>
                </c:pt>
                <c:pt idx="479">
                  <c:v>43040</c:v>
                </c:pt>
                <c:pt idx="480">
                  <c:v>43041</c:v>
                </c:pt>
                <c:pt idx="481">
                  <c:v>43042</c:v>
                </c:pt>
                <c:pt idx="482">
                  <c:v>43045</c:v>
                </c:pt>
                <c:pt idx="483">
                  <c:v>43046</c:v>
                </c:pt>
                <c:pt idx="484">
                  <c:v>43047</c:v>
                </c:pt>
                <c:pt idx="485">
                  <c:v>43048</c:v>
                </c:pt>
                <c:pt idx="486">
                  <c:v>43049</c:v>
                </c:pt>
                <c:pt idx="487">
                  <c:v>43052</c:v>
                </c:pt>
                <c:pt idx="488">
                  <c:v>43053</c:v>
                </c:pt>
                <c:pt idx="489">
                  <c:v>43054</c:v>
                </c:pt>
                <c:pt idx="490">
                  <c:v>43055</c:v>
                </c:pt>
                <c:pt idx="491">
                  <c:v>43056</c:v>
                </c:pt>
                <c:pt idx="492">
                  <c:v>43059</c:v>
                </c:pt>
                <c:pt idx="493">
                  <c:v>43060</c:v>
                </c:pt>
                <c:pt idx="494">
                  <c:v>43061</c:v>
                </c:pt>
                <c:pt idx="495">
                  <c:v>43062</c:v>
                </c:pt>
                <c:pt idx="496">
                  <c:v>43063</c:v>
                </c:pt>
                <c:pt idx="497">
                  <c:v>43066</c:v>
                </c:pt>
                <c:pt idx="498">
                  <c:v>43067</c:v>
                </c:pt>
                <c:pt idx="499">
                  <c:v>43068</c:v>
                </c:pt>
                <c:pt idx="500">
                  <c:v>43069</c:v>
                </c:pt>
                <c:pt idx="501">
                  <c:v>43070</c:v>
                </c:pt>
                <c:pt idx="502">
                  <c:v>43073</c:v>
                </c:pt>
                <c:pt idx="503">
                  <c:v>43074</c:v>
                </c:pt>
                <c:pt idx="504">
                  <c:v>43075</c:v>
                </c:pt>
                <c:pt idx="505">
                  <c:v>43076</c:v>
                </c:pt>
                <c:pt idx="506">
                  <c:v>43077</c:v>
                </c:pt>
                <c:pt idx="507">
                  <c:v>43080</c:v>
                </c:pt>
                <c:pt idx="508">
                  <c:v>43081</c:v>
                </c:pt>
                <c:pt idx="509">
                  <c:v>43082</c:v>
                </c:pt>
                <c:pt idx="510">
                  <c:v>43083</c:v>
                </c:pt>
                <c:pt idx="511">
                  <c:v>43084</c:v>
                </c:pt>
                <c:pt idx="512">
                  <c:v>43087</c:v>
                </c:pt>
                <c:pt idx="513">
                  <c:v>43088</c:v>
                </c:pt>
                <c:pt idx="514">
                  <c:v>43089</c:v>
                </c:pt>
                <c:pt idx="515">
                  <c:v>43090</c:v>
                </c:pt>
                <c:pt idx="516">
                  <c:v>43091</c:v>
                </c:pt>
                <c:pt idx="517">
                  <c:v>43094</c:v>
                </c:pt>
                <c:pt idx="518">
                  <c:v>43095</c:v>
                </c:pt>
                <c:pt idx="519">
                  <c:v>43096</c:v>
                </c:pt>
                <c:pt idx="520">
                  <c:v>43097</c:v>
                </c:pt>
                <c:pt idx="521">
                  <c:v>43098</c:v>
                </c:pt>
                <c:pt idx="522">
                  <c:v>43101</c:v>
                </c:pt>
                <c:pt idx="523">
                  <c:v>43102</c:v>
                </c:pt>
                <c:pt idx="524">
                  <c:v>43103</c:v>
                </c:pt>
                <c:pt idx="525">
                  <c:v>43104</c:v>
                </c:pt>
                <c:pt idx="526">
                  <c:v>43105</c:v>
                </c:pt>
                <c:pt idx="527">
                  <c:v>43108</c:v>
                </c:pt>
                <c:pt idx="528">
                  <c:v>43109</c:v>
                </c:pt>
                <c:pt idx="529">
                  <c:v>43110</c:v>
                </c:pt>
                <c:pt idx="530">
                  <c:v>43111</c:v>
                </c:pt>
                <c:pt idx="531">
                  <c:v>43112</c:v>
                </c:pt>
                <c:pt idx="532">
                  <c:v>43115</c:v>
                </c:pt>
                <c:pt idx="533">
                  <c:v>43116</c:v>
                </c:pt>
                <c:pt idx="534">
                  <c:v>43117</c:v>
                </c:pt>
                <c:pt idx="535">
                  <c:v>43118</c:v>
                </c:pt>
                <c:pt idx="536">
                  <c:v>43119</c:v>
                </c:pt>
                <c:pt idx="537">
                  <c:v>43122</c:v>
                </c:pt>
                <c:pt idx="538">
                  <c:v>43123</c:v>
                </c:pt>
                <c:pt idx="539">
                  <c:v>43124</c:v>
                </c:pt>
                <c:pt idx="540">
                  <c:v>43125</c:v>
                </c:pt>
                <c:pt idx="541">
                  <c:v>43126</c:v>
                </c:pt>
                <c:pt idx="542">
                  <c:v>43129</c:v>
                </c:pt>
                <c:pt idx="543">
                  <c:v>43130</c:v>
                </c:pt>
                <c:pt idx="544">
                  <c:v>43131</c:v>
                </c:pt>
                <c:pt idx="545">
                  <c:v>43132</c:v>
                </c:pt>
                <c:pt idx="546">
                  <c:v>43133</c:v>
                </c:pt>
                <c:pt idx="547">
                  <c:v>43136</c:v>
                </c:pt>
                <c:pt idx="548">
                  <c:v>43137</c:v>
                </c:pt>
                <c:pt idx="549">
                  <c:v>43138</c:v>
                </c:pt>
                <c:pt idx="550">
                  <c:v>43139</c:v>
                </c:pt>
                <c:pt idx="551">
                  <c:v>43140</c:v>
                </c:pt>
                <c:pt idx="552">
                  <c:v>43143</c:v>
                </c:pt>
                <c:pt idx="553">
                  <c:v>43144</c:v>
                </c:pt>
                <c:pt idx="554">
                  <c:v>43145</c:v>
                </c:pt>
                <c:pt idx="555">
                  <c:v>43146</c:v>
                </c:pt>
                <c:pt idx="556">
                  <c:v>43147</c:v>
                </c:pt>
                <c:pt idx="557">
                  <c:v>43150</c:v>
                </c:pt>
                <c:pt idx="558">
                  <c:v>43151</c:v>
                </c:pt>
                <c:pt idx="559">
                  <c:v>43152</c:v>
                </c:pt>
                <c:pt idx="560">
                  <c:v>43153</c:v>
                </c:pt>
                <c:pt idx="561">
                  <c:v>43154</c:v>
                </c:pt>
                <c:pt idx="562">
                  <c:v>43157</c:v>
                </c:pt>
                <c:pt idx="563">
                  <c:v>43158</c:v>
                </c:pt>
                <c:pt idx="564">
                  <c:v>43159</c:v>
                </c:pt>
                <c:pt idx="565">
                  <c:v>43160</c:v>
                </c:pt>
                <c:pt idx="566">
                  <c:v>43161</c:v>
                </c:pt>
                <c:pt idx="567">
                  <c:v>43164</c:v>
                </c:pt>
                <c:pt idx="568">
                  <c:v>43165</c:v>
                </c:pt>
                <c:pt idx="569">
                  <c:v>43166</c:v>
                </c:pt>
                <c:pt idx="570">
                  <c:v>43167</c:v>
                </c:pt>
                <c:pt idx="571">
                  <c:v>43168</c:v>
                </c:pt>
                <c:pt idx="572">
                  <c:v>43171</c:v>
                </c:pt>
                <c:pt idx="573">
                  <c:v>43172</c:v>
                </c:pt>
                <c:pt idx="574">
                  <c:v>43173</c:v>
                </c:pt>
                <c:pt idx="575">
                  <c:v>43174</c:v>
                </c:pt>
                <c:pt idx="576">
                  <c:v>43175</c:v>
                </c:pt>
                <c:pt idx="577">
                  <c:v>43178</c:v>
                </c:pt>
                <c:pt idx="578">
                  <c:v>43179</c:v>
                </c:pt>
                <c:pt idx="579">
                  <c:v>43180</c:v>
                </c:pt>
                <c:pt idx="580">
                  <c:v>43181</c:v>
                </c:pt>
                <c:pt idx="581">
                  <c:v>43182</c:v>
                </c:pt>
                <c:pt idx="582">
                  <c:v>43185</c:v>
                </c:pt>
                <c:pt idx="583">
                  <c:v>43186</c:v>
                </c:pt>
                <c:pt idx="584">
                  <c:v>43187</c:v>
                </c:pt>
                <c:pt idx="585">
                  <c:v>43188</c:v>
                </c:pt>
                <c:pt idx="586">
                  <c:v>43189</c:v>
                </c:pt>
                <c:pt idx="587">
                  <c:v>43192</c:v>
                </c:pt>
                <c:pt idx="588">
                  <c:v>43193</c:v>
                </c:pt>
                <c:pt idx="589">
                  <c:v>43194</c:v>
                </c:pt>
                <c:pt idx="590">
                  <c:v>43195</c:v>
                </c:pt>
                <c:pt idx="591">
                  <c:v>43196</c:v>
                </c:pt>
                <c:pt idx="592">
                  <c:v>43199</c:v>
                </c:pt>
                <c:pt idx="593">
                  <c:v>43200</c:v>
                </c:pt>
                <c:pt idx="594">
                  <c:v>43201</c:v>
                </c:pt>
                <c:pt idx="595">
                  <c:v>43202</c:v>
                </c:pt>
                <c:pt idx="596">
                  <c:v>43203</c:v>
                </c:pt>
                <c:pt idx="597">
                  <c:v>43206</c:v>
                </c:pt>
                <c:pt idx="598">
                  <c:v>43207</c:v>
                </c:pt>
                <c:pt idx="599">
                  <c:v>43208</c:v>
                </c:pt>
                <c:pt idx="600">
                  <c:v>43209</c:v>
                </c:pt>
                <c:pt idx="601">
                  <c:v>43210</c:v>
                </c:pt>
                <c:pt idx="602">
                  <c:v>43213</c:v>
                </c:pt>
                <c:pt idx="603">
                  <c:v>43214</c:v>
                </c:pt>
                <c:pt idx="604">
                  <c:v>43215</c:v>
                </c:pt>
                <c:pt idx="605">
                  <c:v>43216</c:v>
                </c:pt>
                <c:pt idx="606">
                  <c:v>43217</c:v>
                </c:pt>
                <c:pt idx="607">
                  <c:v>43220</c:v>
                </c:pt>
                <c:pt idx="608">
                  <c:v>43221</c:v>
                </c:pt>
                <c:pt idx="609">
                  <c:v>43222</c:v>
                </c:pt>
                <c:pt idx="610">
                  <c:v>43223</c:v>
                </c:pt>
                <c:pt idx="611">
                  <c:v>43224</c:v>
                </c:pt>
                <c:pt idx="612">
                  <c:v>43227</c:v>
                </c:pt>
                <c:pt idx="613">
                  <c:v>43228</c:v>
                </c:pt>
                <c:pt idx="614">
                  <c:v>43229</c:v>
                </c:pt>
                <c:pt idx="615">
                  <c:v>43230</c:v>
                </c:pt>
                <c:pt idx="616">
                  <c:v>43231</c:v>
                </c:pt>
                <c:pt idx="617">
                  <c:v>43234</c:v>
                </c:pt>
                <c:pt idx="618">
                  <c:v>43235</c:v>
                </c:pt>
                <c:pt idx="619">
                  <c:v>43236</c:v>
                </c:pt>
                <c:pt idx="620">
                  <c:v>43237</c:v>
                </c:pt>
                <c:pt idx="621">
                  <c:v>43238</c:v>
                </c:pt>
                <c:pt idx="622">
                  <c:v>43241</c:v>
                </c:pt>
                <c:pt idx="623">
                  <c:v>43242</c:v>
                </c:pt>
                <c:pt idx="624">
                  <c:v>43243</c:v>
                </c:pt>
                <c:pt idx="625">
                  <c:v>43244</c:v>
                </c:pt>
                <c:pt idx="626">
                  <c:v>43245</c:v>
                </c:pt>
                <c:pt idx="627">
                  <c:v>43248</c:v>
                </c:pt>
                <c:pt idx="628">
                  <c:v>43249</c:v>
                </c:pt>
                <c:pt idx="629">
                  <c:v>43250</c:v>
                </c:pt>
                <c:pt idx="630">
                  <c:v>43251</c:v>
                </c:pt>
                <c:pt idx="631">
                  <c:v>43252</c:v>
                </c:pt>
                <c:pt idx="632">
                  <c:v>43255</c:v>
                </c:pt>
                <c:pt idx="633">
                  <c:v>43256</c:v>
                </c:pt>
                <c:pt idx="634">
                  <c:v>43257</c:v>
                </c:pt>
                <c:pt idx="635">
                  <c:v>43258</c:v>
                </c:pt>
                <c:pt idx="636">
                  <c:v>43259</c:v>
                </c:pt>
                <c:pt idx="637">
                  <c:v>43262</c:v>
                </c:pt>
                <c:pt idx="638">
                  <c:v>43263</c:v>
                </c:pt>
                <c:pt idx="639">
                  <c:v>43264</c:v>
                </c:pt>
                <c:pt idx="640">
                  <c:v>43265</c:v>
                </c:pt>
                <c:pt idx="641">
                  <c:v>43266</c:v>
                </c:pt>
                <c:pt idx="642">
                  <c:v>43269</c:v>
                </c:pt>
                <c:pt idx="643">
                  <c:v>43270</c:v>
                </c:pt>
                <c:pt idx="644">
                  <c:v>43271</c:v>
                </c:pt>
                <c:pt idx="645">
                  <c:v>43272</c:v>
                </c:pt>
                <c:pt idx="646">
                  <c:v>43273</c:v>
                </c:pt>
                <c:pt idx="647">
                  <c:v>43276</c:v>
                </c:pt>
                <c:pt idx="648">
                  <c:v>43277</c:v>
                </c:pt>
                <c:pt idx="649">
                  <c:v>43278</c:v>
                </c:pt>
                <c:pt idx="650">
                  <c:v>43279</c:v>
                </c:pt>
                <c:pt idx="651">
                  <c:v>43280</c:v>
                </c:pt>
                <c:pt idx="652">
                  <c:v>43283</c:v>
                </c:pt>
                <c:pt idx="653">
                  <c:v>43284</c:v>
                </c:pt>
                <c:pt idx="654">
                  <c:v>43285</c:v>
                </c:pt>
                <c:pt idx="655">
                  <c:v>43286</c:v>
                </c:pt>
                <c:pt idx="656">
                  <c:v>43287</c:v>
                </c:pt>
                <c:pt idx="657">
                  <c:v>43290</c:v>
                </c:pt>
                <c:pt idx="658">
                  <c:v>43291</c:v>
                </c:pt>
                <c:pt idx="659">
                  <c:v>43292</c:v>
                </c:pt>
                <c:pt idx="660">
                  <c:v>43293</c:v>
                </c:pt>
                <c:pt idx="661">
                  <c:v>43294</c:v>
                </c:pt>
                <c:pt idx="662">
                  <c:v>43297</c:v>
                </c:pt>
                <c:pt idx="663">
                  <c:v>43298</c:v>
                </c:pt>
                <c:pt idx="664">
                  <c:v>43299</c:v>
                </c:pt>
                <c:pt idx="665">
                  <c:v>43300</c:v>
                </c:pt>
                <c:pt idx="666">
                  <c:v>43301</c:v>
                </c:pt>
                <c:pt idx="667">
                  <c:v>43304</c:v>
                </c:pt>
                <c:pt idx="668">
                  <c:v>43305</c:v>
                </c:pt>
                <c:pt idx="669">
                  <c:v>43306</c:v>
                </c:pt>
                <c:pt idx="670">
                  <c:v>43307</c:v>
                </c:pt>
                <c:pt idx="671">
                  <c:v>43308</c:v>
                </c:pt>
                <c:pt idx="672">
                  <c:v>43311</c:v>
                </c:pt>
                <c:pt idx="673">
                  <c:v>43312</c:v>
                </c:pt>
                <c:pt idx="674">
                  <c:v>43313</c:v>
                </c:pt>
                <c:pt idx="675">
                  <c:v>43314</c:v>
                </c:pt>
                <c:pt idx="676">
                  <c:v>43315</c:v>
                </c:pt>
                <c:pt idx="677">
                  <c:v>43318</c:v>
                </c:pt>
                <c:pt idx="678">
                  <c:v>43319</c:v>
                </c:pt>
                <c:pt idx="679">
                  <c:v>43320</c:v>
                </c:pt>
                <c:pt idx="680">
                  <c:v>43321</c:v>
                </c:pt>
                <c:pt idx="681">
                  <c:v>43322</c:v>
                </c:pt>
                <c:pt idx="682">
                  <c:v>43325</c:v>
                </c:pt>
                <c:pt idx="683">
                  <c:v>43326</c:v>
                </c:pt>
                <c:pt idx="684">
                  <c:v>43327</c:v>
                </c:pt>
                <c:pt idx="685">
                  <c:v>43328</c:v>
                </c:pt>
                <c:pt idx="686">
                  <c:v>43329</c:v>
                </c:pt>
                <c:pt idx="687">
                  <c:v>43332</c:v>
                </c:pt>
                <c:pt idx="688">
                  <c:v>43333</c:v>
                </c:pt>
                <c:pt idx="689">
                  <c:v>43334</c:v>
                </c:pt>
                <c:pt idx="690">
                  <c:v>43335</c:v>
                </c:pt>
                <c:pt idx="691">
                  <c:v>43336</c:v>
                </c:pt>
                <c:pt idx="692">
                  <c:v>43339</c:v>
                </c:pt>
                <c:pt idx="693">
                  <c:v>43340</c:v>
                </c:pt>
                <c:pt idx="694">
                  <c:v>43341</c:v>
                </c:pt>
                <c:pt idx="695">
                  <c:v>43342</c:v>
                </c:pt>
                <c:pt idx="696">
                  <c:v>43343</c:v>
                </c:pt>
                <c:pt idx="697">
                  <c:v>43346</c:v>
                </c:pt>
                <c:pt idx="698">
                  <c:v>43347</c:v>
                </c:pt>
                <c:pt idx="699">
                  <c:v>43348</c:v>
                </c:pt>
                <c:pt idx="700">
                  <c:v>43349</c:v>
                </c:pt>
                <c:pt idx="701">
                  <c:v>43350</c:v>
                </c:pt>
                <c:pt idx="702">
                  <c:v>43353</c:v>
                </c:pt>
                <c:pt idx="703">
                  <c:v>43354</c:v>
                </c:pt>
                <c:pt idx="704">
                  <c:v>43355</c:v>
                </c:pt>
                <c:pt idx="705">
                  <c:v>43356</c:v>
                </c:pt>
                <c:pt idx="706">
                  <c:v>43357</c:v>
                </c:pt>
                <c:pt idx="707">
                  <c:v>43360</c:v>
                </c:pt>
                <c:pt idx="708">
                  <c:v>43361</c:v>
                </c:pt>
                <c:pt idx="709">
                  <c:v>43362</c:v>
                </c:pt>
                <c:pt idx="710">
                  <c:v>43363</c:v>
                </c:pt>
                <c:pt idx="711">
                  <c:v>43364</c:v>
                </c:pt>
                <c:pt idx="712">
                  <c:v>43367</c:v>
                </c:pt>
                <c:pt idx="713">
                  <c:v>43368</c:v>
                </c:pt>
                <c:pt idx="714">
                  <c:v>43369</c:v>
                </c:pt>
                <c:pt idx="715">
                  <c:v>43370</c:v>
                </c:pt>
                <c:pt idx="716">
                  <c:v>43371</c:v>
                </c:pt>
                <c:pt idx="717">
                  <c:v>43374</c:v>
                </c:pt>
                <c:pt idx="718">
                  <c:v>43375</c:v>
                </c:pt>
                <c:pt idx="719">
                  <c:v>43376</c:v>
                </c:pt>
                <c:pt idx="720">
                  <c:v>43377</c:v>
                </c:pt>
                <c:pt idx="721">
                  <c:v>43378</c:v>
                </c:pt>
                <c:pt idx="722">
                  <c:v>43381</c:v>
                </c:pt>
                <c:pt idx="723">
                  <c:v>43382</c:v>
                </c:pt>
                <c:pt idx="724">
                  <c:v>43383</c:v>
                </c:pt>
                <c:pt idx="725">
                  <c:v>43384</c:v>
                </c:pt>
                <c:pt idx="726">
                  <c:v>43385</c:v>
                </c:pt>
                <c:pt idx="727">
                  <c:v>43388</c:v>
                </c:pt>
                <c:pt idx="728">
                  <c:v>43389</c:v>
                </c:pt>
                <c:pt idx="729">
                  <c:v>43390</c:v>
                </c:pt>
                <c:pt idx="730">
                  <c:v>43391</c:v>
                </c:pt>
                <c:pt idx="731">
                  <c:v>43392</c:v>
                </c:pt>
                <c:pt idx="732">
                  <c:v>43395</c:v>
                </c:pt>
                <c:pt idx="733">
                  <c:v>43396</c:v>
                </c:pt>
                <c:pt idx="734">
                  <c:v>43397</c:v>
                </c:pt>
                <c:pt idx="735">
                  <c:v>43398</c:v>
                </c:pt>
                <c:pt idx="736">
                  <c:v>43399</c:v>
                </c:pt>
                <c:pt idx="737">
                  <c:v>43402</c:v>
                </c:pt>
                <c:pt idx="738">
                  <c:v>43403</c:v>
                </c:pt>
                <c:pt idx="739">
                  <c:v>43404</c:v>
                </c:pt>
                <c:pt idx="740">
                  <c:v>43405</c:v>
                </c:pt>
                <c:pt idx="741">
                  <c:v>43406</c:v>
                </c:pt>
                <c:pt idx="742">
                  <c:v>43409</c:v>
                </c:pt>
                <c:pt idx="743">
                  <c:v>43410</c:v>
                </c:pt>
                <c:pt idx="744">
                  <c:v>43411</c:v>
                </c:pt>
                <c:pt idx="745">
                  <c:v>43412</c:v>
                </c:pt>
                <c:pt idx="746">
                  <c:v>43413</c:v>
                </c:pt>
                <c:pt idx="747">
                  <c:v>43416</c:v>
                </c:pt>
                <c:pt idx="748">
                  <c:v>43417</c:v>
                </c:pt>
                <c:pt idx="749">
                  <c:v>43418</c:v>
                </c:pt>
                <c:pt idx="750">
                  <c:v>43419</c:v>
                </c:pt>
                <c:pt idx="751">
                  <c:v>43420</c:v>
                </c:pt>
                <c:pt idx="752">
                  <c:v>43423</c:v>
                </c:pt>
                <c:pt idx="753">
                  <c:v>43424</c:v>
                </c:pt>
                <c:pt idx="754">
                  <c:v>43425</c:v>
                </c:pt>
                <c:pt idx="755">
                  <c:v>43426</c:v>
                </c:pt>
                <c:pt idx="756">
                  <c:v>43427</c:v>
                </c:pt>
                <c:pt idx="757">
                  <c:v>43430</c:v>
                </c:pt>
                <c:pt idx="758">
                  <c:v>43431</c:v>
                </c:pt>
                <c:pt idx="759">
                  <c:v>43432</c:v>
                </c:pt>
                <c:pt idx="760">
                  <c:v>43433</c:v>
                </c:pt>
                <c:pt idx="761">
                  <c:v>43434</c:v>
                </c:pt>
                <c:pt idx="762">
                  <c:v>43437</c:v>
                </c:pt>
                <c:pt idx="763">
                  <c:v>43438</c:v>
                </c:pt>
                <c:pt idx="764">
                  <c:v>43439</c:v>
                </c:pt>
                <c:pt idx="765">
                  <c:v>43440</c:v>
                </c:pt>
                <c:pt idx="766">
                  <c:v>43441</c:v>
                </c:pt>
                <c:pt idx="767">
                  <c:v>43444</c:v>
                </c:pt>
                <c:pt idx="768">
                  <c:v>43445</c:v>
                </c:pt>
                <c:pt idx="769">
                  <c:v>43446</c:v>
                </c:pt>
                <c:pt idx="770">
                  <c:v>43447</c:v>
                </c:pt>
                <c:pt idx="771">
                  <c:v>43448</c:v>
                </c:pt>
                <c:pt idx="772">
                  <c:v>43451</c:v>
                </c:pt>
                <c:pt idx="773">
                  <c:v>43452</c:v>
                </c:pt>
                <c:pt idx="774">
                  <c:v>43453</c:v>
                </c:pt>
                <c:pt idx="775">
                  <c:v>43454</c:v>
                </c:pt>
                <c:pt idx="776">
                  <c:v>43455</c:v>
                </c:pt>
                <c:pt idx="777">
                  <c:v>43458</c:v>
                </c:pt>
                <c:pt idx="778">
                  <c:v>43459</c:v>
                </c:pt>
                <c:pt idx="779">
                  <c:v>43460</c:v>
                </c:pt>
                <c:pt idx="780">
                  <c:v>43461</c:v>
                </c:pt>
                <c:pt idx="781">
                  <c:v>43462</c:v>
                </c:pt>
                <c:pt idx="782">
                  <c:v>43465</c:v>
                </c:pt>
              </c:numCache>
            </c:numRef>
          </c:cat>
          <c:val>
            <c:numRef>
              <c:f>assets!$AB$3:$AB$785</c:f>
              <c:numCache>
                <c:formatCode>0.00E+00</c:formatCode>
                <c:ptCount val="783"/>
                <c:pt idx="1">
                  <c:v>0.85586913634991157</c:v>
                </c:pt>
                <c:pt idx="2">
                  <c:v>0.85532748359049804</c:v>
                </c:pt>
                <c:pt idx="3">
                  <c:v>0.85600517160437395</c:v>
                </c:pt>
                <c:pt idx="4">
                  <c:v>0.85609973629786207</c:v>
                </c:pt>
                <c:pt idx="5">
                  <c:v>0.88048403212779303</c:v>
                </c:pt>
                <c:pt idx="6">
                  <c:v>0.84251225255187445</c:v>
                </c:pt>
                <c:pt idx="7">
                  <c:v>0.84891616179371543</c:v>
                </c:pt>
                <c:pt idx="8">
                  <c:v>0.85021673482097282</c:v>
                </c:pt>
                <c:pt idx="9">
                  <c:v>0.84837713545865345</c:v>
                </c:pt>
                <c:pt idx="10">
                  <c:v>0.84832118211680463</c:v>
                </c:pt>
                <c:pt idx="11">
                  <c:v>0.85094190304671624</c:v>
                </c:pt>
                <c:pt idx="12">
                  <c:v>0.63140292536211973</c:v>
                </c:pt>
                <c:pt idx="13">
                  <c:v>0.58156363285578572</c:v>
                </c:pt>
                <c:pt idx="14">
                  <c:v>0.57742867576597134</c:v>
                </c:pt>
                <c:pt idx="15">
                  <c:v>0.44116726548147905</c:v>
                </c:pt>
                <c:pt idx="16">
                  <c:v>0.43436974786055582</c:v>
                </c:pt>
                <c:pt idx="17">
                  <c:v>0.37397004594452377</c:v>
                </c:pt>
                <c:pt idx="18">
                  <c:v>0.40387747043967309</c:v>
                </c:pt>
                <c:pt idx="19">
                  <c:v>0.40446791319372577</c:v>
                </c:pt>
                <c:pt idx="20">
                  <c:v>0.40472802978837186</c:v>
                </c:pt>
                <c:pt idx="21">
                  <c:v>0.37760456504895651</c:v>
                </c:pt>
                <c:pt idx="22">
                  <c:v>0.37619381637168942</c:v>
                </c:pt>
                <c:pt idx="23">
                  <c:v>0.36836163509498998</c:v>
                </c:pt>
                <c:pt idx="24">
                  <c:v>0.38828251638774891</c:v>
                </c:pt>
                <c:pt idx="25">
                  <c:v>0.38573829316004909</c:v>
                </c:pt>
                <c:pt idx="26">
                  <c:v>0.36267000781515485</c:v>
                </c:pt>
                <c:pt idx="27">
                  <c:v>0.36185074356768626</c:v>
                </c:pt>
                <c:pt idx="28">
                  <c:v>0.33181610542117845</c:v>
                </c:pt>
                <c:pt idx="29">
                  <c:v>0.33197029198150813</c:v>
                </c:pt>
                <c:pt idx="30">
                  <c:v>0.32901604503000464</c:v>
                </c:pt>
                <c:pt idx="31">
                  <c:v>0.32709436819611709</c:v>
                </c:pt>
                <c:pt idx="32">
                  <c:v>0.33024993160706961</c:v>
                </c:pt>
                <c:pt idx="33">
                  <c:v>0.29887949518176643</c:v>
                </c:pt>
                <c:pt idx="34">
                  <c:v>0.29188493483869948</c:v>
                </c:pt>
                <c:pt idx="35">
                  <c:v>0.2841763668705985</c:v>
                </c:pt>
                <c:pt idx="36">
                  <c:v>0.29223546255300664</c:v>
                </c:pt>
                <c:pt idx="37">
                  <c:v>0.29405439949148193</c:v>
                </c:pt>
                <c:pt idx="38">
                  <c:v>0.25527375586858525</c:v>
                </c:pt>
                <c:pt idx="39">
                  <c:v>0.21212132254099825</c:v>
                </c:pt>
                <c:pt idx="40">
                  <c:v>0.20979924988016202</c:v>
                </c:pt>
                <c:pt idx="41">
                  <c:v>0.2102919273715248</c:v>
                </c:pt>
                <c:pt idx="42">
                  <c:v>0.20657775315394475</c:v>
                </c:pt>
                <c:pt idx="43">
                  <c:v>0.2093367335670018</c:v>
                </c:pt>
                <c:pt idx="44">
                  <c:v>0.20935876023440977</c:v>
                </c:pt>
                <c:pt idx="45">
                  <c:v>0.1892560520256362</c:v>
                </c:pt>
                <c:pt idx="46">
                  <c:v>0.18934475348382757</c:v>
                </c:pt>
                <c:pt idx="47">
                  <c:v>0.16228147864371889</c:v>
                </c:pt>
                <c:pt idx="48">
                  <c:v>0.15916844983162912</c:v>
                </c:pt>
                <c:pt idx="49">
                  <c:v>0.15895756448941845</c:v>
                </c:pt>
                <c:pt idx="50">
                  <c:v>0.15912750144135318</c:v>
                </c:pt>
                <c:pt idx="51">
                  <c:v>0.15919158879635226</c:v>
                </c:pt>
                <c:pt idx="52">
                  <c:v>0.1613606236853915</c:v>
                </c:pt>
                <c:pt idx="53">
                  <c:v>0.15694580175397041</c:v>
                </c:pt>
                <c:pt idx="54">
                  <c:v>0.15790100276550903</c:v>
                </c:pt>
                <c:pt idx="55">
                  <c:v>0.15787332146409613</c:v>
                </c:pt>
                <c:pt idx="56">
                  <c:v>0.16136715095226584</c:v>
                </c:pt>
                <c:pt idx="57">
                  <c:v>0.13122893400685445</c:v>
                </c:pt>
                <c:pt idx="58">
                  <c:v>0.13863776054520274</c:v>
                </c:pt>
                <c:pt idx="59">
                  <c:v>0.1391316755405852</c:v>
                </c:pt>
                <c:pt idx="60">
                  <c:v>0.15134982313541073</c:v>
                </c:pt>
                <c:pt idx="61">
                  <c:v>0.1516886090279638</c:v>
                </c:pt>
                <c:pt idx="62">
                  <c:v>0.18282190725063927</c:v>
                </c:pt>
                <c:pt idx="63">
                  <c:v>0.17925622927187587</c:v>
                </c:pt>
                <c:pt idx="64">
                  <c:v>0.24834445502043762</c:v>
                </c:pt>
                <c:pt idx="65">
                  <c:v>0.24671510270705457</c:v>
                </c:pt>
                <c:pt idx="66">
                  <c:v>0.24919166350199382</c:v>
                </c:pt>
                <c:pt idx="67">
                  <c:v>0.27078255727933437</c:v>
                </c:pt>
                <c:pt idx="68">
                  <c:v>0.2727833781404343</c:v>
                </c:pt>
                <c:pt idx="69">
                  <c:v>0.27485742177033939</c:v>
                </c:pt>
                <c:pt idx="70">
                  <c:v>0.2742452411525656</c:v>
                </c:pt>
                <c:pt idx="71">
                  <c:v>0.28525707450845172</c:v>
                </c:pt>
                <c:pt idx="72">
                  <c:v>0.28215823478193691</c:v>
                </c:pt>
                <c:pt idx="73">
                  <c:v>0.29651228195809615</c:v>
                </c:pt>
                <c:pt idx="74">
                  <c:v>0.2961844525046457</c:v>
                </c:pt>
                <c:pt idx="75">
                  <c:v>0.29531174926069731</c:v>
                </c:pt>
                <c:pt idx="76">
                  <c:v>0.29528881750399438</c:v>
                </c:pt>
                <c:pt idx="77">
                  <c:v>0.29522348629991352</c:v>
                </c:pt>
                <c:pt idx="78">
                  <c:v>0.29508695134873569</c:v>
                </c:pt>
                <c:pt idx="79">
                  <c:v>0.29085666864377474</c:v>
                </c:pt>
                <c:pt idx="80">
                  <c:v>0.31652625239298138</c:v>
                </c:pt>
                <c:pt idx="81">
                  <c:v>0.31226991890223743</c:v>
                </c:pt>
                <c:pt idx="82">
                  <c:v>0.31131801861946584</c:v>
                </c:pt>
                <c:pt idx="83">
                  <c:v>0.28709252086764347</c:v>
                </c:pt>
                <c:pt idx="84">
                  <c:v>0.28591330427827244</c:v>
                </c:pt>
                <c:pt idx="85">
                  <c:v>0.23173693397038395</c:v>
                </c:pt>
                <c:pt idx="86">
                  <c:v>0.27267556557693212</c:v>
                </c:pt>
                <c:pt idx="87">
                  <c:v>0.50367098268682353</c:v>
                </c:pt>
                <c:pt idx="88">
                  <c:v>0.48993857713256661</c:v>
                </c:pt>
                <c:pt idx="89">
                  <c:v>0.48972750483795419</c:v>
                </c:pt>
                <c:pt idx="90">
                  <c:v>0.48669665061658041</c:v>
                </c:pt>
                <c:pt idx="91">
                  <c:v>0.51673533564962226</c:v>
                </c:pt>
                <c:pt idx="92">
                  <c:v>0.51673601777649669</c:v>
                </c:pt>
                <c:pt idx="93">
                  <c:v>0.5231196738571432</c:v>
                </c:pt>
                <c:pt idx="94">
                  <c:v>0.50846222511093275</c:v>
                </c:pt>
                <c:pt idx="95">
                  <c:v>0.51424606760289915</c:v>
                </c:pt>
                <c:pt idx="96">
                  <c:v>0.51446868301230431</c:v>
                </c:pt>
                <c:pt idx="97">
                  <c:v>0.87858338053994034</c:v>
                </c:pt>
                <c:pt idx="98">
                  <c:v>0.89096913695795632</c:v>
                </c:pt>
                <c:pt idx="99">
                  <c:v>0.8874916519494076</c:v>
                </c:pt>
                <c:pt idx="100">
                  <c:v>0.92691447760027224</c:v>
                </c:pt>
                <c:pt idx="101">
                  <c:v>0.91903136779512096</c:v>
                </c:pt>
                <c:pt idx="102">
                  <c:v>0.93683169694578827</c:v>
                </c:pt>
                <c:pt idx="103">
                  <c:v>1.0101913751957425</c:v>
                </c:pt>
                <c:pt idx="104">
                  <c:v>1.0862120730854343</c:v>
                </c:pt>
                <c:pt idx="105">
                  <c:v>1.0881870086030336</c:v>
                </c:pt>
                <c:pt idx="106">
                  <c:v>1.0989505446335872</c:v>
                </c:pt>
                <c:pt idx="107">
                  <c:v>1.1005966617783407</c:v>
                </c:pt>
                <c:pt idx="108">
                  <c:v>1.0352385602396166</c:v>
                </c:pt>
                <c:pt idx="109">
                  <c:v>1.0372715330549225</c:v>
                </c:pt>
                <c:pt idx="110">
                  <c:v>1.0471425781485046</c:v>
                </c:pt>
                <c:pt idx="111">
                  <c:v>1.0468649779163828</c:v>
                </c:pt>
                <c:pt idx="112">
                  <c:v>1.0327627135377908</c:v>
                </c:pt>
                <c:pt idx="113">
                  <c:v>1.0361653430353546</c:v>
                </c:pt>
                <c:pt idx="114">
                  <c:v>1.033307292296977</c:v>
                </c:pt>
                <c:pt idx="115">
                  <c:v>1.0562305156333365</c:v>
                </c:pt>
                <c:pt idx="116">
                  <c:v>1.0599622590633815</c:v>
                </c:pt>
                <c:pt idx="117">
                  <c:v>1.0658726364629341</c:v>
                </c:pt>
                <c:pt idx="118">
                  <c:v>0.74591334324554193</c:v>
                </c:pt>
                <c:pt idx="119">
                  <c:v>0.74193068629451775</c:v>
                </c:pt>
                <c:pt idx="120">
                  <c:v>0.74050248151153419</c:v>
                </c:pt>
                <c:pt idx="121">
                  <c:v>0.63685181638305421</c:v>
                </c:pt>
                <c:pt idx="122">
                  <c:v>0.63542958287715079</c:v>
                </c:pt>
                <c:pt idx="123">
                  <c:v>0.63046021812702635</c:v>
                </c:pt>
                <c:pt idx="124">
                  <c:v>0.55644395292450677</c:v>
                </c:pt>
                <c:pt idx="125">
                  <c:v>0.4362122261153431</c:v>
                </c:pt>
                <c:pt idx="126">
                  <c:v>0.42870932510523596</c:v>
                </c:pt>
                <c:pt idx="127">
                  <c:v>0.36732448523322736</c:v>
                </c:pt>
                <c:pt idx="128">
                  <c:v>0.36625797591642317</c:v>
                </c:pt>
                <c:pt idx="129">
                  <c:v>0.3609063340184771</c:v>
                </c:pt>
                <c:pt idx="130">
                  <c:v>0.35824418520255047</c:v>
                </c:pt>
                <c:pt idx="131">
                  <c:v>0.30705021521960879</c:v>
                </c:pt>
                <c:pt idx="132">
                  <c:v>0.39868869645125704</c:v>
                </c:pt>
                <c:pt idx="133">
                  <c:v>0.49231335466348047</c:v>
                </c:pt>
                <c:pt idx="134">
                  <c:v>0.50278553477007704</c:v>
                </c:pt>
                <c:pt idx="135">
                  <c:v>0.50961625842750247</c:v>
                </c:pt>
                <c:pt idx="136">
                  <c:v>0.48028829636227111</c:v>
                </c:pt>
                <c:pt idx="137">
                  <c:v>0.46835411556327283</c:v>
                </c:pt>
                <c:pt idx="138">
                  <c:v>0.46393580818995589</c:v>
                </c:pt>
                <c:pt idx="139">
                  <c:v>0.45709535065522622</c:v>
                </c:pt>
                <c:pt idx="140">
                  <c:v>0.45573700714107412</c:v>
                </c:pt>
                <c:pt idx="141">
                  <c:v>0.45336772073856746</c:v>
                </c:pt>
                <c:pt idx="142">
                  <c:v>0.45992072736567313</c:v>
                </c:pt>
                <c:pt idx="143">
                  <c:v>0.46160594376442293</c:v>
                </c:pt>
                <c:pt idx="144">
                  <c:v>0.46083254756932451</c:v>
                </c:pt>
                <c:pt idx="145">
                  <c:v>0.46154532464173836</c:v>
                </c:pt>
                <c:pt idx="146">
                  <c:v>0.46223060166080815</c:v>
                </c:pt>
                <c:pt idx="147">
                  <c:v>0.46724934524582518</c:v>
                </c:pt>
                <c:pt idx="148">
                  <c:v>0.46545075299014277</c:v>
                </c:pt>
                <c:pt idx="149">
                  <c:v>0.46544113716414781</c:v>
                </c:pt>
                <c:pt idx="150">
                  <c:v>0.46346320728029894</c:v>
                </c:pt>
                <c:pt idx="151">
                  <c:v>0.4643061415835445</c:v>
                </c:pt>
                <c:pt idx="152">
                  <c:v>0.46380146152567125</c:v>
                </c:pt>
                <c:pt idx="153">
                  <c:v>0.39133211543415164</c:v>
                </c:pt>
                <c:pt idx="154">
                  <c:v>0.22914715038730646</c:v>
                </c:pt>
                <c:pt idx="155">
                  <c:v>0.21645315167623708</c:v>
                </c:pt>
                <c:pt idx="156">
                  <c:v>0.20110768473985496</c:v>
                </c:pt>
                <c:pt idx="157">
                  <c:v>0.27753018633136689</c:v>
                </c:pt>
                <c:pt idx="158">
                  <c:v>0.26381299656755919</c:v>
                </c:pt>
                <c:pt idx="159">
                  <c:v>0.26069790917526803</c:v>
                </c:pt>
                <c:pt idx="160">
                  <c:v>0.26229509135900669</c:v>
                </c:pt>
                <c:pt idx="161">
                  <c:v>0.25935603342375851</c:v>
                </c:pt>
                <c:pt idx="162">
                  <c:v>0.27657588909698122</c:v>
                </c:pt>
                <c:pt idx="163">
                  <c:v>0.2477223671924865</c:v>
                </c:pt>
                <c:pt idx="164">
                  <c:v>0.24344477377964494</c:v>
                </c:pt>
                <c:pt idx="165">
                  <c:v>0.24207960396416014</c:v>
                </c:pt>
                <c:pt idx="166">
                  <c:v>0.24204585290772335</c:v>
                </c:pt>
                <c:pt idx="167">
                  <c:v>0.24204110145266194</c:v>
                </c:pt>
                <c:pt idx="168">
                  <c:v>0.24187031747228527</c:v>
                </c:pt>
                <c:pt idx="169">
                  <c:v>0.24195469838511124</c:v>
                </c:pt>
                <c:pt idx="170">
                  <c:v>0.24084584853172161</c:v>
                </c:pt>
                <c:pt idx="171">
                  <c:v>0.24227157395135979</c:v>
                </c:pt>
                <c:pt idx="172">
                  <c:v>0.24316271066755654</c:v>
                </c:pt>
                <c:pt idx="173">
                  <c:v>0.23994236225382412</c:v>
                </c:pt>
                <c:pt idx="174">
                  <c:v>0.24010894366260632</c:v>
                </c:pt>
                <c:pt idx="175">
                  <c:v>0.2380141545810314</c:v>
                </c:pt>
                <c:pt idx="176">
                  <c:v>0.2377718847060255</c:v>
                </c:pt>
                <c:pt idx="177">
                  <c:v>0.23802076366732589</c:v>
                </c:pt>
                <c:pt idx="178">
                  <c:v>0.14404425339709978</c:v>
                </c:pt>
                <c:pt idx="179">
                  <c:v>0.14134539529364565</c:v>
                </c:pt>
                <c:pt idx="180">
                  <c:v>0.13961774124095994</c:v>
                </c:pt>
                <c:pt idx="181">
                  <c:v>0.13048001098508002</c:v>
                </c:pt>
                <c:pt idx="182">
                  <c:v>0.12965180152712499</c:v>
                </c:pt>
                <c:pt idx="183">
                  <c:v>0.15226870073712018</c:v>
                </c:pt>
                <c:pt idx="184">
                  <c:v>0.15558003705621673</c:v>
                </c:pt>
                <c:pt idx="185">
                  <c:v>0.1557846106982371</c:v>
                </c:pt>
                <c:pt idx="186">
                  <c:v>0.15397058083527945</c:v>
                </c:pt>
                <c:pt idx="187">
                  <c:v>0.15487861382717355</c:v>
                </c:pt>
                <c:pt idx="188">
                  <c:v>0.1556111436315615</c:v>
                </c:pt>
                <c:pt idx="189">
                  <c:v>0.15142388855692993</c:v>
                </c:pt>
                <c:pt idx="190">
                  <c:v>0.1484674146366522</c:v>
                </c:pt>
                <c:pt idx="191">
                  <c:v>0.14779683550873696</c:v>
                </c:pt>
                <c:pt idx="192">
                  <c:v>0.17145055478773252</c:v>
                </c:pt>
                <c:pt idx="193">
                  <c:v>0.17098054758694364</c:v>
                </c:pt>
                <c:pt idx="194">
                  <c:v>0.19668969640333298</c:v>
                </c:pt>
                <c:pt idx="195">
                  <c:v>0.19955055393521887</c:v>
                </c:pt>
                <c:pt idx="196">
                  <c:v>0.1996105291599844</c:v>
                </c:pt>
                <c:pt idx="197">
                  <c:v>0.20115967154087366</c:v>
                </c:pt>
                <c:pt idx="198">
                  <c:v>0.24258930384786481</c:v>
                </c:pt>
                <c:pt idx="199">
                  <c:v>0.23972088892531446</c:v>
                </c:pt>
                <c:pt idx="200">
                  <c:v>0.37592392542599012</c:v>
                </c:pt>
                <c:pt idx="201">
                  <c:v>0.37921067407452991</c:v>
                </c:pt>
                <c:pt idx="202">
                  <c:v>0.37948176025452912</c:v>
                </c:pt>
                <c:pt idx="203">
                  <c:v>0.37902881821017897</c:v>
                </c:pt>
                <c:pt idx="204">
                  <c:v>0.36659230729977887</c:v>
                </c:pt>
                <c:pt idx="205">
                  <c:v>0.36843909735104347</c:v>
                </c:pt>
                <c:pt idx="206">
                  <c:v>0.36787827018479879</c:v>
                </c:pt>
                <c:pt idx="207">
                  <c:v>0.37450370918949683</c:v>
                </c:pt>
                <c:pt idx="208">
                  <c:v>0.37363528732237039</c:v>
                </c:pt>
                <c:pt idx="209">
                  <c:v>0.39322152124302856</c:v>
                </c:pt>
                <c:pt idx="210">
                  <c:v>0.39171145444196404</c:v>
                </c:pt>
                <c:pt idx="211">
                  <c:v>0.39279100749977935</c:v>
                </c:pt>
                <c:pt idx="212">
                  <c:v>0.40258592821259853</c:v>
                </c:pt>
                <c:pt idx="213">
                  <c:v>0.39634310728264399</c:v>
                </c:pt>
                <c:pt idx="214">
                  <c:v>0.40020025346722948</c:v>
                </c:pt>
                <c:pt idx="215">
                  <c:v>0.39067448556616546</c:v>
                </c:pt>
                <c:pt idx="216">
                  <c:v>0.38758310385296191</c:v>
                </c:pt>
                <c:pt idx="217">
                  <c:v>0.39002580319533053</c:v>
                </c:pt>
                <c:pt idx="218">
                  <c:v>0.38835357498138251</c:v>
                </c:pt>
                <c:pt idx="219">
                  <c:v>0.35831324884204319</c:v>
                </c:pt>
                <c:pt idx="220">
                  <c:v>0.35669614711994385</c:v>
                </c:pt>
                <c:pt idx="221">
                  <c:v>0.23969597141676041</c:v>
                </c:pt>
                <c:pt idx="222">
                  <c:v>0.25682893086643788</c:v>
                </c:pt>
                <c:pt idx="223">
                  <c:v>0.25808455401602043</c:v>
                </c:pt>
                <c:pt idx="224">
                  <c:v>0.25799097157208123</c:v>
                </c:pt>
                <c:pt idx="225">
                  <c:v>0.25342349281793652</c:v>
                </c:pt>
                <c:pt idx="226">
                  <c:v>0.24867000622758367</c:v>
                </c:pt>
                <c:pt idx="227">
                  <c:v>0.24953024756079711</c:v>
                </c:pt>
                <c:pt idx="228">
                  <c:v>0.24229958413763858</c:v>
                </c:pt>
                <c:pt idx="229">
                  <c:v>0.24216184063252991</c:v>
                </c:pt>
                <c:pt idx="230">
                  <c:v>0.1992076451234239</c:v>
                </c:pt>
                <c:pt idx="231">
                  <c:v>0.19557632042592504</c:v>
                </c:pt>
                <c:pt idx="232">
                  <c:v>0.18925161934545839</c:v>
                </c:pt>
                <c:pt idx="233">
                  <c:v>0.17675774892320176</c:v>
                </c:pt>
                <c:pt idx="234">
                  <c:v>0.21973466439772507</c:v>
                </c:pt>
                <c:pt idx="235">
                  <c:v>0.23038393441186225</c:v>
                </c:pt>
                <c:pt idx="236">
                  <c:v>0.30550152034331768</c:v>
                </c:pt>
                <c:pt idx="237">
                  <c:v>0.31772805973305107</c:v>
                </c:pt>
                <c:pt idx="238">
                  <c:v>0.31874803134901075</c:v>
                </c:pt>
                <c:pt idx="239">
                  <c:v>0.34229410439988117</c:v>
                </c:pt>
                <c:pt idx="240">
                  <c:v>0.3512175685254636</c:v>
                </c:pt>
                <c:pt idx="241">
                  <c:v>0.35959226002632338</c:v>
                </c:pt>
                <c:pt idx="242">
                  <c:v>0.39467396412387246</c:v>
                </c:pt>
                <c:pt idx="243">
                  <c:v>0.36642291698744822</c:v>
                </c:pt>
                <c:pt idx="244">
                  <c:v>0.45993052812079466</c:v>
                </c:pt>
                <c:pt idx="245">
                  <c:v>0.64191093762787732</c:v>
                </c:pt>
                <c:pt idx="246">
                  <c:v>0.77145646237595744</c:v>
                </c:pt>
                <c:pt idx="247">
                  <c:v>0.77150125204420439</c:v>
                </c:pt>
                <c:pt idx="248">
                  <c:v>0.7715356288529418</c:v>
                </c:pt>
                <c:pt idx="249">
                  <c:v>0.93179076088834911</c:v>
                </c:pt>
                <c:pt idx="250">
                  <c:v>0.93871136266608757</c:v>
                </c:pt>
                <c:pt idx="251">
                  <c:v>0.94267894086999671</c:v>
                </c:pt>
                <c:pt idx="252">
                  <c:v>0.94264722824999381</c:v>
                </c:pt>
                <c:pt idx="253">
                  <c:v>0.98725166942071674</c:v>
                </c:pt>
                <c:pt idx="254">
                  <c:v>0.99287457851096395</c:v>
                </c:pt>
                <c:pt idx="255">
                  <c:v>0.98479956669886992</c:v>
                </c:pt>
                <c:pt idx="256">
                  <c:v>0.98127981025555666</c:v>
                </c:pt>
                <c:pt idx="257">
                  <c:v>0.95670460293161352</c:v>
                </c:pt>
                <c:pt idx="258">
                  <c:v>0.96111744430994428</c:v>
                </c:pt>
                <c:pt idx="259">
                  <c:v>0.95524606425590153</c:v>
                </c:pt>
                <c:pt idx="260">
                  <c:v>0.94177640287368347</c:v>
                </c:pt>
                <c:pt idx="261">
                  <c:v>0.94156586037993528</c:v>
                </c:pt>
                <c:pt idx="262">
                  <c:v>0.94107718414751107</c:v>
                </c:pt>
                <c:pt idx="263">
                  <c:v>0.9347238269494802</c:v>
                </c:pt>
                <c:pt idx="264">
                  <c:v>0.93650296600238048</c:v>
                </c:pt>
                <c:pt idx="265">
                  <c:v>0.87296959942625507</c:v>
                </c:pt>
                <c:pt idx="266">
                  <c:v>0.78401839405641538</c:v>
                </c:pt>
                <c:pt idx="267">
                  <c:v>0.67140893959524972</c:v>
                </c:pt>
                <c:pt idx="268">
                  <c:v>0.67479440824079073</c:v>
                </c:pt>
                <c:pt idx="269">
                  <c:v>0.67515402741294694</c:v>
                </c:pt>
                <c:pt idx="270">
                  <c:v>0.47793001779831179</c:v>
                </c:pt>
                <c:pt idx="271">
                  <c:v>0.47141175035312194</c:v>
                </c:pt>
                <c:pt idx="272">
                  <c:v>0.46707053261959397</c:v>
                </c:pt>
                <c:pt idx="273">
                  <c:v>0.46690046516368516</c:v>
                </c:pt>
                <c:pt idx="274">
                  <c:v>0.366827584874858</c:v>
                </c:pt>
                <c:pt idx="275">
                  <c:v>0.35798121993787546</c:v>
                </c:pt>
                <c:pt idx="276">
                  <c:v>0.35889949736262083</c:v>
                </c:pt>
                <c:pt idx="277">
                  <c:v>0.36142980430374066</c:v>
                </c:pt>
                <c:pt idx="278">
                  <c:v>0.37111841412022251</c:v>
                </c:pt>
                <c:pt idx="279">
                  <c:v>0.34484809919447429</c:v>
                </c:pt>
                <c:pt idx="280">
                  <c:v>0.36955206644718669</c:v>
                </c:pt>
                <c:pt idx="281">
                  <c:v>0.3696752273139336</c:v>
                </c:pt>
                <c:pt idx="282">
                  <c:v>0.36836108183176902</c:v>
                </c:pt>
                <c:pt idx="283">
                  <c:v>0.37046725559767973</c:v>
                </c:pt>
                <c:pt idx="284">
                  <c:v>0.35086650210222847</c:v>
                </c:pt>
                <c:pt idx="285">
                  <c:v>0.35273267441086287</c:v>
                </c:pt>
                <c:pt idx="286">
                  <c:v>0.35381644403721013</c:v>
                </c:pt>
                <c:pt idx="287">
                  <c:v>0.36038793269721259</c:v>
                </c:pt>
                <c:pt idx="288">
                  <c:v>0.39841585435006982</c:v>
                </c:pt>
                <c:pt idx="289">
                  <c:v>0.47052569617195233</c:v>
                </c:pt>
                <c:pt idx="290">
                  <c:v>0.48258517345616109</c:v>
                </c:pt>
                <c:pt idx="291">
                  <c:v>0.48389840546127433</c:v>
                </c:pt>
                <c:pt idx="292">
                  <c:v>0.60871299260608058</c:v>
                </c:pt>
                <c:pt idx="293">
                  <c:v>0.60894204030041965</c:v>
                </c:pt>
                <c:pt idx="294">
                  <c:v>0.60893457590077327</c:v>
                </c:pt>
                <c:pt idx="295">
                  <c:v>0.66873987260747725</c:v>
                </c:pt>
                <c:pt idx="296">
                  <c:v>0.74257289673275295</c:v>
                </c:pt>
                <c:pt idx="297">
                  <c:v>0.74705337372784431</c:v>
                </c:pt>
                <c:pt idx="298">
                  <c:v>0.78056076827801091</c:v>
                </c:pt>
                <c:pt idx="299">
                  <c:v>0.80790582125834531</c:v>
                </c:pt>
                <c:pt idx="300">
                  <c:v>0.80804970966002154</c:v>
                </c:pt>
                <c:pt idx="301">
                  <c:v>0.83916130088474306</c:v>
                </c:pt>
                <c:pt idx="302">
                  <c:v>0.93837858598627644</c:v>
                </c:pt>
                <c:pt idx="303">
                  <c:v>0.93713663849050721</c:v>
                </c:pt>
                <c:pt idx="304">
                  <c:v>0.93711959317491378</c:v>
                </c:pt>
                <c:pt idx="305">
                  <c:v>0.92717209805155942</c:v>
                </c:pt>
                <c:pt idx="306">
                  <c:v>0.93538794014385751</c:v>
                </c:pt>
                <c:pt idx="307">
                  <c:v>0.96041831768800312</c:v>
                </c:pt>
                <c:pt idx="308">
                  <c:v>0.96031771654080533</c:v>
                </c:pt>
                <c:pt idx="309">
                  <c:v>0.95244690508508489</c:v>
                </c:pt>
                <c:pt idx="310">
                  <c:v>0.93814570788027685</c:v>
                </c:pt>
                <c:pt idx="311">
                  <c:v>0.93060534313807519</c:v>
                </c:pt>
                <c:pt idx="312">
                  <c:v>0.90159893841607119</c:v>
                </c:pt>
                <c:pt idx="313">
                  <c:v>0.8129965318100062</c:v>
                </c:pt>
                <c:pt idx="314">
                  <c:v>0.81334827006653254</c:v>
                </c:pt>
                <c:pt idx="315">
                  <c:v>0.81940944676027239</c:v>
                </c:pt>
                <c:pt idx="316">
                  <c:v>0.78246714787544414</c:v>
                </c:pt>
                <c:pt idx="317">
                  <c:v>0.71305190379161987</c:v>
                </c:pt>
                <c:pt idx="318">
                  <c:v>0.70267131868887556</c:v>
                </c:pt>
                <c:pt idx="319">
                  <c:v>0.66509064683205921</c:v>
                </c:pt>
                <c:pt idx="320">
                  <c:v>0.60853524399999037</c:v>
                </c:pt>
                <c:pt idx="321">
                  <c:v>0.60622721909115163</c:v>
                </c:pt>
                <c:pt idx="322">
                  <c:v>0.48704049318691089</c:v>
                </c:pt>
                <c:pt idx="323">
                  <c:v>0.33413556747978113</c:v>
                </c:pt>
                <c:pt idx="324">
                  <c:v>0.33434615952905844</c:v>
                </c:pt>
                <c:pt idx="325">
                  <c:v>0.34058394924797858</c:v>
                </c:pt>
                <c:pt idx="326">
                  <c:v>0.34311888860264095</c:v>
                </c:pt>
                <c:pt idx="327">
                  <c:v>0.37268461272653569</c:v>
                </c:pt>
                <c:pt idx="328">
                  <c:v>0.33198318744708388</c:v>
                </c:pt>
                <c:pt idx="329">
                  <c:v>0.33611742492143792</c:v>
                </c:pt>
                <c:pt idx="330">
                  <c:v>0.32772442893200693</c:v>
                </c:pt>
                <c:pt idx="331">
                  <c:v>0.30629996227141404</c:v>
                </c:pt>
                <c:pt idx="332">
                  <c:v>0.39334965857493837</c:v>
                </c:pt>
                <c:pt idx="333">
                  <c:v>0.40332755521115993</c:v>
                </c:pt>
                <c:pt idx="334">
                  <c:v>0.40466250633387879</c:v>
                </c:pt>
                <c:pt idx="335">
                  <c:v>0.39632517949056489</c:v>
                </c:pt>
                <c:pt idx="336">
                  <c:v>0.47883950997831426</c:v>
                </c:pt>
                <c:pt idx="337">
                  <c:v>0.47685877185757769</c:v>
                </c:pt>
                <c:pt idx="338">
                  <c:v>0.47723632043271264</c:v>
                </c:pt>
                <c:pt idx="339">
                  <c:v>0.48871788293237411</c:v>
                </c:pt>
                <c:pt idx="340">
                  <c:v>0.49603797057764765</c:v>
                </c:pt>
                <c:pt idx="341">
                  <c:v>0.50165531920936246</c:v>
                </c:pt>
                <c:pt idx="342">
                  <c:v>0.54282315705572637</c:v>
                </c:pt>
                <c:pt idx="343">
                  <c:v>0.55018945435874267</c:v>
                </c:pt>
                <c:pt idx="344">
                  <c:v>0.57304528449728709</c:v>
                </c:pt>
                <c:pt idx="345">
                  <c:v>0.63677031444520538</c:v>
                </c:pt>
                <c:pt idx="346">
                  <c:v>0.68956796147219312</c:v>
                </c:pt>
                <c:pt idx="347">
                  <c:v>0.67969622391220019</c:v>
                </c:pt>
                <c:pt idx="348">
                  <c:v>0.70611522910523805</c:v>
                </c:pt>
                <c:pt idx="349">
                  <c:v>0.71802259352816378</c:v>
                </c:pt>
                <c:pt idx="350">
                  <c:v>0.72409539535070233</c:v>
                </c:pt>
                <c:pt idx="351">
                  <c:v>0.72335239644908689</c:v>
                </c:pt>
                <c:pt idx="352">
                  <c:v>0.74608040768432426</c:v>
                </c:pt>
                <c:pt idx="353">
                  <c:v>0.73127245676129637</c:v>
                </c:pt>
                <c:pt idx="354">
                  <c:v>0.81333309838377676</c:v>
                </c:pt>
                <c:pt idx="355">
                  <c:v>0.81787369677080635</c:v>
                </c:pt>
                <c:pt idx="356">
                  <c:v>0.82168042786105</c:v>
                </c:pt>
                <c:pt idx="357">
                  <c:v>0.79367120705819449</c:v>
                </c:pt>
                <c:pt idx="358">
                  <c:v>0.79262611710393915</c:v>
                </c:pt>
                <c:pt idx="359">
                  <c:v>0.88460669547736648</c:v>
                </c:pt>
                <c:pt idx="360">
                  <c:v>0.88548945063373075</c:v>
                </c:pt>
                <c:pt idx="361">
                  <c:v>0.87969344782414116</c:v>
                </c:pt>
                <c:pt idx="362">
                  <c:v>0.88055444365958346</c:v>
                </c:pt>
                <c:pt idx="363">
                  <c:v>0.85281291494591349</c:v>
                </c:pt>
                <c:pt idx="364">
                  <c:v>0.83576942527852982</c:v>
                </c:pt>
                <c:pt idx="365">
                  <c:v>0.79471659793622274</c:v>
                </c:pt>
                <c:pt idx="366">
                  <c:v>0.77077433099274562</c:v>
                </c:pt>
                <c:pt idx="367">
                  <c:v>0.82606450263185938</c:v>
                </c:pt>
                <c:pt idx="368">
                  <c:v>0.83514894449826327</c:v>
                </c:pt>
                <c:pt idx="369">
                  <c:v>0.81813961218947495</c:v>
                </c:pt>
                <c:pt idx="370">
                  <c:v>0.79819671700602024</c:v>
                </c:pt>
                <c:pt idx="371">
                  <c:v>0.78577131085179419</c:v>
                </c:pt>
                <c:pt idx="372">
                  <c:v>0.78831957578020007</c:v>
                </c:pt>
                <c:pt idx="373">
                  <c:v>0.72859746806530445</c:v>
                </c:pt>
                <c:pt idx="374">
                  <c:v>0.68844901161341221</c:v>
                </c:pt>
                <c:pt idx="375">
                  <c:v>0.63757913172190939</c:v>
                </c:pt>
                <c:pt idx="376">
                  <c:v>0.62350824916562464</c:v>
                </c:pt>
                <c:pt idx="377">
                  <c:v>0.65098275362239255</c:v>
                </c:pt>
                <c:pt idx="378">
                  <c:v>0.63271863777543069</c:v>
                </c:pt>
                <c:pt idx="379">
                  <c:v>0.64530104867209281</c:v>
                </c:pt>
                <c:pt idx="380">
                  <c:v>0.57367204178407638</c:v>
                </c:pt>
                <c:pt idx="381">
                  <c:v>0.60206025339860336</c:v>
                </c:pt>
                <c:pt idx="382">
                  <c:v>0.59126622531030615</c:v>
                </c:pt>
                <c:pt idx="383">
                  <c:v>0.58367554509409036</c:v>
                </c:pt>
                <c:pt idx="384">
                  <c:v>0.54565412822780945</c:v>
                </c:pt>
                <c:pt idx="385">
                  <c:v>1.0569690334361583</c:v>
                </c:pt>
                <c:pt idx="386">
                  <c:v>1.0827530442459588</c:v>
                </c:pt>
                <c:pt idx="387">
                  <c:v>1.0877488711037213</c:v>
                </c:pt>
                <c:pt idx="388">
                  <c:v>1.0635890306286588</c:v>
                </c:pt>
                <c:pt idx="389">
                  <c:v>1.0556644907494077</c:v>
                </c:pt>
                <c:pt idx="390">
                  <c:v>1.0734896065240283</c:v>
                </c:pt>
                <c:pt idx="391">
                  <c:v>1.0793987137241392</c:v>
                </c:pt>
                <c:pt idx="392">
                  <c:v>1.0752691921573294</c:v>
                </c:pt>
                <c:pt idx="393">
                  <c:v>1.0889286112914003</c:v>
                </c:pt>
                <c:pt idx="394">
                  <c:v>1.0884263042468252</c:v>
                </c:pt>
                <c:pt idx="395">
                  <c:v>1.0931606497766173</c:v>
                </c:pt>
                <c:pt idx="396">
                  <c:v>1.0946049424443387</c:v>
                </c:pt>
                <c:pt idx="397">
                  <c:v>1.2517308353089835</c:v>
                </c:pt>
                <c:pt idx="398">
                  <c:v>1.2213713508891797</c:v>
                </c:pt>
                <c:pt idx="399">
                  <c:v>1.2234776980578774</c:v>
                </c:pt>
                <c:pt idx="400">
                  <c:v>1.2215991518739322</c:v>
                </c:pt>
                <c:pt idx="401">
                  <c:v>1.2218371838184905</c:v>
                </c:pt>
                <c:pt idx="402">
                  <c:v>1.3148510970703517</c:v>
                </c:pt>
                <c:pt idx="403">
                  <c:v>1.3376317516674512</c:v>
                </c:pt>
                <c:pt idx="404">
                  <c:v>1.3392288322200658</c:v>
                </c:pt>
                <c:pt idx="405">
                  <c:v>1.3443605588725329</c:v>
                </c:pt>
                <c:pt idx="406">
                  <c:v>1.0982810836039023</c:v>
                </c:pt>
                <c:pt idx="407">
                  <c:v>1.0691223026760148</c:v>
                </c:pt>
                <c:pt idx="408">
                  <c:v>1.0685325386270144</c:v>
                </c:pt>
                <c:pt idx="409">
                  <c:v>1.0195740344346158</c:v>
                </c:pt>
                <c:pt idx="410">
                  <c:v>1.0098489403416078</c:v>
                </c:pt>
                <c:pt idx="411">
                  <c:v>1.0053680215522094</c:v>
                </c:pt>
                <c:pt idx="412">
                  <c:v>1.0058298647382624</c:v>
                </c:pt>
                <c:pt idx="413">
                  <c:v>1.0090125364300055</c:v>
                </c:pt>
                <c:pt idx="414">
                  <c:v>0.97983497342235004</c:v>
                </c:pt>
                <c:pt idx="415">
                  <c:v>0.97314186322761942</c:v>
                </c:pt>
                <c:pt idx="416">
                  <c:v>0.97368525895424185</c:v>
                </c:pt>
                <c:pt idx="417">
                  <c:v>1.1144512573543937</c:v>
                </c:pt>
                <c:pt idx="418">
                  <c:v>0.93155737335113542</c:v>
                </c:pt>
                <c:pt idx="419">
                  <c:v>0.93778958585356531</c:v>
                </c:pt>
                <c:pt idx="420">
                  <c:v>0.92925990912919532</c:v>
                </c:pt>
                <c:pt idx="421">
                  <c:v>0.97551735204488477</c:v>
                </c:pt>
                <c:pt idx="422">
                  <c:v>0.96423989065226101</c:v>
                </c:pt>
                <c:pt idx="423">
                  <c:v>0.69759550585118535</c:v>
                </c:pt>
                <c:pt idx="424">
                  <c:v>0.72063251543476003</c:v>
                </c:pt>
                <c:pt idx="425">
                  <c:v>0.88994521695312501</c:v>
                </c:pt>
                <c:pt idx="426">
                  <c:v>1.0394499822701826</c:v>
                </c:pt>
                <c:pt idx="427">
                  <c:v>1.097711054385192</c:v>
                </c:pt>
                <c:pt idx="428">
                  <c:v>1.1042727934651289</c:v>
                </c:pt>
                <c:pt idx="429">
                  <c:v>1.1023814762196318</c:v>
                </c:pt>
                <c:pt idx="430">
                  <c:v>1.1219350854345687</c:v>
                </c:pt>
                <c:pt idx="431">
                  <c:v>1.1097777381939384</c:v>
                </c:pt>
                <c:pt idx="432">
                  <c:v>1.1583579833111137</c:v>
                </c:pt>
                <c:pt idx="433">
                  <c:v>1.1579031132832465</c:v>
                </c:pt>
                <c:pt idx="434">
                  <c:v>1.1818241592145675</c:v>
                </c:pt>
                <c:pt idx="435">
                  <c:v>1.1818729475180363</c:v>
                </c:pt>
                <c:pt idx="436">
                  <c:v>1.1764625996333258</c:v>
                </c:pt>
                <c:pt idx="437">
                  <c:v>1.1867168927403777</c:v>
                </c:pt>
                <c:pt idx="438">
                  <c:v>1.0995128232776477</c:v>
                </c:pt>
                <c:pt idx="439">
                  <c:v>1.0996559599557236</c:v>
                </c:pt>
                <c:pt idx="440">
                  <c:v>1.0902494715865563</c:v>
                </c:pt>
                <c:pt idx="441">
                  <c:v>1.0909870190128441</c:v>
                </c:pt>
                <c:pt idx="442">
                  <c:v>1.1062292577492674</c:v>
                </c:pt>
                <c:pt idx="443">
                  <c:v>1.0989389152452311</c:v>
                </c:pt>
                <c:pt idx="444">
                  <c:v>1.0972266708335825</c:v>
                </c:pt>
                <c:pt idx="445">
                  <c:v>1.1315052050378354</c:v>
                </c:pt>
                <c:pt idx="446">
                  <c:v>0.90766453452846019</c:v>
                </c:pt>
                <c:pt idx="447">
                  <c:v>0.80693292471741551</c:v>
                </c:pt>
                <c:pt idx="448">
                  <c:v>0.76877994655908743</c:v>
                </c:pt>
                <c:pt idx="449">
                  <c:v>0.74349299555156312</c:v>
                </c:pt>
                <c:pt idx="450">
                  <c:v>0.73648917934683322</c:v>
                </c:pt>
                <c:pt idx="451">
                  <c:v>0.67721156182881714</c:v>
                </c:pt>
                <c:pt idx="452">
                  <c:v>0.68481717532797937</c:v>
                </c:pt>
                <c:pt idx="453">
                  <c:v>0.70667632117086743</c:v>
                </c:pt>
                <c:pt idx="454">
                  <c:v>0.70419210155427503</c:v>
                </c:pt>
                <c:pt idx="455">
                  <c:v>0.66945382094589501</c:v>
                </c:pt>
                <c:pt idx="456">
                  <c:v>0.67771342777079124</c:v>
                </c:pt>
                <c:pt idx="457">
                  <c:v>0.69039208451725331</c:v>
                </c:pt>
                <c:pt idx="458">
                  <c:v>0.68748046007432706</c:v>
                </c:pt>
                <c:pt idx="459">
                  <c:v>0.67916487770528888</c:v>
                </c:pt>
                <c:pt idx="460">
                  <c:v>0.66252892905393224</c:v>
                </c:pt>
                <c:pt idx="461">
                  <c:v>0.66288403526309547</c:v>
                </c:pt>
                <c:pt idx="462">
                  <c:v>0.68705817652585133</c:v>
                </c:pt>
                <c:pt idx="463">
                  <c:v>0.63983436083096035</c:v>
                </c:pt>
                <c:pt idx="464">
                  <c:v>0.64061065204620948</c:v>
                </c:pt>
                <c:pt idx="465">
                  <c:v>0.67814838003606104</c:v>
                </c:pt>
                <c:pt idx="466">
                  <c:v>0.64719524672930229</c:v>
                </c:pt>
                <c:pt idx="467">
                  <c:v>0.64218174836965869</c:v>
                </c:pt>
                <c:pt idx="468">
                  <c:v>0.6408322431182949</c:v>
                </c:pt>
                <c:pt idx="469">
                  <c:v>0.70750002753541352</c:v>
                </c:pt>
                <c:pt idx="470">
                  <c:v>0.73778439273693719</c:v>
                </c:pt>
                <c:pt idx="471">
                  <c:v>0.74846206401866333</c:v>
                </c:pt>
                <c:pt idx="472">
                  <c:v>0.7643763066876651</c:v>
                </c:pt>
                <c:pt idx="473">
                  <c:v>0.76569814691110738</c:v>
                </c:pt>
                <c:pt idx="474">
                  <c:v>0.70810315803522639</c:v>
                </c:pt>
                <c:pt idx="475">
                  <c:v>0.72328901366743947</c:v>
                </c:pt>
                <c:pt idx="476">
                  <c:v>0.72296878816413912</c:v>
                </c:pt>
                <c:pt idx="477">
                  <c:v>0.91971307162122995</c:v>
                </c:pt>
                <c:pt idx="478">
                  <c:v>0.91144325860711872</c:v>
                </c:pt>
                <c:pt idx="479">
                  <c:v>0.91249643123350399</c:v>
                </c:pt>
                <c:pt idx="480">
                  <c:v>0.90857220490313972</c:v>
                </c:pt>
                <c:pt idx="481">
                  <c:v>0.94291244689108256</c:v>
                </c:pt>
                <c:pt idx="482">
                  <c:v>0.95678102131379195</c:v>
                </c:pt>
                <c:pt idx="483">
                  <c:v>0.93967890017093569</c:v>
                </c:pt>
                <c:pt idx="484">
                  <c:v>1.0659203159281627</c:v>
                </c:pt>
                <c:pt idx="485">
                  <c:v>1.264046166869895</c:v>
                </c:pt>
                <c:pt idx="486">
                  <c:v>1.2689544410502811</c:v>
                </c:pt>
                <c:pt idx="487">
                  <c:v>1.188122628487946</c:v>
                </c:pt>
                <c:pt idx="488">
                  <c:v>1.1730937891149726</c:v>
                </c:pt>
                <c:pt idx="489">
                  <c:v>1.2121279815178414</c:v>
                </c:pt>
                <c:pt idx="490">
                  <c:v>1.2014390482385613</c:v>
                </c:pt>
                <c:pt idx="491">
                  <c:v>1.1975059578547711</c:v>
                </c:pt>
                <c:pt idx="492">
                  <c:v>1.1818708601155834</c:v>
                </c:pt>
                <c:pt idx="493">
                  <c:v>1.2454450808965556</c:v>
                </c:pt>
                <c:pt idx="494">
                  <c:v>1.2837729403674984</c:v>
                </c:pt>
                <c:pt idx="495">
                  <c:v>1.3211105051146843</c:v>
                </c:pt>
                <c:pt idx="496">
                  <c:v>1.3973209275901222</c:v>
                </c:pt>
                <c:pt idx="497">
                  <c:v>1.4000740361262218</c:v>
                </c:pt>
                <c:pt idx="498">
                  <c:v>1.3318716052605588</c:v>
                </c:pt>
                <c:pt idx="499">
                  <c:v>1.3427235749492914</c:v>
                </c:pt>
                <c:pt idx="500">
                  <c:v>1.3712914666475957</c:v>
                </c:pt>
                <c:pt idx="501">
                  <c:v>1.372853153154614</c:v>
                </c:pt>
                <c:pt idx="502">
                  <c:v>1.3805647328715447</c:v>
                </c:pt>
                <c:pt idx="503">
                  <c:v>1.3992063285613081</c:v>
                </c:pt>
                <c:pt idx="504">
                  <c:v>1.3994555508737814</c:v>
                </c:pt>
                <c:pt idx="505">
                  <c:v>1.2790670336487426</c:v>
                </c:pt>
                <c:pt idx="506">
                  <c:v>1.0768698779061139</c:v>
                </c:pt>
                <c:pt idx="507">
                  <c:v>1.1412338915534794</c:v>
                </c:pt>
                <c:pt idx="508">
                  <c:v>1.1370946571285447</c:v>
                </c:pt>
                <c:pt idx="509">
                  <c:v>1.1380853580679093</c:v>
                </c:pt>
                <c:pt idx="510">
                  <c:v>1.1860462312285793</c:v>
                </c:pt>
                <c:pt idx="511">
                  <c:v>1.196244094062523</c:v>
                </c:pt>
                <c:pt idx="512">
                  <c:v>1.1686127078628634</c:v>
                </c:pt>
                <c:pt idx="513">
                  <c:v>1.240281195881199</c:v>
                </c:pt>
                <c:pt idx="514">
                  <c:v>1.2268182705784996</c:v>
                </c:pt>
                <c:pt idx="515">
                  <c:v>1.2183065989210593</c:v>
                </c:pt>
                <c:pt idx="516">
                  <c:v>1.216558364707085</c:v>
                </c:pt>
                <c:pt idx="517">
                  <c:v>1.1802819123980235</c:v>
                </c:pt>
                <c:pt idx="518">
                  <c:v>1.1805854178419095</c:v>
                </c:pt>
                <c:pt idx="519">
                  <c:v>1.0898306539203872</c:v>
                </c:pt>
                <c:pt idx="520">
                  <c:v>1.0897952949551435</c:v>
                </c:pt>
                <c:pt idx="521">
                  <c:v>1.0754551625732112</c:v>
                </c:pt>
                <c:pt idx="522">
                  <c:v>1.0764096366257756</c:v>
                </c:pt>
                <c:pt idx="523">
                  <c:v>1.1026552283611146</c:v>
                </c:pt>
                <c:pt idx="524">
                  <c:v>1.0322006894016242</c:v>
                </c:pt>
                <c:pt idx="525">
                  <c:v>1.0693717143125643</c:v>
                </c:pt>
                <c:pt idx="526">
                  <c:v>1.0660303950649177</c:v>
                </c:pt>
                <c:pt idx="527">
                  <c:v>1.1366102128050681</c:v>
                </c:pt>
                <c:pt idx="528">
                  <c:v>1.216374027787406</c:v>
                </c:pt>
                <c:pt idx="529">
                  <c:v>1.2168392387685811</c:v>
                </c:pt>
                <c:pt idx="530">
                  <c:v>1.264339601314612</c:v>
                </c:pt>
                <c:pt idx="531">
                  <c:v>1.2551072678051953</c:v>
                </c:pt>
                <c:pt idx="532">
                  <c:v>1.2470987719589637</c:v>
                </c:pt>
                <c:pt idx="533">
                  <c:v>1.2499793157654611</c:v>
                </c:pt>
                <c:pt idx="534">
                  <c:v>1.2110674155233194</c:v>
                </c:pt>
                <c:pt idx="535">
                  <c:v>1.2289917138006594</c:v>
                </c:pt>
                <c:pt idx="536">
                  <c:v>1.2299644698739294</c:v>
                </c:pt>
                <c:pt idx="537">
                  <c:v>1.2739255093915018</c:v>
                </c:pt>
                <c:pt idx="538">
                  <c:v>1.2509343025252089</c:v>
                </c:pt>
                <c:pt idx="539">
                  <c:v>1.2767899883857816</c:v>
                </c:pt>
                <c:pt idx="540">
                  <c:v>1.2800695062311178</c:v>
                </c:pt>
                <c:pt idx="541">
                  <c:v>1.2839816508347319</c:v>
                </c:pt>
                <c:pt idx="542">
                  <c:v>1.2852977996820012</c:v>
                </c:pt>
                <c:pt idx="543">
                  <c:v>1.2879721971493259</c:v>
                </c:pt>
                <c:pt idx="544">
                  <c:v>1.2383930770225806</c:v>
                </c:pt>
                <c:pt idx="545">
                  <c:v>1.252082242386948</c:v>
                </c:pt>
                <c:pt idx="546">
                  <c:v>1.1787996435931209</c:v>
                </c:pt>
                <c:pt idx="547">
                  <c:v>1.1738950949857969</c:v>
                </c:pt>
                <c:pt idx="548">
                  <c:v>0.87393696328455028</c:v>
                </c:pt>
                <c:pt idx="549">
                  <c:v>0.87014153791521731</c:v>
                </c:pt>
                <c:pt idx="550">
                  <c:v>0.90326281951630116</c:v>
                </c:pt>
                <c:pt idx="551">
                  <c:v>0.86232277067888341</c:v>
                </c:pt>
                <c:pt idx="552">
                  <c:v>0.84653163263276077</c:v>
                </c:pt>
                <c:pt idx="553">
                  <c:v>0.84354395074833288</c:v>
                </c:pt>
                <c:pt idx="554">
                  <c:v>0.90897382393272663</c:v>
                </c:pt>
                <c:pt idx="555">
                  <c:v>0.81172329506720586</c:v>
                </c:pt>
                <c:pt idx="556">
                  <c:v>0.78039648238353809</c:v>
                </c:pt>
                <c:pt idx="557">
                  <c:v>0.79337747274829584</c:v>
                </c:pt>
                <c:pt idx="558">
                  <c:v>0.71961701577480441</c:v>
                </c:pt>
                <c:pt idx="559">
                  <c:v>0.71787890809151711</c:v>
                </c:pt>
                <c:pt idx="560">
                  <c:v>0.68693236947796765</c:v>
                </c:pt>
                <c:pt idx="561">
                  <c:v>0.66773313438736193</c:v>
                </c:pt>
                <c:pt idx="562">
                  <c:v>0.71349708078337659</c:v>
                </c:pt>
                <c:pt idx="563">
                  <c:v>0.71605065797539258</c:v>
                </c:pt>
                <c:pt idx="564">
                  <c:v>0.71275226498231525</c:v>
                </c:pt>
                <c:pt idx="565">
                  <c:v>0.78425212635054942</c:v>
                </c:pt>
                <c:pt idx="566">
                  <c:v>0.73754909908401434</c:v>
                </c:pt>
                <c:pt idx="567">
                  <c:v>0.75111245569310114</c:v>
                </c:pt>
                <c:pt idx="568">
                  <c:v>0.76683573775069791</c:v>
                </c:pt>
                <c:pt idx="569">
                  <c:v>0.78573683643649062</c:v>
                </c:pt>
                <c:pt idx="570">
                  <c:v>0.76200205746635485</c:v>
                </c:pt>
                <c:pt idx="571">
                  <c:v>0.74513340072577683</c:v>
                </c:pt>
                <c:pt idx="572">
                  <c:v>0.75641572576145577</c:v>
                </c:pt>
                <c:pt idx="573">
                  <c:v>0.76023382664977368</c:v>
                </c:pt>
                <c:pt idx="574">
                  <c:v>0.76489420561008659</c:v>
                </c:pt>
                <c:pt idx="575">
                  <c:v>0.85846597052481166</c:v>
                </c:pt>
                <c:pt idx="576">
                  <c:v>0.85807538909945347</c:v>
                </c:pt>
                <c:pt idx="577">
                  <c:v>0.86124383463978216</c:v>
                </c:pt>
                <c:pt idx="578">
                  <c:v>0.85172116709078138</c:v>
                </c:pt>
                <c:pt idx="579">
                  <c:v>0.85013220497811037</c:v>
                </c:pt>
                <c:pt idx="580">
                  <c:v>0.85201070964438408</c:v>
                </c:pt>
                <c:pt idx="581">
                  <c:v>0.88565324939528167</c:v>
                </c:pt>
                <c:pt idx="582">
                  <c:v>0.88260210460180988</c:v>
                </c:pt>
                <c:pt idx="583">
                  <c:v>0.85990734560997029</c:v>
                </c:pt>
                <c:pt idx="584">
                  <c:v>0.89934028502251606</c:v>
                </c:pt>
                <c:pt idx="585">
                  <c:v>0.908871460242346</c:v>
                </c:pt>
                <c:pt idx="586">
                  <c:v>0.82108240252497111</c:v>
                </c:pt>
                <c:pt idx="587">
                  <c:v>0.80488958704139713</c:v>
                </c:pt>
                <c:pt idx="588">
                  <c:v>0.81177675047909714</c:v>
                </c:pt>
                <c:pt idx="589">
                  <c:v>0.79955260098269376</c:v>
                </c:pt>
                <c:pt idx="590">
                  <c:v>0.73154456252014577</c:v>
                </c:pt>
                <c:pt idx="591">
                  <c:v>0.73234496371528879</c:v>
                </c:pt>
                <c:pt idx="592">
                  <c:v>0.74128715947177215</c:v>
                </c:pt>
                <c:pt idx="593">
                  <c:v>0.75192790466552595</c:v>
                </c:pt>
                <c:pt idx="594">
                  <c:v>0.75151180882455881</c:v>
                </c:pt>
                <c:pt idx="595">
                  <c:v>0.76907775356288854</c:v>
                </c:pt>
                <c:pt idx="596">
                  <c:v>0.66684834937661863</c:v>
                </c:pt>
                <c:pt idx="597">
                  <c:v>0.67333850686501284</c:v>
                </c:pt>
                <c:pt idx="598">
                  <c:v>0.67795183064451758</c:v>
                </c:pt>
                <c:pt idx="599">
                  <c:v>0.67627952360115717</c:v>
                </c:pt>
                <c:pt idx="600">
                  <c:v>0.67810569030067547</c:v>
                </c:pt>
                <c:pt idx="601">
                  <c:v>0.68107663598304269</c:v>
                </c:pt>
                <c:pt idx="602">
                  <c:v>0.63523670013169919</c:v>
                </c:pt>
                <c:pt idx="603">
                  <c:v>0.65446001716016089</c:v>
                </c:pt>
                <c:pt idx="604">
                  <c:v>0.6048329173059529</c:v>
                </c:pt>
                <c:pt idx="605">
                  <c:v>0.55139551719131874</c:v>
                </c:pt>
                <c:pt idx="606">
                  <c:v>0.51611625078647594</c:v>
                </c:pt>
                <c:pt idx="607">
                  <c:v>0.52704863535928492</c:v>
                </c:pt>
                <c:pt idx="608">
                  <c:v>0.5507349443492433</c:v>
                </c:pt>
                <c:pt idx="609">
                  <c:v>0.54970082208069004</c:v>
                </c:pt>
                <c:pt idx="610">
                  <c:v>0.54874146071659957</c:v>
                </c:pt>
                <c:pt idx="611">
                  <c:v>0.49834135681478064</c:v>
                </c:pt>
                <c:pt idx="612">
                  <c:v>0.4984650126496058</c:v>
                </c:pt>
                <c:pt idx="613">
                  <c:v>0.50091484190466251</c:v>
                </c:pt>
                <c:pt idx="614">
                  <c:v>0.50186616251873195</c:v>
                </c:pt>
                <c:pt idx="615">
                  <c:v>0.49771230093609597</c:v>
                </c:pt>
                <c:pt idx="616">
                  <c:v>0.49084033607096228</c:v>
                </c:pt>
                <c:pt idx="617">
                  <c:v>0.54405887444353596</c:v>
                </c:pt>
                <c:pt idx="618">
                  <c:v>0.53860817728197308</c:v>
                </c:pt>
                <c:pt idx="619">
                  <c:v>0.5446412107127504</c:v>
                </c:pt>
                <c:pt idx="620">
                  <c:v>0.59199518837006326</c:v>
                </c:pt>
                <c:pt idx="621">
                  <c:v>0.59221113038760298</c:v>
                </c:pt>
                <c:pt idx="622">
                  <c:v>0.61436370837841581</c:v>
                </c:pt>
                <c:pt idx="623">
                  <c:v>0.60810384421905028</c:v>
                </c:pt>
                <c:pt idx="624">
                  <c:v>0.59223113741513933</c:v>
                </c:pt>
                <c:pt idx="625">
                  <c:v>0.5599790870622614</c:v>
                </c:pt>
                <c:pt idx="626">
                  <c:v>0.6444169272128718</c:v>
                </c:pt>
                <c:pt idx="627">
                  <c:v>0.65994295751932308</c:v>
                </c:pt>
                <c:pt idx="628">
                  <c:v>0.64820834558642015</c:v>
                </c:pt>
                <c:pt idx="629">
                  <c:v>0.61817887273986649</c:v>
                </c:pt>
                <c:pt idx="630">
                  <c:v>0.63192329647932777</c:v>
                </c:pt>
                <c:pt idx="631">
                  <c:v>0.67345735745973667</c:v>
                </c:pt>
                <c:pt idx="632">
                  <c:v>0.72001105311983038</c:v>
                </c:pt>
                <c:pt idx="633">
                  <c:v>0.72104144939514037</c:v>
                </c:pt>
                <c:pt idx="634">
                  <c:v>0.719406573724923</c:v>
                </c:pt>
                <c:pt idx="635">
                  <c:v>0.71830728113482034</c:v>
                </c:pt>
                <c:pt idx="636">
                  <c:v>0.71988252196554869</c:v>
                </c:pt>
                <c:pt idx="637">
                  <c:v>0.72183365190447013</c:v>
                </c:pt>
                <c:pt idx="638">
                  <c:v>0.6664902742456571</c:v>
                </c:pt>
                <c:pt idx="639">
                  <c:v>0.64825104012790691</c:v>
                </c:pt>
                <c:pt idx="640">
                  <c:v>0.63858570126774228</c:v>
                </c:pt>
                <c:pt idx="641">
                  <c:v>0.60847204435133884</c:v>
                </c:pt>
                <c:pt idx="642">
                  <c:v>0.66242638445790558</c:v>
                </c:pt>
                <c:pt idx="643">
                  <c:v>0.70970443327837784</c:v>
                </c:pt>
                <c:pt idx="644">
                  <c:v>0.70980659014186387</c:v>
                </c:pt>
                <c:pt idx="645">
                  <c:v>0.71018557208030375</c:v>
                </c:pt>
                <c:pt idx="646">
                  <c:v>0.71419560706498253</c:v>
                </c:pt>
                <c:pt idx="647">
                  <c:v>0.62365582493178506</c:v>
                </c:pt>
                <c:pt idx="648">
                  <c:v>0.67420887468583268</c:v>
                </c:pt>
                <c:pt idx="649">
                  <c:v>0.67410788215697737</c:v>
                </c:pt>
                <c:pt idx="650">
                  <c:v>0.69109491598787143</c:v>
                </c:pt>
                <c:pt idx="651">
                  <c:v>0.65854469250844927</c:v>
                </c:pt>
                <c:pt idx="652">
                  <c:v>0.64147559191229309</c:v>
                </c:pt>
                <c:pt idx="653">
                  <c:v>0.65336832000997136</c:v>
                </c:pt>
                <c:pt idx="654">
                  <c:v>0.65315861361593919</c:v>
                </c:pt>
                <c:pt idx="655">
                  <c:v>0.65567112505503389</c:v>
                </c:pt>
                <c:pt idx="656">
                  <c:v>0.65848975671859944</c:v>
                </c:pt>
                <c:pt idx="657">
                  <c:v>0.7030276093425516</c:v>
                </c:pt>
                <c:pt idx="658">
                  <c:v>0.71284060208117461</c:v>
                </c:pt>
                <c:pt idx="659">
                  <c:v>0.72425542372549867</c:v>
                </c:pt>
                <c:pt idx="660">
                  <c:v>0.73663880929225201</c:v>
                </c:pt>
                <c:pt idx="661">
                  <c:v>0.76420112906183701</c:v>
                </c:pt>
                <c:pt idx="662">
                  <c:v>0.76632609361288628</c:v>
                </c:pt>
                <c:pt idx="663">
                  <c:v>0.70863576608061263</c:v>
                </c:pt>
                <c:pt idx="664">
                  <c:v>0.6313987100407713</c:v>
                </c:pt>
                <c:pt idx="665">
                  <c:v>0.63091415075569934</c:v>
                </c:pt>
                <c:pt idx="666">
                  <c:v>0.65073612725575569</c:v>
                </c:pt>
                <c:pt idx="667">
                  <c:v>0.66739404100791588</c:v>
                </c:pt>
                <c:pt idx="668">
                  <c:v>0.65028059350698186</c:v>
                </c:pt>
                <c:pt idx="669">
                  <c:v>0.54983402956756999</c:v>
                </c:pt>
                <c:pt idx="670">
                  <c:v>0.56298558044528735</c:v>
                </c:pt>
                <c:pt idx="671">
                  <c:v>0.57147489850277533</c:v>
                </c:pt>
                <c:pt idx="672">
                  <c:v>0.5716257995825752</c:v>
                </c:pt>
                <c:pt idx="673">
                  <c:v>0.58203105542986533</c:v>
                </c:pt>
                <c:pt idx="674">
                  <c:v>0.55544522286227371</c:v>
                </c:pt>
                <c:pt idx="675">
                  <c:v>0.55390919343983691</c:v>
                </c:pt>
                <c:pt idx="676">
                  <c:v>0.55418086033863978</c:v>
                </c:pt>
                <c:pt idx="677">
                  <c:v>0.56718772582916777</c:v>
                </c:pt>
                <c:pt idx="678">
                  <c:v>0.518266126773267</c:v>
                </c:pt>
                <c:pt idx="679">
                  <c:v>0.60310202632629772</c:v>
                </c:pt>
                <c:pt idx="680">
                  <c:v>0.56500012573366554</c:v>
                </c:pt>
                <c:pt idx="681">
                  <c:v>0.54998054890093617</c:v>
                </c:pt>
                <c:pt idx="682">
                  <c:v>0.50829519601372253</c:v>
                </c:pt>
                <c:pt idx="683">
                  <c:v>0.5051920082408915</c:v>
                </c:pt>
                <c:pt idx="684">
                  <c:v>0.5042322936245871</c:v>
                </c:pt>
                <c:pt idx="685">
                  <c:v>0.5094288001390197</c:v>
                </c:pt>
                <c:pt idx="686">
                  <c:v>0.50912483589825419</c:v>
                </c:pt>
                <c:pt idx="687">
                  <c:v>0.5035760676564407</c:v>
                </c:pt>
                <c:pt idx="688">
                  <c:v>0.47491482984826316</c:v>
                </c:pt>
                <c:pt idx="689">
                  <c:v>0.45941336631256546</c:v>
                </c:pt>
                <c:pt idx="690">
                  <c:v>0.45771145387472795</c:v>
                </c:pt>
                <c:pt idx="691">
                  <c:v>0.46962354868163253</c:v>
                </c:pt>
                <c:pt idx="692">
                  <c:v>0.4706647837249221</c:v>
                </c:pt>
                <c:pt idx="693">
                  <c:v>0.46098704961733838</c:v>
                </c:pt>
                <c:pt idx="694">
                  <c:v>0.45092096311281421</c:v>
                </c:pt>
                <c:pt idx="695">
                  <c:v>0.47044615234994058</c:v>
                </c:pt>
                <c:pt idx="696">
                  <c:v>0.47074766941036511</c:v>
                </c:pt>
                <c:pt idx="697">
                  <c:v>0.47034179517401636</c:v>
                </c:pt>
                <c:pt idx="698">
                  <c:v>0.45023431562296751</c:v>
                </c:pt>
                <c:pt idx="699">
                  <c:v>0.44535305332801911</c:v>
                </c:pt>
                <c:pt idx="700">
                  <c:v>0.32265166540047352</c:v>
                </c:pt>
                <c:pt idx="701">
                  <c:v>0.30723683805263741</c:v>
                </c:pt>
                <c:pt idx="702">
                  <c:v>0.30147614735731165</c:v>
                </c:pt>
                <c:pt idx="703">
                  <c:v>0.29630127035764492</c:v>
                </c:pt>
                <c:pt idx="704">
                  <c:v>0.29803206421242256</c:v>
                </c:pt>
                <c:pt idx="705">
                  <c:v>0.3607247219711367</c:v>
                </c:pt>
                <c:pt idx="706">
                  <c:v>0.34932171724710209</c:v>
                </c:pt>
                <c:pt idx="707">
                  <c:v>0.39060646438564733</c:v>
                </c:pt>
                <c:pt idx="708">
                  <c:v>0.3658902965603032</c:v>
                </c:pt>
                <c:pt idx="709">
                  <c:v>0.36403296723268436</c:v>
                </c:pt>
                <c:pt idx="710">
                  <c:v>0.36513425175437875</c:v>
                </c:pt>
                <c:pt idx="711">
                  <c:v>0.36123381990899511</c:v>
                </c:pt>
                <c:pt idx="712">
                  <c:v>0.3305632008413999</c:v>
                </c:pt>
                <c:pt idx="713">
                  <c:v>0.31942302464750139</c:v>
                </c:pt>
                <c:pt idx="714">
                  <c:v>0.30986914679943717</c:v>
                </c:pt>
                <c:pt idx="715">
                  <c:v>0.30987966620159513</c:v>
                </c:pt>
                <c:pt idx="716">
                  <c:v>0.28281637767366047</c:v>
                </c:pt>
                <c:pt idx="717">
                  <c:v>0.29185052148670826</c:v>
                </c:pt>
                <c:pt idx="718">
                  <c:v>0.291528355583001</c:v>
                </c:pt>
                <c:pt idx="719">
                  <c:v>0.29085652172323923</c:v>
                </c:pt>
                <c:pt idx="720">
                  <c:v>0.29144760032109862</c:v>
                </c:pt>
                <c:pt idx="721">
                  <c:v>0.2872609069387827</c:v>
                </c:pt>
                <c:pt idx="722">
                  <c:v>0.28830148649763399</c:v>
                </c:pt>
                <c:pt idx="723">
                  <c:v>0.28892294498537352</c:v>
                </c:pt>
                <c:pt idx="724">
                  <c:v>0.29066348096952588</c:v>
                </c:pt>
                <c:pt idx="725">
                  <c:v>0.29351034212198795</c:v>
                </c:pt>
                <c:pt idx="726">
                  <c:v>0.21529659636678905</c:v>
                </c:pt>
                <c:pt idx="727">
                  <c:v>0.21482121448595973</c:v>
                </c:pt>
                <c:pt idx="728">
                  <c:v>0.13073472652894449</c:v>
                </c:pt>
                <c:pt idx="729">
                  <c:v>0.13301338868093243</c:v>
                </c:pt>
                <c:pt idx="730">
                  <c:v>0.37207287657192473</c:v>
                </c:pt>
                <c:pt idx="731">
                  <c:v>0.37194550975357654</c:v>
                </c:pt>
                <c:pt idx="732">
                  <c:v>0.37279412133273293</c:v>
                </c:pt>
                <c:pt idx="733">
                  <c:v>0.61868210935463008</c:v>
                </c:pt>
                <c:pt idx="734">
                  <c:v>0.65688238164997348</c:v>
                </c:pt>
                <c:pt idx="735">
                  <c:v>0.68275904128011466</c:v>
                </c:pt>
                <c:pt idx="736">
                  <c:v>0.69668557896879468</c:v>
                </c:pt>
                <c:pt idx="737">
                  <c:v>0.72483203974266175</c:v>
                </c:pt>
                <c:pt idx="738">
                  <c:v>0.73307565305320954</c:v>
                </c:pt>
                <c:pt idx="739">
                  <c:v>0.74014454820399622</c:v>
                </c:pt>
                <c:pt idx="740">
                  <c:v>0.88783155684549797</c:v>
                </c:pt>
                <c:pt idx="741">
                  <c:v>0.88752767178583736</c:v>
                </c:pt>
                <c:pt idx="742">
                  <c:v>0.88663871672550065</c:v>
                </c:pt>
                <c:pt idx="743">
                  <c:v>0.89248311126048774</c:v>
                </c:pt>
                <c:pt idx="744">
                  <c:v>0.89681171181774177</c:v>
                </c:pt>
                <c:pt idx="745">
                  <c:v>0.89544990403774283</c:v>
                </c:pt>
                <c:pt idx="746">
                  <c:v>0.9079026111018712</c:v>
                </c:pt>
                <c:pt idx="747">
                  <c:v>0.92588684611434524</c:v>
                </c:pt>
                <c:pt idx="748">
                  <c:v>0.92029615416195332</c:v>
                </c:pt>
                <c:pt idx="749">
                  <c:v>0.91805825765334026</c:v>
                </c:pt>
                <c:pt idx="750">
                  <c:v>0.9342557053487377</c:v>
                </c:pt>
                <c:pt idx="751">
                  <c:v>0.89711290673967747</c:v>
                </c:pt>
                <c:pt idx="752">
                  <c:v>0.89546692269439476</c:v>
                </c:pt>
                <c:pt idx="753">
                  <c:v>0.98045850726896966</c:v>
                </c:pt>
                <c:pt idx="754">
                  <c:v>0.88599916487911345</c:v>
                </c:pt>
                <c:pt idx="755">
                  <c:v>0.85138769010578408</c:v>
                </c:pt>
                <c:pt idx="756">
                  <c:v>0.92577545877191758</c:v>
                </c:pt>
                <c:pt idx="757">
                  <c:v>0.91090643466133703</c:v>
                </c:pt>
                <c:pt idx="758">
                  <c:v>0.8681054184981376</c:v>
                </c:pt>
                <c:pt idx="759">
                  <c:v>0.87569471010111066</c:v>
                </c:pt>
                <c:pt idx="760">
                  <c:v>0.8750201030509841</c:v>
                </c:pt>
                <c:pt idx="761">
                  <c:v>0.78451418904551484</c:v>
                </c:pt>
                <c:pt idx="762">
                  <c:v>0.82658080955131996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0506-4DE3-8341-E536C53ED4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2783280"/>
        <c:axId val="422783608"/>
        <c:extLst>
          <c:ext xmlns:c15="http://schemas.microsoft.com/office/drawing/2012/chart" uri="{02D57815-91ED-43cb-92C2-25804820EDAC}">
            <c15:filteredLineSeries>
              <c15:ser>
                <c:idx val="6"/>
                <c:order val="6"/>
                <c:tx>
                  <c:strRef>
                    <c:extLst>
                      <c:ext uri="{02D57815-91ED-43cb-92C2-25804820EDAC}">
                        <c15:formulaRef>
                          <c15:sqref>assets!$AC$2</c15:sqref>
                        </c15:formulaRef>
                      </c:ext>
                    </c:extLst>
                    <c:strCache>
                      <c:ptCount val="1"/>
                      <c:pt idx="0">
                        <c:v>Cash1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>
                      <c:ext uri="{02D57815-91ED-43cb-92C2-25804820EDAC}">
                        <c15:formulaRef>
                          <c15:sqref>assets!$A$3:$A$785</c15:sqref>
                        </c15:formulaRef>
                      </c:ext>
                    </c:extLst>
                    <c:numCache>
                      <c:formatCode>m/d/yyyy</c:formatCode>
                      <c:ptCount val="783"/>
                      <c:pt idx="0">
                        <c:v>42369</c:v>
                      </c:pt>
                      <c:pt idx="1">
                        <c:v>42370</c:v>
                      </c:pt>
                      <c:pt idx="2">
                        <c:v>42373</c:v>
                      </c:pt>
                      <c:pt idx="3">
                        <c:v>42374</c:v>
                      </c:pt>
                      <c:pt idx="4">
                        <c:v>42375</c:v>
                      </c:pt>
                      <c:pt idx="5">
                        <c:v>42376</c:v>
                      </c:pt>
                      <c:pt idx="6">
                        <c:v>42377</c:v>
                      </c:pt>
                      <c:pt idx="7">
                        <c:v>42380</c:v>
                      </c:pt>
                      <c:pt idx="8">
                        <c:v>42381</c:v>
                      </c:pt>
                      <c:pt idx="9">
                        <c:v>42382</c:v>
                      </c:pt>
                      <c:pt idx="10">
                        <c:v>42383</c:v>
                      </c:pt>
                      <c:pt idx="11">
                        <c:v>42384</c:v>
                      </c:pt>
                      <c:pt idx="12">
                        <c:v>42387</c:v>
                      </c:pt>
                      <c:pt idx="13">
                        <c:v>42388</c:v>
                      </c:pt>
                      <c:pt idx="14">
                        <c:v>42389</c:v>
                      </c:pt>
                      <c:pt idx="15">
                        <c:v>42390</c:v>
                      </c:pt>
                      <c:pt idx="16">
                        <c:v>42391</c:v>
                      </c:pt>
                      <c:pt idx="17">
                        <c:v>42394</c:v>
                      </c:pt>
                      <c:pt idx="18">
                        <c:v>42395</c:v>
                      </c:pt>
                      <c:pt idx="19">
                        <c:v>42396</c:v>
                      </c:pt>
                      <c:pt idx="20">
                        <c:v>42397</c:v>
                      </c:pt>
                      <c:pt idx="21">
                        <c:v>42398</c:v>
                      </c:pt>
                      <c:pt idx="22">
                        <c:v>42401</c:v>
                      </c:pt>
                      <c:pt idx="23">
                        <c:v>42402</c:v>
                      </c:pt>
                      <c:pt idx="24">
                        <c:v>42403</c:v>
                      </c:pt>
                      <c:pt idx="25">
                        <c:v>42404</c:v>
                      </c:pt>
                      <c:pt idx="26">
                        <c:v>42405</c:v>
                      </c:pt>
                      <c:pt idx="27">
                        <c:v>42408</c:v>
                      </c:pt>
                      <c:pt idx="28">
                        <c:v>42409</c:v>
                      </c:pt>
                      <c:pt idx="29">
                        <c:v>42410</c:v>
                      </c:pt>
                      <c:pt idx="30">
                        <c:v>42411</c:v>
                      </c:pt>
                      <c:pt idx="31">
                        <c:v>42412</c:v>
                      </c:pt>
                      <c:pt idx="32">
                        <c:v>42415</c:v>
                      </c:pt>
                      <c:pt idx="33">
                        <c:v>42416</c:v>
                      </c:pt>
                      <c:pt idx="34">
                        <c:v>42417</c:v>
                      </c:pt>
                      <c:pt idx="35">
                        <c:v>42418</c:v>
                      </c:pt>
                      <c:pt idx="36">
                        <c:v>42419</c:v>
                      </c:pt>
                      <c:pt idx="37">
                        <c:v>42422</c:v>
                      </c:pt>
                      <c:pt idx="38">
                        <c:v>42423</c:v>
                      </c:pt>
                      <c:pt idx="39">
                        <c:v>42424</c:v>
                      </c:pt>
                      <c:pt idx="40">
                        <c:v>42425</c:v>
                      </c:pt>
                      <c:pt idx="41">
                        <c:v>42426</c:v>
                      </c:pt>
                      <c:pt idx="42">
                        <c:v>42429</c:v>
                      </c:pt>
                      <c:pt idx="43">
                        <c:v>42430</c:v>
                      </c:pt>
                      <c:pt idx="44">
                        <c:v>42431</c:v>
                      </c:pt>
                      <c:pt idx="45">
                        <c:v>42432</c:v>
                      </c:pt>
                      <c:pt idx="46">
                        <c:v>42433</c:v>
                      </c:pt>
                      <c:pt idx="47">
                        <c:v>42436</c:v>
                      </c:pt>
                      <c:pt idx="48">
                        <c:v>42437</c:v>
                      </c:pt>
                      <c:pt idx="49">
                        <c:v>42438</c:v>
                      </c:pt>
                      <c:pt idx="50">
                        <c:v>42439</c:v>
                      </c:pt>
                      <c:pt idx="51">
                        <c:v>42440</c:v>
                      </c:pt>
                      <c:pt idx="52">
                        <c:v>42443</c:v>
                      </c:pt>
                      <c:pt idx="53">
                        <c:v>42444</c:v>
                      </c:pt>
                      <c:pt idx="54">
                        <c:v>42445</c:v>
                      </c:pt>
                      <c:pt idx="55">
                        <c:v>42446</c:v>
                      </c:pt>
                      <c:pt idx="56">
                        <c:v>42447</c:v>
                      </c:pt>
                      <c:pt idx="57">
                        <c:v>42450</c:v>
                      </c:pt>
                      <c:pt idx="58">
                        <c:v>42451</c:v>
                      </c:pt>
                      <c:pt idx="59">
                        <c:v>42452</c:v>
                      </c:pt>
                      <c:pt idx="60">
                        <c:v>42453</c:v>
                      </c:pt>
                      <c:pt idx="61">
                        <c:v>42454</c:v>
                      </c:pt>
                      <c:pt idx="62">
                        <c:v>42457</c:v>
                      </c:pt>
                      <c:pt idx="63">
                        <c:v>42458</c:v>
                      </c:pt>
                      <c:pt idx="64">
                        <c:v>42459</c:v>
                      </c:pt>
                      <c:pt idx="65">
                        <c:v>42460</c:v>
                      </c:pt>
                      <c:pt idx="66">
                        <c:v>42461</c:v>
                      </c:pt>
                      <c:pt idx="67">
                        <c:v>42464</c:v>
                      </c:pt>
                      <c:pt idx="68">
                        <c:v>42465</c:v>
                      </c:pt>
                      <c:pt idx="69">
                        <c:v>42466</c:v>
                      </c:pt>
                      <c:pt idx="70">
                        <c:v>42467</c:v>
                      </c:pt>
                      <c:pt idx="71">
                        <c:v>42468</c:v>
                      </c:pt>
                      <c:pt idx="72">
                        <c:v>42471</c:v>
                      </c:pt>
                      <c:pt idx="73">
                        <c:v>42472</c:v>
                      </c:pt>
                      <c:pt idx="74">
                        <c:v>42473</c:v>
                      </c:pt>
                      <c:pt idx="75">
                        <c:v>42474</c:v>
                      </c:pt>
                      <c:pt idx="76">
                        <c:v>42475</c:v>
                      </c:pt>
                      <c:pt idx="77">
                        <c:v>42478</c:v>
                      </c:pt>
                      <c:pt idx="78">
                        <c:v>42479</c:v>
                      </c:pt>
                      <c:pt idx="79">
                        <c:v>42480</c:v>
                      </c:pt>
                      <c:pt idx="80">
                        <c:v>42481</c:v>
                      </c:pt>
                      <c:pt idx="81">
                        <c:v>42482</c:v>
                      </c:pt>
                      <c:pt idx="82">
                        <c:v>42485</c:v>
                      </c:pt>
                      <c:pt idx="83">
                        <c:v>42486</c:v>
                      </c:pt>
                      <c:pt idx="84">
                        <c:v>42487</c:v>
                      </c:pt>
                      <c:pt idx="85">
                        <c:v>42488</c:v>
                      </c:pt>
                      <c:pt idx="86">
                        <c:v>42489</c:v>
                      </c:pt>
                      <c:pt idx="87">
                        <c:v>42492</c:v>
                      </c:pt>
                      <c:pt idx="88">
                        <c:v>42493</c:v>
                      </c:pt>
                      <c:pt idx="89">
                        <c:v>42494</c:v>
                      </c:pt>
                      <c:pt idx="90">
                        <c:v>42495</c:v>
                      </c:pt>
                      <c:pt idx="91">
                        <c:v>42496</c:v>
                      </c:pt>
                      <c:pt idx="92">
                        <c:v>42499</c:v>
                      </c:pt>
                      <c:pt idx="93">
                        <c:v>42500</c:v>
                      </c:pt>
                      <c:pt idx="94">
                        <c:v>42501</c:v>
                      </c:pt>
                      <c:pt idx="95">
                        <c:v>42502</c:v>
                      </c:pt>
                      <c:pt idx="96">
                        <c:v>42503</c:v>
                      </c:pt>
                      <c:pt idx="97">
                        <c:v>42506</c:v>
                      </c:pt>
                      <c:pt idx="98">
                        <c:v>42507</c:v>
                      </c:pt>
                      <c:pt idx="99">
                        <c:v>42508</c:v>
                      </c:pt>
                      <c:pt idx="100">
                        <c:v>42509</c:v>
                      </c:pt>
                      <c:pt idx="101">
                        <c:v>42510</c:v>
                      </c:pt>
                      <c:pt idx="102">
                        <c:v>42513</c:v>
                      </c:pt>
                      <c:pt idx="103">
                        <c:v>42514</c:v>
                      </c:pt>
                      <c:pt idx="104">
                        <c:v>42515</c:v>
                      </c:pt>
                      <c:pt idx="105">
                        <c:v>42516</c:v>
                      </c:pt>
                      <c:pt idx="106">
                        <c:v>42517</c:v>
                      </c:pt>
                      <c:pt idx="107">
                        <c:v>42520</c:v>
                      </c:pt>
                      <c:pt idx="108">
                        <c:v>42521</c:v>
                      </c:pt>
                      <c:pt idx="109">
                        <c:v>42522</c:v>
                      </c:pt>
                      <c:pt idx="110">
                        <c:v>42523</c:v>
                      </c:pt>
                      <c:pt idx="111">
                        <c:v>42524</c:v>
                      </c:pt>
                      <c:pt idx="112">
                        <c:v>42527</c:v>
                      </c:pt>
                      <c:pt idx="113">
                        <c:v>42528</c:v>
                      </c:pt>
                      <c:pt idx="114">
                        <c:v>42529</c:v>
                      </c:pt>
                      <c:pt idx="115">
                        <c:v>42530</c:v>
                      </c:pt>
                      <c:pt idx="116">
                        <c:v>42531</c:v>
                      </c:pt>
                      <c:pt idx="117">
                        <c:v>42534</c:v>
                      </c:pt>
                      <c:pt idx="118">
                        <c:v>42535</c:v>
                      </c:pt>
                      <c:pt idx="119">
                        <c:v>42536</c:v>
                      </c:pt>
                      <c:pt idx="120">
                        <c:v>42537</c:v>
                      </c:pt>
                      <c:pt idx="121">
                        <c:v>42538</c:v>
                      </c:pt>
                      <c:pt idx="122">
                        <c:v>42541</c:v>
                      </c:pt>
                      <c:pt idx="123">
                        <c:v>42542</c:v>
                      </c:pt>
                      <c:pt idx="124">
                        <c:v>42543</c:v>
                      </c:pt>
                      <c:pt idx="125">
                        <c:v>42544</c:v>
                      </c:pt>
                      <c:pt idx="126">
                        <c:v>42545</c:v>
                      </c:pt>
                      <c:pt idx="127">
                        <c:v>42548</c:v>
                      </c:pt>
                      <c:pt idx="128">
                        <c:v>42549</c:v>
                      </c:pt>
                      <c:pt idx="129">
                        <c:v>42550</c:v>
                      </c:pt>
                      <c:pt idx="130">
                        <c:v>42551</c:v>
                      </c:pt>
                      <c:pt idx="131">
                        <c:v>42552</c:v>
                      </c:pt>
                      <c:pt idx="132">
                        <c:v>42555</c:v>
                      </c:pt>
                      <c:pt idx="133">
                        <c:v>42556</c:v>
                      </c:pt>
                      <c:pt idx="134">
                        <c:v>42557</c:v>
                      </c:pt>
                      <c:pt idx="135">
                        <c:v>42558</c:v>
                      </c:pt>
                      <c:pt idx="136">
                        <c:v>42559</c:v>
                      </c:pt>
                      <c:pt idx="137">
                        <c:v>42562</c:v>
                      </c:pt>
                      <c:pt idx="138">
                        <c:v>42563</c:v>
                      </c:pt>
                      <c:pt idx="139">
                        <c:v>42564</c:v>
                      </c:pt>
                      <c:pt idx="140">
                        <c:v>42565</c:v>
                      </c:pt>
                      <c:pt idx="141">
                        <c:v>42566</c:v>
                      </c:pt>
                      <c:pt idx="142">
                        <c:v>42569</c:v>
                      </c:pt>
                      <c:pt idx="143">
                        <c:v>42570</c:v>
                      </c:pt>
                      <c:pt idx="144">
                        <c:v>42571</c:v>
                      </c:pt>
                      <c:pt idx="145">
                        <c:v>42572</c:v>
                      </c:pt>
                      <c:pt idx="146">
                        <c:v>42573</c:v>
                      </c:pt>
                      <c:pt idx="147">
                        <c:v>42576</c:v>
                      </c:pt>
                      <c:pt idx="148">
                        <c:v>42577</c:v>
                      </c:pt>
                      <c:pt idx="149">
                        <c:v>42578</c:v>
                      </c:pt>
                      <c:pt idx="150">
                        <c:v>42579</c:v>
                      </c:pt>
                      <c:pt idx="151">
                        <c:v>42580</c:v>
                      </c:pt>
                      <c:pt idx="152">
                        <c:v>42583</c:v>
                      </c:pt>
                      <c:pt idx="153">
                        <c:v>42584</c:v>
                      </c:pt>
                      <c:pt idx="154">
                        <c:v>42585</c:v>
                      </c:pt>
                      <c:pt idx="155">
                        <c:v>42586</c:v>
                      </c:pt>
                      <c:pt idx="156">
                        <c:v>42587</c:v>
                      </c:pt>
                      <c:pt idx="157">
                        <c:v>42590</c:v>
                      </c:pt>
                      <c:pt idx="158">
                        <c:v>42591</c:v>
                      </c:pt>
                      <c:pt idx="159">
                        <c:v>42592</c:v>
                      </c:pt>
                      <c:pt idx="160">
                        <c:v>42593</c:v>
                      </c:pt>
                      <c:pt idx="161">
                        <c:v>42594</c:v>
                      </c:pt>
                      <c:pt idx="162">
                        <c:v>42597</c:v>
                      </c:pt>
                      <c:pt idx="163">
                        <c:v>42598</c:v>
                      </c:pt>
                      <c:pt idx="164">
                        <c:v>42599</c:v>
                      </c:pt>
                      <c:pt idx="165">
                        <c:v>42600</c:v>
                      </c:pt>
                      <c:pt idx="166">
                        <c:v>42601</c:v>
                      </c:pt>
                      <c:pt idx="167">
                        <c:v>42604</c:v>
                      </c:pt>
                      <c:pt idx="168">
                        <c:v>42605</c:v>
                      </c:pt>
                      <c:pt idx="169">
                        <c:v>42606</c:v>
                      </c:pt>
                      <c:pt idx="170">
                        <c:v>42607</c:v>
                      </c:pt>
                      <c:pt idx="171">
                        <c:v>42608</c:v>
                      </c:pt>
                      <c:pt idx="172">
                        <c:v>42611</c:v>
                      </c:pt>
                      <c:pt idx="173">
                        <c:v>42612</c:v>
                      </c:pt>
                      <c:pt idx="174">
                        <c:v>42613</c:v>
                      </c:pt>
                      <c:pt idx="175">
                        <c:v>42614</c:v>
                      </c:pt>
                      <c:pt idx="176">
                        <c:v>42615</c:v>
                      </c:pt>
                      <c:pt idx="177">
                        <c:v>42618</c:v>
                      </c:pt>
                      <c:pt idx="178">
                        <c:v>42619</c:v>
                      </c:pt>
                      <c:pt idx="179">
                        <c:v>42620</c:v>
                      </c:pt>
                      <c:pt idx="180">
                        <c:v>42621</c:v>
                      </c:pt>
                      <c:pt idx="181">
                        <c:v>42622</c:v>
                      </c:pt>
                      <c:pt idx="182">
                        <c:v>42625</c:v>
                      </c:pt>
                      <c:pt idx="183">
                        <c:v>42626</c:v>
                      </c:pt>
                      <c:pt idx="184">
                        <c:v>42627</c:v>
                      </c:pt>
                      <c:pt idx="185">
                        <c:v>42628</c:v>
                      </c:pt>
                      <c:pt idx="186">
                        <c:v>42629</c:v>
                      </c:pt>
                      <c:pt idx="187">
                        <c:v>42632</c:v>
                      </c:pt>
                      <c:pt idx="188">
                        <c:v>42633</c:v>
                      </c:pt>
                      <c:pt idx="189">
                        <c:v>42634</c:v>
                      </c:pt>
                      <c:pt idx="190">
                        <c:v>42635</c:v>
                      </c:pt>
                      <c:pt idx="191">
                        <c:v>42636</c:v>
                      </c:pt>
                      <c:pt idx="192">
                        <c:v>42639</c:v>
                      </c:pt>
                      <c:pt idx="193">
                        <c:v>42640</c:v>
                      </c:pt>
                      <c:pt idx="194">
                        <c:v>42641</c:v>
                      </c:pt>
                      <c:pt idx="195">
                        <c:v>42642</c:v>
                      </c:pt>
                      <c:pt idx="196">
                        <c:v>42643</c:v>
                      </c:pt>
                      <c:pt idx="197">
                        <c:v>42646</c:v>
                      </c:pt>
                      <c:pt idx="198">
                        <c:v>42647</c:v>
                      </c:pt>
                      <c:pt idx="199">
                        <c:v>42648</c:v>
                      </c:pt>
                      <c:pt idx="200">
                        <c:v>42649</c:v>
                      </c:pt>
                      <c:pt idx="201">
                        <c:v>42650</c:v>
                      </c:pt>
                      <c:pt idx="202">
                        <c:v>42653</c:v>
                      </c:pt>
                      <c:pt idx="203">
                        <c:v>42654</c:v>
                      </c:pt>
                      <c:pt idx="204">
                        <c:v>42655</c:v>
                      </c:pt>
                      <c:pt idx="205">
                        <c:v>42656</c:v>
                      </c:pt>
                      <c:pt idx="206">
                        <c:v>42657</c:v>
                      </c:pt>
                      <c:pt idx="207">
                        <c:v>42660</c:v>
                      </c:pt>
                      <c:pt idx="208">
                        <c:v>42661</c:v>
                      </c:pt>
                      <c:pt idx="209">
                        <c:v>42662</c:v>
                      </c:pt>
                      <c:pt idx="210">
                        <c:v>42663</c:v>
                      </c:pt>
                      <c:pt idx="211">
                        <c:v>42664</c:v>
                      </c:pt>
                      <c:pt idx="212">
                        <c:v>42667</c:v>
                      </c:pt>
                      <c:pt idx="213">
                        <c:v>42668</c:v>
                      </c:pt>
                      <c:pt idx="214">
                        <c:v>42669</c:v>
                      </c:pt>
                      <c:pt idx="215">
                        <c:v>42670</c:v>
                      </c:pt>
                      <c:pt idx="216">
                        <c:v>42671</c:v>
                      </c:pt>
                      <c:pt idx="217">
                        <c:v>42674</c:v>
                      </c:pt>
                      <c:pt idx="218">
                        <c:v>42675</c:v>
                      </c:pt>
                      <c:pt idx="219">
                        <c:v>42676</c:v>
                      </c:pt>
                      <c:pt idx="220">
                        <c:v>42677</c:v>
                      </c:pt>
                      <c:pt idx="221">
                        <c:v>42678</c:v>
                      </c:pt>
                      <c:pt idx="222">
                        <c:v>42681</c:v>
                      </c:pt>
                      <c:pt idx="223">
                        <c:v>42682</c:v>
                      </c:pt>
                      <c:pt idx="224">
                        <c:v>42683</c:v>
                      </c:pt>
                      <c:pt idx="225">
                        <c:v>42684</c:v>
                      </c:pt>
                      <c:pt idx="226">
                        <c:v>42685</c:v>
                      </c:pt>
                      <c:pt idx="227">
                        <c:v>42688</c:v>
                      </c:pt>
                      <c:pt idx="228">
                        <c:v>42689</c:v>
                      </c:pt>
                      <c:pt idx="229">
                        <c:v>42690</c:v>
                      </c:pt>
                      <c:pt idx="230">
                        <c:v>42691</c:v>
                      </c:pt>
                      <c:pt idx="231">
                        <c:v>42692</c:v>
                      </c:pt>
                      <c:pt idx="232">
                        <c:v>42695</c:v>
                      </c:pt>
                      <c:pt idx="233">
                        <c:v>42696</c:v>
                      </c:pt>
                      <c:pt idx="234">
                        <c:v>42697</c:v>
                      </c:pt>
                      <c:pt idx="235">
                        <c:v>42698</c:v>
                      </c:pt>
                      <c:pt idx="236">
                        <c:v>42699</c:v>
                      </c:pt>
                      <c:pt idx="237">
                        <c:v>42702</c:v>
                      </c:pt>
                      <c:pt idx="238">
                        <c:v>42703</c:v>
                      </c:pt>
                      <c:pt idx="239">
                        <c:v>42704</c:v>
                      </c:pt>
                      <c:pt idx="240">
                        <c:v>42705</c:v>
                      </c:pt>
                      <c:pt idx="241">
                        <c:v>42706</c:v>
                      </c:pt>
                      <c:pt idx="242">
                        <c:v>42709</c:v>
                      </c:pt>
                      <c:pt idx="243">
                        <c:v>42710</c:v>
                      </c:pt>
                      <c:pt idx="244">
                        <c:v>42711</c:v>
                      </c:pt>
                      <c:pt idx="245">
                        <c:v>42712</c:v>
                      </c:pt>
                      <c:pt idx="246">
                        <c:v>42713</c:v>
                      </c:pt>
                      <c:pt idx="247">
                        <c:v>42716</c:v>
                      </c:pt>
                      <c:pt idx="248">
                        <c:v>42717</c:v>
                      </c:pt>
                      <c:pt idx="249">
                        <c:v>42718</c:v>
                      </c:pt>
                      <c:pt idx="250">
                        <c:v>42719</c:v>
                      </c:pt>
                      <c:pt idx="251">
                        <c:v>42720</c:v>
                      </c:pt>
                      <c:pt idx="252">
                        <c:v>42723</c:v>
                      </c:pt>
                      <c:pt idx="253">
                        <c:v>42724</c:v>
                      </c:pt>
                      <c:pt idx="254">
                        <c:v>42725</c:v>
                      </c:pt>
                      <c:pt idx="255">
                        <c:v>42726</c:v>
                      </c:pt>
                      <c:pt idx="256">
                        <c:v>42727</c:v>
                      </c:pt>
                      <c:pt idx="257">
                        <c:v>42730</c:v>
                      </c:pt>
                      <c:pt idx="258">
                        <c:v>42731</c:v>
                      </c:pt>
                      <c:pt idx="259">
                        <c:v>42732</c:v>
                      </c:pt>
                      <c:pt idx="260">
                        <c:v>42733</c:v>
                      </c:pt>
                      <c:pt idx="261">
                        <c:v>42734</c:v>
                      </c:pt>
                      <c:pt idx="262">
                        <c:v>42737</c:v>
                      </c:pt>
                      <c:pt idx="263">
                        <c:v>42738</c:v>
                      </c:pt>
                      <c:pt idx="264">
                        <c:v>42739</c:v>
                      </c:pt>
                      <c:pt idx="265">
                        <c:v>42740</c:v>
                      </c:pt>
                      <c:pt idx="266">
                        <c:v>42741</c:v>
                      </c:pt>
                      <c:pt idx="267">
                        <c:v>42744</c:v>
                      </c:pt>
                      <c:pt idx="268">
                        <c:v>42745</c:v>
                      </c:pt>
                      <c:pt idx="269">
                        <c:v>42746</c:v>
                      </c:pt>
                      <c:pt idx="270">
                        <c:v>42747</c:v>
                      </c:pt>
                      <c:pt idx="271">
                        <c:v>42748</c:v>
                      </c:pt>
                      <c:pt idx="272">
                        <c:v>42751</c:v>
                      </c:pt>
                      <c:pt idx="273">
                        <c:v>42752</c:v>
                      </c:pt>
                      <c:pt idx="274">
                        <c:v>42753</c:v>
                      </c:pt>
                      <c:pt idx="275">
                        <c:v>42754</c:v>
                      </c:pt>
                      <c:pt idx="276">
                        <c:v>42755</c:v>
                      </c:pt>
                      <c:pt idx="277">
                        <c:v>42758</c:v>
                      </c:pt>
                      <c:pt idx="278">
                        <c:v>42759</c:v>
                      </c:pt>
                      <c:pt idx="279">
                        <c:v>42760</c:v>
                      </c:pt>
                      <c:pt idx="280">
                        <c:v>42761</c:v>
                      </c:pt>
                      <c:pt idx="281">
                        <c:v>42762</c:v>
                      </c:pt>
                      <c:pt idx="282">
                        <c:v>42765</c:v>
                      </c:pt>
                      <c:pt idx="283">
                        <c:v>42766</c:v>
                      </c:pt>
                      <c:pt idx="284">
                        <c:v>42767</c:v>
                      </c:pt>
                      <c:pt idx="285">
                        <c:v>42768</c:v>
                      </c:pt>
                      <c:pt idx="286">
                        <c:v>42769</c:v>
                      </c:pt>
                      <c:pt idx="287">
                        <c:v>42772</c:v>
                      </c:pt>
                      <c:pt idx="288">
                        <c:v>42773</c:v>
                      </c:pt>
                      <c:pt idx="289">
                        <c:v>42774</c:v>
                      </c:pt>
                      <c:pt idx="290">
                        <c:v>42775</c:v>
                      </c:pt>
                      <c:pt idx="291">
                        <c:v>42776</c:v>
                      </c:pt>
                      <c:pt idx="292">
                        <c:v>42779</c:v>
                      </c:pt>
                      <c:pt idx="293">
                        <c:v>42780</c:v>
                      </c:pt>
                      <c:pt idx="294">
                        <c:v>42781</c:v>
                      </c:pt>
                      <c:pt idx="295">
                        <c:v>42782</c:v>
                      </c:pt>
                      <c:pt idx="296">
                        <c:v>42783</c:v>
                      </c:pt>
                      <c:pt idx="297">
                        <c:v>42786</c:v>
                      </c:pt>
                      <c:pt idx="298">
                        <c:v>42787</c:v>
                      </c:pt>
                      <c:pt idx="299">
                        <c:v>42788</c:v>
                      </c:pt>
                      <c:pt idx="300">
                        <c:v>42789</c:v>
                      </c:pt>
                      <c:pt idx="301">
                        <c:v>42790</c:v>
                      </c:pt>
                      <c:pt idx="302">
                        <c:v>42793</c:v>
                      </c:pt>
                      <c:pt idx="303">
                        <c:v>42794</c:v>
                      </c:pt>
                      <c:pt idx="304">
                        <c:v>42795</c:v>
                      </c:pt>
                      <c:pt idx="305">
                        <c:v>42796</c:v>
                      </c:pt>
                      <c:pt idx="306">
                        <c:v>42797</c:v>
                      </c:pt>
                      <c:pt idx="307">
                        <c:v>42800</c:v>
                      </c:pt>
                      <c:pt idx="308">
                        <c:v>42801</c:v>
                      </c:pt>
                      <c:pt idx="309">
                        <c:v>42802</c:v>
                      </c:pt>
                      <c:pt idx="310">
                        <c:v>42803</c:v>
                      </c:pt>
                      <c:pt idx="311">
                        <c:v>42804</c:v>
                      </c:pt>
                      <c:pt idx="312">
                        <c:v>42807</c:v>
                      </c:pt>
                      <c:pt idx="313">
                        <c:v>42808</c:v>
                      </c:pt>
                      <c:pt idx="314">
                        <c:v>42809</c:v>
                      </c:pt>
                      <c:pt idx="315">
                        <c:v>42810</c:v>
                      </c:pt>
                      <c:pt idx="316">
                        <c:v>42811</c:v>
                      </c:pt>
                      <c:pt idx="317">
                        <c:v>42814</c:v>
                      </c:pt>
                      <c:pt idx="318">
                        <c:v>42815</c:v>
                      </c:pt>
                      <c:pt idx="319">
                        <c:v>42816</c:v>
                      </c:pt>
                      <c:pt idx="320">
                        <c:v>42817</c:v>
                      </c:pt>
                      <c:pt idx="321">
                        <c:v>42818</c:v>
                      </c:pt>
                      <c:pt idx="322">
                        <c:v>42821</c:v>
                      </c:pt>
                      <c:pt idx="323">
                        <c:v>42822</c:v>
                      </c:pt>
                      <c:pt idx="324">
                        <c:v>42823</c:v>
                      </c:pt>
                      <c:pt idx="325">
                        <c:v>42824</c:v>
                      </c:pt>
                      <c:pt idx="326">
                        <c:v>42825</c:v>
                      </c:pt>
                      <c:pt idx="327">
                        <c:v>42828</c:v>
                      </c:pt>
                      <c:pt idx="328">
                        <c:v>42829</c:v>
                      </c:pt>
                      <c:pt idx="329">
                        <c:v>42830</c:v>
                      </c:pt>
                      <c:pt idx="330">
                        <c:v>42831</c:v>
                      </c:pt>
                      <c:pt idx="331">
                        <c:v>42832</c:v>
                      </c:pt>
                      <c:pt idx="332">
                        <c:v>42835</c:v>
                      </c:pt>
                      <c:pt idx="333">
                        <c:v>42836</c:v>
                      </c:pt>
                      <c:pt idx="334">
                        <c:v>42837</c:v>
                      </c:pt>
                      <c:pt idx="335">
                        <c:v>42838</c:v>
                      </c:pt>
                      <c:pt idx="336">
                        <c:v>42839</c:v>
                      </c:pt>
                      <c:pt idx="337">
                        <c:v>42842</c:v>
                      </c:pt>
                      <c:pt idx="338">
                        <c:v>42843</c:v>
                      </c:pt>
                      <c:pt idx="339">
                        <c:v>42844</c:v>
                      </c:pt>
                      <c:pt idx="340">
                        <c:v>42845</c:v>
                      </c:pt>
                      <c:pt idx="341">
                        <c:v>42846</c:v>
                      </c:pt>
                      <c:pt idx="342">
                        <c:v>42849</c:v>
                      </c:pt>
                      <c:pt idx="343">
                        <c:v>42850</c:v>
                      </c:pt>
                      <c:pt idx="344">
                        <c:v>42851</c:v>
                      </c:pt>
                      <c:pt idx="345">
                        <c:v>42852</c:v>
                      </c:pt>
                      <c:pt idx="346">
                        <c:v>42853</c:v>
                      </c:pt>
                      <c:pt idx="347">
                        <c:v>42856</c:v>
                      </c:pt>
                      <c:pt idx="348">
                        <c:v>42857</c:v>
                      </c:pt>
                      <c:pt idx="349">
                        <c:v>42858</c:v>
                      </c:pt>
                      <c:pt idx="350">
                        <c:v>42859</c:v>
                      </c:pt>
                      <c:pt idx="351">
                        <c:v>42860</c:v>
                      </c:pt>
                      <c:pt idx="352">
                        <c:v>42863</c:v>
                      </c:pt>
                      <c:pt idx="353">
                        <c:v>42864</c:v>
                      </c:pt>
                      <c:pt idx="354">
                        <c:v>42865</c:v>
                      </c:pt>
                      <c:pt idx="355">
                        <c:v>42866</c:v>
                      </c:pt>
                      <c:pt idx="356">
                        <c:v>42867</c:v>
                      </c:pt>
                      <c:pt idx="357">
                        <c:v>42870</c:v>
                      </c:pt>
                      <c:pt idx="358">
                        <c:v>42871</c:v>
                      </c:pt>
                      <c:pt idx="359">
                        <c:v>42872</c:v>
                      </c:pt>
                      <c:pt idx="360">
                        <c:v>42873</c:v>
                      </c:pt>
                      <c:pt idx="361">
                        <c:v>42874</c:v>
                      </c:pt>
                      <c:pt idx="362">
                        <c:v>42877</c:v>
                      </c:pt>
                      <c:pt idx="363">
                        <c:v>42878</c:v>
                      </c:pt>
                      <c:pt idx="364">
                        <c:v>42879</c:v>
                      </c:pt>
                      <c:pt idx="365">
                        <c:v>42880</c:v>
                      </c:pt>
                      <c:pt idx="366">
                        <c:v>42881</c:v>
                      </c:pt>
                      <c:pt idx="367">
                        <c:v>42884</c:v>
                      </c:pt>
                      <c:pt idx="368">
                        <c:v>42885</c:v>
                      </c:pt>
                      <c:pt idx="369">
                        <c:v>42886</c:v>
                      </c:pt>
                      <c:pt idx="370">
                        <c:v>42887</c:v>
                      </c:pt>
                      <c:pt idx="371">
                        <c:v>42888</c:v>
                      </c:pt>
                      <c:pt idx="372">
                        <c:v>42891</c:v>
                      </c:pt>
                      <c:pt idx="373">
                        <c:v>42892</c:v>
                      </c:pt>
                      <c:pt idx="374">
                        <c:v>42893</c:v>
                      </c:pt>
                      <c:pt idx="375">
                        <c:v>42894</c:v>
                      </c:pt>
                      <c:pt idx="376">
                        <c:v>42895</c:v>
                      </c:pt>
                      <c:pt idx="377">
                        <c:v>42898</c:v>
                      </c:pt>
                      <c:pt idx="378">
                        <c:v>42899</c:v>
                      </c:pt>
                      <c:pt idx="379">
                        <c:v>42900</c:v>
                      </c:pt>
                      <c:pt idx="380">
                        <c:v>42901</c:v>
                      </c:pt>
                      <c:pt idx="381">
                        <c:v>42902</c:v>
                      </c:pt>
                      <c:pt idx="382">
                        <c:v>42905</c:v>
                      </c:pt>
                      <c:pt idx="383">
                        <c:v>42906</c:v>
                      </c:pt>
                      <c:pt idx="384">
                        <c:v>42907</c:v>
                      </c:pt>
                      <c:pt idx="385">
                        <c:v>42908</c:v>
                      </c:pt>
                      <c:pt idx="386">
                        <c:v>42909</c:v>
                      </c:pt>
                      <c:pt idx="387">
                        <c:v>42912</c:v>
                      </c:pt>
                      <c:pt idx="388">
                        <c:v>42913</c:v>
                      </c:pt>
                      <c:pt idx="389">
                        <c:v>42914</c:v>
                      </c:pt>
                      <c:pt idx="390">
                        <c:v>42915</c:v>
                      </c:pt>
                      <c:pt idx="391">
                        <c:v>42916</c:v>
                      </c:pt>
                      <c:pt idx="392">
                        <c:v>42919</c:v>
                      </c:pt>
                      <c:pt idx="393">
                        <c:v>42920</c:v>
                      </c:pt>
                      <c:pt idx="394">
                        <c:v>42921</c:v>
                      </c:pt>
                      <c:pt idx="395">
                        <c:v>42922</c:v>
                      </c:pt>
                      <c:pt idx="396">
                        <c:v>42923</c:v>
                      </c:pt>
                      <c:pt idx="397">
                        <c:v>42926</c:v>
                      </c:pt>
                      <c:pt idx="398">
                        <c:v>42927</c:v>
                      </c:pt>
                      <c:pt idx="399">
                        <c:v>42928</c:v>
                      </c:pt>
                      <c:pt idx="400">
                        <c:v>42929</c:v>
                      </c:pt>
                      <c:pt idx="401">
                        <c:v>42930</c:v>
                      </c:pt>
                      <c:pt idx="402">
                        <c:v>42933</c:v>
                      </c:pt>
                      <c:pt idx="403">
                        <c:v>42934</c:v>
                      </c:pt>
                      <c:pt idx="404">
                        <c:v>42935</c:v>
                      </c:pt>
                      <c:pt idx="405">
                        <c:v>42936</c:v>
                      </c:pt>
                      <c:pt idx="406">
                        <c:v>42937</c:v>
                      </c:pt>
                      <c:pt idx="407">
                        <c:v>42940</c:v>
                      </c:pt>
                      <c:pt idx="408">
                        <c:v>42941</c:v>
                      </c:pt>
                      <c:pt idx="409">
                        <c:v>42942</c:v>
                      </c:pt>
                      <c:pt idx="410">
                        <c:v>42943</c:v>
                      </c:pt>
                      <c:pt idx="411">
                        <c:v>42944</c:v>
                      </c:pt>
                      <c:pt idx="412">
                        <c:v>42947</c:v>
                      </c:pt>
                      <c:pt idx="413">
                        <c:v>42948</c:v>
                      </c:pt>
                      <c:pt idx="414">
                        <c:v>42949</c:v>
                      </c:pt>
                      <c:pt idx="415">
                        <c:v>42950</c:v>
                      </c:pt>
                      <c:pt idx="416">
                        <c:v>42951</c:v>
                      </c:pt>
                      <c:pt idx="417">
                        <c:v>42954</c:v>
                      </c:pt>
                      <c:pt idx="418">
                        <c:v>42955</c:v>
                      </c:pt>
                      <c:pt idx="419">
                        <c:v>42956</c:v>
                      </c:pt>
                      <c:pt idx="420">
                        <c:v>42957</c:v>
                      </c:pt>
                      <c:pt idx="421">
                        <c:v>42958</c:v>
                      </c:pt>
                      <c:pt idx="422">
                        <c:v>42961</c:v>
                      </c:pt>
                      <c:pt idx="423">
                        <c:v>42962</c:v>
                      </c:pt>
                      <c:pt idx="424">
                        <c:v>42963</c:v>
                      </c:pt>
                      <c:pt idx="425">
                        <c:v>42964</c:v>
                      </c:pt>
                      <c:pt idx="426">
                        <c:v>42965</c:v>
                      </c:pt>
                      <c:pt idx="427">
                        <c:v>42968</c:v>
                      </c:pt>
                      <c:pt idx="428">
                        <c:v>42969</c:v>
                      </c:pt>
                      <c:pt idx="429">
                        <c:v>42970</c:v>
                      </c:pt>
                      <c:pt idx="430">
                        <c:v>42971</c:v>
                      </c:pt>
                      <c:pt idx="431">
                        <c:v>42972</c:v>
                      </c:pt>
                      <c:pt idx="432">
                        <c:v>42975</c:v>
                      </c:pt>
                      <c:pt idx="433">
                        <c:v>42976</c:v>
                      </c:pt>
                      <c:pt idx="434">
                        <c:v>42977</c:v>
                      </c:pt>
                      <c:pt idx="435">
                        <c:v>42978</c:v>
                      </c:pt>
                      <c:pt idx="436">
                        <c:v>42979</c:v>
                      </c:pt>
                      <c:pt idx="437">
                        <c:v>42982</c:v>
                      </c:pt>
                      <c:pt idx="438">
                        <c:v>42983</c:v>
                      </c:pt>
                      <c:pt idx="439">
                        <c:v>42984</c:v>
                      </c:pt>
                      <c:pt idx="440">
                        <c:v>42985</c:v>
                      </c:pt>
                      <c:pt idx="441">
                        <c:v>42986</c:v>
                      </c:pt>
                      <c:pt idx="442">
                        <c:v>42989</c:v>
                      </c:pt>
                      <c:pt idx="443">
                        <c:v>42990</c:v>
                      </c:pt>
                      <c:pt idx="444">
                        <c:v>42991</c:v>
                      </c:pt>
                      <c:pt idx="445">
                        <c:v>42992</c:v>
                      </c:pt>
                      <c:pt idx="446">
                        <c:v>42993</c:v>
                      </c:pt>
                      <c:pt idx="447">
                        <c:v>42996</c:v>
                      </c:pt>
                      <c:pt idx="448">
                        <c:v>42997</c:v>
                      </c:pt>
                      <c:pt idx="449">
                        <c:v>42998</c:v>
                      </c:pt>
                      <c:pt idx="450">
                        <c:v>42999</c:v>
                      </c:pt>
                      <c:pt idx="451">
                        <c:v>43000</c:v>
                      </c:pt>
                      <c:pt idx="452">
                        <c:v>43003</c:v>
                      </c:pt>
                      <c:pt idx="453">
                        <c:v>43004</c:v>
                      </c:pt>
                      <c:pt idx="454">
                        <c:v>43005</c:v>
                      </c:pt>
                      <c:pt idx="455">
                        <c:v>43006</c:v>
                      </c:pt>
                      <c:pt idx="456">
                        <c:v>43007</c:v>
                      </c:pt>
                      <c:pt idx="457">
                        <c:v>43010</c:v>
                      </c:pt>
                      <c:pt idx="458">
                        <c:v>43011</c:v>
                      </c:pt>
                      <c:pt idx="459">
                        <c:v>43012</c:v>
                      </c:pt>
                      <c:pt idx="460">
                        <c:v>43013</c:v>
                      </c:pt>
                      <c:pt idx="461">
                        <c:v>43014</c:v>
                      </c:pt>
                      <c:pt idx="462">
                        <c:v>43017</c:v>
                      </c:pt>
                      <c:pt idx="463">
                        <c:v>43018</c:v>
                      </c:pt>
                      <c:pt idx="464">
                        <c:v>43019</c:v>
                      </c:pt>
                      <c:pt idx="465">
                        <c:v>43020</c:v>
                      </c:pt>
                      <c:pt idx="466">
                        <c:v>43021</c:v>
                      </c:pt>
                      <c:pt idx="467">
                        <c:v>43024</c:v>
                      </c:pt>
                      <c:pt idx="468">
                        <c:v>43025</c:v>
                      </c:pt>
                      <c:pt idx="469">
                        <c:v>43026</c:v>
                      </c:pt>
                      <c:pt idx="470">
                        <c:v>43027</c:v>
                      </c:pt>
                      <c:pt idx="471">
                        <c:v>43028</c:v>
                      </c:pt>
                      <c:pt idx="472">
                        <c:v>43031</c:v>
                      </c:pt>
                      <c:pt idx="473">
                        <c:v>43032</c:v>
                      </c:pt>
                      <c:pt idx="474">
                        <c:v>43033</c:v>
                      </c:pt>
                      <c:pt idx="475">
                        <c:v>43034</c:v>
                      </c:pt>
                      <c:pt idx="476">
                        <c:v>43035</c:v>
                      </c:pt>
                      <c:pt idx="477">
                        <c:v>43038</c:v>
                      </c:pt>
                      <c:pt idx="478">
                        <c:v>43039</c:v>
                      </c:pt>
                      <c:pt idx="479">
                        <c:v>43040</c:v>
                      </c:pt>
                      <c:pt idx="480">
                        <c:v>43041</c:v>
                      </c:pt>
                      <c:pt idx="481">
                        <c:v>43042</c:v>
                      </c:pt>
                      <c:pt idx="482">
                        <c:v>43045</c:v>
                      </c:pt>
                      <c:pt idx="483">
                        <c:v>43046</c:v>
                      </c:pt>
                      <c:pt idx="484">
                        <c:v>43047</c:v>
                      </c:pt>
                      <c:pt idx="485">
                        <c:v>43048</c:v>
                      </c:pt>
                      <c:pt idx="486">
                        <c:v>43049</c:v>
                      </c:pt>
                      <c:pt idx="487">
                        <c:v>43052</c:v>
                      </c:pt>
                      <c:pt idx="488">
                        <c:v>43053</c:v>
                      </c:pt>
                      <c:pt idx="489">
                        <c:v>43054</c:v>
                      </c:pt>
                      <c:pt idx="490">
                        <c:v>43055</c:v>
                      </c:pt>
                      <c:pt idx="491">
                        <c:v>43056</c:v>
                      </c:pt>
                      <c:pt idx="492">
                        <c:v>43059</c:v>
                      </c:pt>
                      <c:pt idx="493">
                        <c:v>43060</c:v>
                      </c:pt>
                      <c:pt idx="494">
                        <c:v>43061</c:v>
                      </c:pt>
                      <c:pt idx="495">
                        <c:v>43062</c:v>
                      </c:pt>
                      <c:pt idx="496">
                        <c:v>43063</c:v>
                      </c:pt>
                      <c:pt idx="497">
                        <c:v>43066</c:v>
                      </c:pt>
                      <c:pt idx="498">
                        <c:v>43067</c:v>
                      </c:pt>
                      <c:pt idx="499">
                        <c:v>43068</c:v>
                      </c:pt>
                      <c:pt idx="500">
                        <c:v>43069</c:v>
                      </c:pt>
                      <c:pt idx="501">
                        <c:v>43070</c:v>
                      </c:pt>
                      <c:pt idx="502">
                        <c:v>43073</c:v>
                      </c:pt>
                      <c:pt idx="503">
                        <c:v>43074</c:v>
                      </c:pt>
                      <c:pt idx="504">
                        <c:v>43075</c:v>
                      </c:pt>
                      <c:pt idx="505">
                        <c:v>43076</c:v>
                      </c:pt>
                      <c:pt idx="506">
                        <c:v>43077</c:v>
                      </c:pt>
                      <c:pt idx="507">
                        <c:v>43080</c:v>
                      </c:pt>
                      <c:pt idx="508">
                        <c:v>43081</c:v>
                      </c:pt>
                      <c:pt idx="509">
                        <c:v>43082</c:v>
                      </c:pt>
                      <c:pt idx="510">
                        <c:v>43083</c:v>
                      </c:pt>
                      <c:pt idx="511">
                        <c:v>43084</c:v>
                      </c:pt>
                      <c:pt idx="512">
                        <c:v>43087</c:v>
                      </c:pt>
                      <c:pt idx="513">
                        <c:v>43088</c:v>
                      </c:pt>
                      <c:pt idx="514">
                        <c:v>43089</c:v>
                      </c:pt>
                      <c:pt idx="515">
                        <c:v>43090</c:v>
                      </c:pt>
                      <c:pt idx="516">
                        <c:v>43091</c:v>
                      </c:pt>
                      <c:pt idx="517">
                        <c:v>43094</c:v>
                      </c:pt>
                      <c:pt idx="518">
                        <c:v>43095</c:v>
                      </c:pt>
                      <c:pt idx="519">
                        <c:v>43096</c:v>
                      </c:pt>
                      <c:pt idx="520">
                        <c:v>43097</c:v>
                      </c:pt>
                      <c:pt idx="521">
                        <c:v>43098</c:v>
                      </c:pt>
                      <c:pt idx="522">
                        <c:v>43101</c:v>
                      </c:pt>
                      <c:pt idx="523">
                        <c:v>43102</c:v>
                      </c:pt>
                      <c:pt idx="524">
                        <c:v>43103</c:v>
                      </c:pt>
                      <c:pt idx="525">
                        <c:v>43104</c:v>
                      </c:pt>
                      <c:pt idx="526">
                        <c:v>43105</c:v>
                      </c:pt>
                      <c:pt idx="527">
                        <c:v>43108</c:v>
                      </c:pt>
                      <c:pt idx="528">
                        <c:v>43109</c:v>
                      </c:pt>
                      <c:pt idx="529">
                        <c:v>43110</c:v>
                      </c:pt>
                      <c:pt idx="530">
                        <c:v>43111</c:v>
                      </c:pt>
                      <c:pt idx="531">
                        <c:v>43112</c:v>
                      </c:pt>
                      <c:pt idx="532">
                        <c:v>43115</c:v>
                      </c:pt>
                      <c:pt idx="533">
                        <c:v>43116</c:v>
                      </c:pt>
                      <c:pt idx="534">
                        <c:v>43117</c:v>
                      </c:pt>
                      <c:pt idx="535">
                        <c:v>43118</c:v>
                      </c:pt>
                      <c:pt idx="536">
                        <c:v>43119</c:v>
                      </c:pt>
                      <c:pt idx="537">
                        <c:v>43122</c:v>
                      </c:pt>
                      <c:pt idx="538">
                        <c:v>43123</c:v>
                      </c:pt>
                      <c:pt idx="539">
                        <c:v>43124</c:v>
                      </c:pt>
                      <c:pt idx="540">
                        <c:v>43125</c:v>
                      </c:pt>
                      <c:pt idx="541">
                        <c:v>43126</c:v>
                      </c:pt>
                      <c:pt idx="542">
                        <c:v>43129</c:v>
                      </c:pt>
                      <c:pt idx="543">
                        <c:v>43130</c:v>
                      </c:pt>
                      <c:pt idx="544">
                        <c:v>43131</c:v>
                      </c:pt>
                      <c:pt idx="545">
                        <c:v>43132</c:v>
                      </c:pt>
                      <c:pt idx="546">
                        <c:v>43133</c:v>
                      </c:pt>
                      <c:pt idx="547">
                        <c:v>43136</c:v>
                      </c:pt>
                      <c:pt idx="548">
                        <c:v>43137</c:v>
                      </c:pt>
                      <c:pt idx="549">
                        <c:v>43138</c:v>
                      </c:pt>
                      <c:pt idx="550">
                        <c:v>43139</c:v>
                      </c:pt>
                      <c:pt idx="551">
                        <c:v>43140</c:v>
                      </c:pt>
                      <c:pt idx="552">
                        <c:v>43143</c:v>
                      </c:pt>
                      <c:pt idx="553">
                        <c:v>43144</c:v>
                      </c:pt>
                      <c:pt idx="554">
                        <c:v>43145</c:v>
                      </c:pt>
                      <c:pt idx="555">
                        <c:v>43146</c:v>
                      </c:pt>
                      <c:pt idx="556">
                        <c:v>43147</c:v>
                      </c:pt>
                      <c:pt idx="557">
                        <c:v>43150</c:v>
                      </c:pt>
                      <c:pt idx="558">
                        <c:v>43151</c:v>
                      </c:pt>
                      <c:pt idx="559">
                        <c:v>43152</c:v>
                      </c:pt>
                      <c:pt idx="560">
                        <c:v>43153</c:v>
                      </c:pt>
                      <c:pt idx="561">
                        <c:v>43154</c:v>
                      </c:pt>
                      <c:pt idx="562">
                        <c:v>43157</c:v>
                      </c:pt>
                      <c:pt idx="563">
                        <c:v>43158</c:v>
                      </c:pt>
                      <c:pt idx="564">
                        <c:v>43159</c:v>
                      </c:pt>
                      <c:pt idx="565">
                        <c:v>43160</c:v>
                      </c:pt>
                      <c:pt idx="566">
                        <c:v>43161</c:v>
                      </c:pt>
                      <c:pt idx="567">
                        <c:v>43164</c:v>
                      </c:pt>
                      <c:pt idx="568">
                        <c:v>43165</c:v>
                      </c:pt>
                      <c:pt idx="569">
                        <c:v>43166</c:v>
                      </c:pt>
                      <c:pt idx="570">
                        <c:v>43167</c:v>
                      </c:pt>
                      <c:pt idx="571">
                        <c:v>43168</c:v>
                      </c:pt>
                      <c:pt idx="572">
                        <c:v>43171</c:v>
                      </c:pt>
                      <c:pt idx="573">
                        <c:v>43172</c:v>
                      </c:pt>
                      <c:pt idx="574">
                        <c:v>43173</c:v>
                      </c:pt>
                      <c:pt idx="575">
                        <c:v>43174</c:v>
                      </c:pt>
                      <c:pt idx="576">
                        <c:v>43175</c:v>
                      </c:pt>
                      <c:pt idx="577">
                        <c:v>43178</c:v>
                      </c:pt>
                      <c:pt idx="578">
                        <c:v>43179</c:v>
                      </c:pt>
                      <c:pt idx="579">
                        <c:v>43180</c:v>
                      </c:pt>
                      <c:pt idx="580">
                        <c:v>43181</c:v>
                      </c:pt>
                      <c:pt idx="581">
                        <c:v>43182</c:v>
                      </c:pt>
                      <c:pt idx="582">
                        <c:v>43185</c:v>
                      </c:pt>
                      <c:pt idx="583">
                        <c:v>43186</c:v>
                      </c:pt>
                      <c:pt idx="584">
                        <c:v>43187</c:v>
                      </c:pt>
                      <c:pt idx="585">
                        <c:v>43188</c:v>
                      </c:pt>
                      <c:pt idx="586">
                        <c:v>43189</c:v>
                      </c:pt>
                      <c:pt idx="587">
                        <c:v>43192</c:v>
                      </c:pt>
                      <c:pt idx="588">
                        <c:v>43193</c:v>
                      </c:pt>
                      <c:pt idx="589">
                        <c:v>43194</c:v>
                      </c:pt>
                      <c:pt idx="590">
                        <c:v>43195</c:v>
                      </c:pt>
                      <c:pt idx="591">
                        <c:v>43196</c:v>
                      </c:pt>
                      <c:pt idx="592">
                        <c:v>43199</c:v>
                      </c:pt>
                      <c:pt idx="593">
                        <c:v>43200</c:v>
                      </c:pt>
                      <c:pt idx="594">
                        <c:v>43201</c:v>
                      </c:pt>
                      <c:pt idx="595">
                        <c:v>43202</c:v>
                      </c:pt>
                      <c:pt idx="596">
                        <c:v>43203</c:v>
                      </c:pt>
                      <c:pt idx="597">
                        <c:v>43206</c:v>
                      </c:pt>
                      <c:pt idx="598">
                        <c:v>43207</c:v>
                      </c:pt>
                      <c:pt idx="599">
                        <c:v>43208</c:v>
                      </c:pt>
                      <c:pt idx="600">
                        <c:v>43209</c:v>
                      </c:pt>
                      <c:pt idx="601">
                        <c:v>43210</c:v>
                      </c:pt>
                      <c:pt idx="602">
                        <c:v>43213</c:v>
                      </c:pt>
                      <c:pt idx="603">
                        <c:v>43214</c:v>
                      </c:pt>
                      <c:pt idx="604">
                        <c:v>43215</c:v>
                      </c:pt>
                      <c:pt idx="605">
                        <c:v>43216</c:v>
                      </c:pt>
                      <c:pt idx="606">
                        <c:v>43217</c:v>
                      </c:pt>
                      <c:pt idx="607">
                        <c:v>43220</c:v>
                      </c:pt>
                      <c:pt idx="608">
                        <c:v>43221</c:v>
                      </c:pt>
                      <c:pt idx="609">
                        <c:v>43222</c:v>
                      </c:pt>
                      <c:pt idx="610">
                        <c:v>43223</c:v>
                      </c:pt>
                      <c:pt idx="611">
                        <c:v>43224</c:v>
                      </c:pt>
                      <c:pt idx="612">
                        <c:v>43227</c:v>
                      </c:pt>
                      <c:pt idx="613">
                        <c:v>43228</c:v>
                      </c:pt>
                      <c:pt idx="614">
                        <c:v>43229</c:v>
                      </c:pt>
                      <c:pt idx="615">
                        <c:v>43230</c:v>
                      </c:pt>
                      <c:pt idx="616">
                        <c:v>43231</c:v>
                      </c:pt>
                      <c:pt idx="617">
                        <c:v>43234</c:v>
                      </c:pt>
                      <c:pt idx="618">
                        <c:v>43235</c:v>
                      </c:pt>
                      <c:pt idx="619">
                        <c:v>43236</c:v>
                      </c:pt>
                      <c:pt idx="620">
                        <c:v>43237</c:v>
                      </c:pt>
                      <c:pt idx="621">
                        <c:v>43238</c:v>
                      </c:pt>
                      <c:pt idx="622">
                        <c:v>43241</c:v>
                      </c:pt>
                      <c:pt idx="623">
                        <c:v>43242</c:v>
                      </c:pt>
                      <c:pt idx="624">
                        <c:v>43243</c:v>
                      </c:pt>
                      <c:pt idx="625">
                        <c:v>43244</c:v>
                      </c:pt>
                      <c:pt idx="626">
                        <c:v>43245</c:v>
                      </c:pt>
                      <c:pt idx="627">
                        <c:v>43248</c:v>
                      </c:pt>
                      <c:pt idx="628">
                        <c:v>43249</c:v>
                      </c:pt>
                      <c:pt idx="629">
                        <c:v>43250</c:v>
                      </c:pt>
                      <c:pt idx="630">
                        <c:v>43251</c:v>
                      </c:pt>
                      <c:pt idx="631">
                        <c:v>43252</c:v>
                      </c:pt>
                      <c:pt idx="632">
                        <c:v>43255</c:v>
                      </c:pt>
                      <c:pt idx="633">
                        <c:v>43256</c:v>
                      </c:pt>
                      <c:pt idx="634">
                        <c:v>43257</c:v>
                      </c:pt>
                      <c:pt idx="635">
                        <c:v>43258</c:v>
                      </c:pt>
                      <c:pt idx="636">
                        <c:v>43259</c:v>
                      </c:pt>
                      <c:pt idx="637">
                        <c:v>43262</c:v>
                      </c:pt>
                      <c:pt idx="638">
                        <c:v>43263</c:v>
                      </c:pt>
                      <c:pt idx="639">
                        <c:v>43264</c:v>
                      </c:pt>
                      <c:pt idx="640">
                        <c:v>43265</c:v>
                      </c:pt>
                      <c:pt idx="641">
                        <c:v>43266</c:v>
                      </c:pt>
                      <c:pt idx="642">
                        <c:v>43269</c:v>
                      </c:pt>
                      <c:pt idx="643">
                        <c:v>43270</c:v>
                      </c:pt>
                      <c:pt idx="644">
                        <c:v>43271</c:v>
                      </c:pt>
                      <c:pt idx="645">
                        <c:v>43272</c:v>
                      </c:pt>
                      <c:pt idx="646">
                        <c:v>43273</c:v>
                      </c:pt>
                      <c:pt idx="647">
                        <c:v>43276</c:v>
                      </c:pt>
                      <c:pt idx="648">
                        <c:v>43277</c:v>
                      </c:pt>
                      <c:pt idx="649">
                        <c:v>43278</c:v>
                      </c:pt>
                      <c:pt idx="650">
                        <c:v>43279</c:v>
                      </c:pt>
                      <c:pt idx="651">
                        <c:v>43280</c:v>
                      </c:pt>
                      <c:pt idx="652">
                        <c:v>43283</c:v>
                      </c:pt>
                      <c:pt idx="653">
                        <c:v>43284</c:v>
                      </c:pt>
                      <c:pt idx="654">
                        <c:v>43285</c:v>
                      </c:pt>
                      <c:pt idx="655">
                        <c:v>43286</c:v>
                      </c:pt>
                      <c:pt idx="656">
                        <c:v>43287</c:v>
                      </c:pt>
                      <c:pt idx="657">
                        <c:v>43290</c:v>
                      </c:pt>
                      <c:pt idx="658">
                        <c:v>43291</c:v>
                      </c:pt>
                      <c:pt idx="659">
                        <c:v>43292</c:v>
                      </c:pt>
                      <c:pt idx="660">
                        <c:v>43293</c:v>
                      </c:pt>
                      <c:pt idx="661">
                        <c:v>43294</c:v>
                      </c:pt>
                      <c:pt idx="662">
                        <c:v>43297</c:v>
                      </c:pt>
                      <c:pt idx="663">
                        <c:v>43298</c:v>
                      </c:pt>
                      <c:pt idx="664">
                        <c:v>43299</c:v>
                      </c:pt>
                      <c:pt idx="665">
                        <c:v>43300</c:v>
                      </c:pt>
                      <c:pt idx="666">
                        <c:v>43301</c:v>
                      </c:pt>
                      <c:pt idx="667">
                        <c:v>43304</c:v>
                      </c:pt>
                      <c:pt idx="668">
                        <c:v>43305</c:v>
                      </c:pt>
                      <c:pt idx="669">
                        <c:v>43306</c:v>
                      </c:pt>
                      <c:pt idx="670">
                        <c:v>43307</c:v>
                      </c:pt>
                      <c:pt idx="671">
                        <c:v>43308</c:v>
                      </c:pt>
                      <c:pt idx="672">
                        <c:v>43311</c:v>
                      </c:pt>
                      <c:pt idx="673">
                        <c:v>43312</c:v>
                      </c:pt>
                      <c:pt idx="674">
                        <c:v>43313</c:v>
                      </c:pt>
                      <c:pt idx="675">
                        <c:v>43314</c:v>
                      </c:pt>
                      <c:pt idx="676">
                        <c:v>43315</c:v>
                      </c:pt>
                      <c:pt idx="677">
                        <c:v>43318</c:v>
                      </c:pt>
                      <c:pt idx="678">
                        <c:v>43319</c:v>
                      </c:pt>
                      <c:pt idx="679">
                        <c:v>43320</c:v>
                      </c:pt>
                      <c:pt idx="680">
                        <c:v>43321</c:v>
                      </c:pt>
                      <c:pt idx="681">
                        <c:v>43322</c:v>
                      </c:pt>
                      <c:pt idx="682">
                        <c:v>43325</c:v>
                      </c:pt>
                      <c:pt idx="683">
                        <c:v>43326</c:v>
                      </c:pt>
                      <c:pt idx="684">
                        <c:v>43327</c:v>
                      </c:pt>
                      <c:pt idx="685">
                        <c:v>43328</c:v>
                      </c:pt>
                      <c:pt idx="686">
                        <c:v>43329</c:v>
                      </c:pt>
                      <c:pt idx="687">
                        <c:v>43332</c:v>
                      </c:pt>
                      <c:pt idx="688">
                        <c:v>43333</c:v>
                      </c:pt>
                      <c:pt idx="689">
                        <c:v>43334</c:v>
                      </c:pt>
                      <c:pt idx="690">
                        <c:v>43335</c:v>
                      </c:pt>
                      <c:pt idx="691">
                        <c:v>43336</c:v>
                      </c:pt>
                      <c:pt idx="692">
                        <c:v>43339</c:v>
                      </c:pt>
                      <c:pt idx="693">
                        <c:v>43340</c:v>
                      </c:pt>
                      <c:pt idx="694">
                        <c:v>43341</c:v>
                      </c:pt>
                      <c:pt idx="695">
                        <c:v>43342</c:v>
                      </c:pt>
                      <c:pt idx="696">
                        <c:v>43343</c:v>
                      </c:pt>
                      <c:pt idx="697">
                        <c:v>43346</c:v>
                      </c:pt>
                      <c:pt idx="698">
                        <c:v>43347</c:v>
                      </c:pt>
                      <c:pt idx="699">
                        <c:v>43348</c:v>
                      </c:pt>
                      <c:pt idx="700">
                        <c:v>43349</c:v>
                      </c:pt>
                      <c:pt idx="701">
                        <c:v>43350</c:v>
                      </c:pt>
                      <c:pt idx="702">
                        <c:v>43353</c:v>
                      </c:pt>
                      <c:pt idx="703">
                        <c:v>43354</c:v>
                      </c:pt>
                      <c:pt idx="704">
                        <c:v>43355</c:v>
                      </c:pt>
                      <c:pt idx="705">
                        <c:v>43356</c:v>
                      </c:pt>
                      <c:pt idx="706">
                        <c:v>43357</c:v>
                      </c:pt>
                      <c:pt idx="707">
                        <c:v>43360</c:v>
                      </c:pt>
                      <c:pt idx="708">
                        <c:v>43361</c:v>
                      </c:pt>
                      <c:pt idx="709">
                        <c:v>43362</c:v>
                      </c:pt>
                      <c:pt idx="710">
                        <c:v>43363</c:v>
                      </c:pt>
                      <c:pt idx="711">
                        <c:v>43364</c:v>
                      </c:pt>
                      <c:pt idx="712">
                        <c:v>43367</c:v>
                      </c:pt>
                      <c:pt idx="713">
                        <c:v>43368</c:v>
                      </c:pt>
                      <c:pt idx="714">
                        <c:v>43369</c:v>
                      </c:pt>
                      <c:pt idx="715">
                        <c:v>43370</c:v>
                      </c:pt>
                      <c:pt idx="716">
                        <c:v>43371</c:v>
                      </c:pt>
                      <c:pt idx="717">
                        <c:v>43374</c:v>
                      </c:pt>
                      <c:pt idx="718">
                        <c:v>43375</c:v>
                      </c:pt>
                      <c:pt idx="719">
                        <c:v>43376</c:v>
                      </c:pt>
                      <c:pt idx="720">
                        <c:v>43377</c:v>
                      </c:pt>
                      <c:pt idx="721">
                        <c:v>43378</c:v>
                      </c:pt>
                      <c:pt idx="722">
                        <c:v>43381</c:v>
                      </c:pt>
                      <c:pt idx="723">
                        <c:v>43382</c:v>
                      </c:pt>
                      <c:pt idx="724">
                        <c:v>43383</c:v>
                      </c:pt>
                      <c:pt idx="725">
                        <c:v>43384</c:v>
                      </c:pt>
                      <c:pt idx="726">
                        <c:v>43385</c:v>
                      </c:pt>
                      <c:pt idx="727">
                        <c:v>43388</c:v>
                      </c:pt>
                      <c:pt idx="728">
                        <c:v>43389</c:v>
                      </c:pt>
                      <c:pt idx="729">
                        <c:v>43390</c:v>
                      </c:pt>
                      <c:pt idx="730">
                        <c:v>43391</c:v>
                      </c:pt>
                      <c:pt idx="731">
                        <c:v>43392</c:v>
                      </c:pt>
                      <c:pt idx="732">
                        <c:v>43395</c:v>
                      </c:pt>
                      <c:pt idx="733">
                        <c:v>43396</c:v>
                      </c:pt>
                      <c:pt idx="734">
                        <c:v>43397</c:v>
                      </c:pt>
                      <c:pt idx="735">
                        <c:v>43398</c:v>
                      </c:pt>
                      <c:pt idx="736">
                        <c:v>43399</c:v>
                      </c:pt>
                      <c:pt idx="737">
                        <c:v>43402</c:v>
                      </c:pt>
                      <c:pt idx="738">
                        <c:v>43403</c:v>
                      </c:pt>
                      <c:pt idx="739">
                        <c:v>43404</c:v>
                      </c:pt>
                      <c:pt idx="740">
                        <c:v>43405</c:v>
                      </c:pt>
                      <c:pt idx="741">
                        <c:v>43406</c:v>
                      </c:pt>
                      <c:pt idx="742">
                        <c:v>43409</c:v>
                      </c:pt>
                      <c:pt idx="743">
                        <c:v>43410</c:v>
                      </c:pt>
                      <c:pt idx="744">
                        <c:v>43411</c:v>
                      </c:pt>
                      <c:pt idx="745">
                        <c:v>43412</c:v>
                      </c:pt>
                      <c:pt idx="746">
                        <c:v>43413</c:v>
                      </c:pt>
                      <c:pt idx="747">
                        <c:v>43416</c:v>
                      </c:pt>
                      <c:pt idx="748">
                        <c:v>43417</c:v>
                      </c:pt>
                      <c:pt idx="749">
                        <c:v>43418</c:v>
                      </c:pt>
                      <c:pt idx="750">
                        <c:v>43419</c:v>
                      </c:pt>
                      <c:pt idx="751">
                        <c:v>43420</c:v>
                      </c:pt>
                      <c:pt idx="752">
                        <c:v>43423</c:v>
                      </c:pt>
                      <c:pt idx="753">
                        <c:v>43424</c:v>
                      </c:pt>
                      <c:pt idx="754">
                        <c:v>43425</c:v>
                      </c:pt>
                      <c:pt idx="755">
                        <c:v>43426</c:v>
                      </c:pt>
                      <c:pt idx="756">
                        <c:v>43427</c:v>
                      </c:pt>
                      <c:pt idx="757">
                        <c:v>43430</c:v>
                      </c:pt>
                      <c:pt idx="758">
                        <c:v>43431</c:v>
                      </c:pt>
                      <c:pt idx="759">
                        <c:v>43432</c:v>
                      </c:pt>
                      <c:pt idx="760">
                        <c:v>43433</c:v>
                      </c:pt>
                      <c:pt idx="761">
                        <c:v>43434</c:v>
                      </c:pt>
                      <c:pt idx="762">
                        <c:v>43437</c:v>
                      </c:pt>
                      <c:pt idx="763">
                        <c:v>43438</c:v>
                      </c:pt>
                      <c:pt idx="764">
                        <c:v>43439</c:v>
                      </c:pt>
                      <c:pt idx="765">
                        <c:v>43440</c:v>
                      </c:pt>
                      <c:pt idx="766">
                        <c:v>43441</c:v>
                      </c:pt>
                      <c:pt idx="767">
                        <c:v>43444</c:v>
                      </c:pt>
                      <c:pt idx="768">
                        <c:v>43445</c:v>
                      </c:pt>
                      <c:pt idx="769">
                        <c:v>43446</c:v>
                      </c:pt>
                      <c:pt idx="770">
                        <c:v>43447</c:v>
                      </c:pt>
                      <c:pt idx="771">
                        <c:v>43448</c:v>
                      </c:pt>
                      <c:pt idx="772">
                        <c:v>43451</c:v>
                      </c:pt>
                      <c:pt idx="773">
                        <c:v>43452</c:v>
                      </c:pt>
                      <c:pt idx="774">
                        <c:v>43453</c:v>
                      </c:pt>
                      <c:pt idx="775">
                        <c:v>43454</c:v>
                      </c:pt>
                      <c:pt idx="776">
                        <c:v>43455</c:v>
                      </c:pt>
                      <c:pt idx="777">
                        <c:v>43458</c:v>
                      </c:pt>
                      <c:pt idx="778">
                        <c:v>43459</c:v>
                      </c:pt>
                      <c:pt idx="779">
                        <c:v>43460</c:v>
                      </c:pt>
                      <c:pt idx="780">
                        <c:v>43461</c:v>
                      </c:pt>
                      <c:pt idx="781">
                        <c:v>43462</c:v>
                      </c:pt>
                      <c:pt idx="782">
                        <c:v>43465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assets!$AC$3:$AC$785</c15:sqref>
                        </c15:formulaRef>
                      </c:ext>
                    </c:extLst>
                    <c:numCache>
                      <c:formatCode>0.00E+00</c:formatCode>
                      <c:ptCount val="783"/>
                      <c:pt idx="1">
                        <c:v>0.94475498594666041</c:v>
                      </c:pt>
                      <c:pt idx="2">
                        <c:v>3.4641016151377544</c:v>
                      </c:pt>
                      <c:pt idx="3">
                        <c:v>3.4641016151377544</c:v>
                      </c:pt>
                      <c:pt idx="4">
                        <c:v>3.4641016151377544</c:v>
                      </c:pt>
                      <c:pt idx="5">
                        <c:v>3.4641016151377544</c:v>
                      </c:pt>
                      <c:pt idx="6">
                        <c:v>3.4641016151377544</c:v>
                      </c:pt>
                      <c:pt idx="7">
                        <c:v>3.4641016151377544</c:v>
                      </c:pt>
                      <c:pt idx="8">
                        <c:v>3.4641016151377544</c:v>
                      </c:pt>
                      <c:pt idx="9">
                        <c:v>3.4641016151377544</c:v>
                      </c:pt>
                      <c:pt idx="10">
                        <c:v>3.4641016151377544</c:v>
                      </c:pt>
                      <c:pt idx="11">
                        <c:v>3.4641016151377544</c:v>
                      </c:pt>
                      <c:pt idx="12">
                        <c:v>3.4641016151377544</c:v>
                      </c:pt>
                      <c:pt idx="13">
                        <c:v>3.4641016151377544</c:v>
                      </c:pt>
                      <c:pt idx="14">
                        <c:v>3.4641016151377544</c:v>
                      </c:pt>
                      <c:pt idx="15">
                        <c:v>3.4641016151377544</c:v>
                      </c:pt>
                      <c:pt idx="16">
                        <c:v>3.4641016151377544</c:v>
                      </c:pt>
                      <c:pt idx="17">
                        <c:v>3.4641016151377544</c:v>
                      </c:pt>
                      <c:pt idx="18">
                        <c:v>3.4641016151377544</c:v>
                      </c:pt>
                      <c:pt idx="19">
                        <c:v>3.4641016151377544</c:v>
                      </c:pt>
                      <c:pt idx="20">
                        <c:v>3.4641016151377544</c:v>
                      </c:pt>
                      <c:pt idx="21">
                        <c:v>3.4641016151377544</c:v>
                      </c:pt>
                      <c:pt idx="22">
                        <c:v>3.4641016151377544</c:v>
                      </c:pt>
                      <c:pt idx="23">
                        <c:v>0.10825317547305482</c:v>
                      </c:pt>
                      <c:pt idx="24">
                        <c:v>0.10825317547305482</c:v>
                      </c:pt>
                      <c:pt idx="25">
                        <c:v>0.10825317547305482</c:v>
                      </c:pt>
                      <c:pt idx="26">
                        <c:v>0.10825317547305482</c:v>
                      </c:pt>
                      <c:pt idx="27">
                        <c:v>0.10825317547305482</c:v>
                      </c:pt>
                      <c:pt idx="28">
                        <c:v>0.10825317547305482</c:v>
                      </c:pt>
                      <c:pt idx="29">
                        <c:v>0.10825317547305482</c:v>
                      </c:pt>
                      <c:pt idx="30">
                        <c:v>0.10825317547305482</c:v>
                      </c:pt>
                      <c:pt idx="31">
                        <c:v>0.10825317547305482</c:v>
                      </c:pt>
                      <c:pt idx="32">
                        <c:v>0.10825317547305482</c:v>
                      </c:pt>
                      <c:pt idx="33">
                        <c:v>0.10825317547305482</c:v>
                      </c:pt>
                      <c:pt idx="34">
                        <c:v>0.10825317547305482</c:v>
                      </c:pt>
                      <c:pt idx="35">
                        <c:v>0.10825317547305482</c:v>
                      </c:pt>
                      <c:pt idx="36">
                        <c:v>0.10825317547305482</c:v>
                      </c:pt>
                      <c:pt idx="37">
                        <c:v>0.10825317547305482</c:v>
                      </c:pt>
                      <c:pt idx="38">
                        <c:v>0.10825317547305482</c:v>
                      </c:pt>
                      <c:pt idx="39">
                        <c:v>0.10825317547305482</c:v>
                      </c:pt>
                      <c:pt idx="40">
                        <c:v>0.10825317547305482</c:v>
                      </c:pt>
                      <c:pt idx="41">
                        <c:v>0.10825317547305482</c:v>
                      </c:pt>
                      <c:pt idx="42">
                        <c:v>0.10825317547305482</c:v>
                      </c:pt>
                      <c:pt idx="43">
                        <c:v>0.10825317547305482</c:v>
                      </c:pt>
                      <c:pt idx="44">
                        <c:v>0</c:v>
                      </c:pt>
                      <c:pt idx="45">
                        <c:v>0</c:v>
                      </c:pt>
                      <c:pt idx="46">
                        <c:v>1.2596733145955477</c:v>
                      </c:pt>
                      <c:pt idx="47">
                        <c:v>1.2596733145955477</c:v>
                      </c:pt>
                      <c:pt idx="48">
                        <c:v>1.2596733145955477</c:v>
                      </c:pt>
                      <c:pt idx="49">
                        <c:v>1.2596733145955477</c:v>
                      </c:pt>
                      <c:pt idx="50">
                        <c:v>1.2596733145955477</c:v>
                      </c:pt>
                      <c:pt idx="51">
                        <c:v>1.2596733145955477</c:v>
                      </c:pt>
                      <c:pt idx="52">
                        <c:v>1.2596733145955477</c:v>
                      </c:pt>
                      <c:pt idx="53">
                        <c:v>1.2596733145955477</c:v>
                      </c:pt>
                      <c:pt idx="54">
                        <c:v>1.2596733145955477</c:v>
                      </c:pt>
                      <c:pt idx="55">
                        <c:v>1.2596733145955477</c:v>
                      </c:pt>
                      <c:pt idx="56">
                        <c:v>1.2596733145955477</c:v>
                      </c:pt>
                      <c:pt idx="57">
                        <c:v>1.2596733145955477</c:v>
                      </c:pt>
                      <c:pt idx="58">
                        <c:v>1.2596733145955477</c:v>
                      </c:pt>
                      <c:pt idx="59">
                        <c:v>1.2596733145955477</c:v>
                      </c:pt>
                      <c:pt idx="60">
                        <c:v>1.2596733145955477</c:v>
                      </c:pt>
                      <c:pt idx="61">
                        <c:v>1.2596733145955477</c:v>
                      </c:pt>
                      <c:pt idx="62">
                        <c:v>1.2596733145955477</c:v>
                      </c:pt>
                      <c:pt idx="63">
                        <c:v>1.2596733145955477</c:v>
                      </c:pt>
                      <c:pt idx="64">
                        <c:v>1.2596733145955477</c:v>
                      </c:pt>
                      <c:pt idx="65">
                        <c:v>1.2596733145955477</c:v>
                      </c:pt>
                      <c:pt idx="66">
                        <c:v>1.2596733145955477</c:v>
                      </c:pt>
                      <c:pt idx="67">
                        <c:v>0.1649572197684647</c:v>
                      </c:pt>
                      <c:pt idx="68">
                        <c:v>0.1649572197684647</c:v>
                      </c:pt>
                      <c:pt idx="69">
                        <c:v>0.1649572197684647</c:v>
                      </c:pt>
                      <c:pt idx="70">
                        <c:v>0.1649572197684647</c:v>
                      </c:pt>
                      <c:pt idx="71">
                        <c:v>0.1649572197684647</c:v>
                      </c:pt>
                      <c:pt idx="72">
                        <c:v>0.1649572197684647</c:v>
                      </c:pt>
                      <c:pt idx="73">
                        <c:v>0.1649572197684647</c:v>
                      </c:pt>
                      <c:pt idx="74">
                        <c:v>0.1649572197684647</c:v>
                      </c:pt>
                      <c:pt idx="75">
                        <c:v>0.1649572197684647</c:v>
                      </c:pt>
                      <c:pt idx="76">
                        <c:v>0.1649572197684647</c:v>
                      </c:pt>
                      <c:pt idx="77">
                        <c:v>0.1649572197684647</c:v>
                      </c:pt>
                      <c:pt idx="78">
                        <c:v>0.1649572197684647</c:v>
                      </c:pt>
                      <c:pt idx="79">
                        <c:v>0.1649572197684647</c:v>
                      </c:pt>
                      <c:pt idx="80">
                        <c:v>0.1649572197684647</c:v>
                      </c:pt>
                      <c:pt idx="81">
                        <c:v>0.1649572197684647</c:v>
                      </c:pt>
                      <c:pt idx="82">
                        <c:v>0.1649572197684647</c:v>
                      </c:pt>
                      <c:pt idx="83">
                        <c:v>0.1649572197684647</c:v>
                      </c:pt>
                      <c:pt idx="84">
                        <c:v>0.1649572197684647</c:v>
                      </c:pt>
                      <c:pt idx="85">
                        <c:v>0.1649572197684647</c:v>
                      </c:pt>
                      <c:pt idx="86">
                        <c:v>0.1649572197684647</c:v>
                      </c:pt>
                      <c:pt idx="87">
                        <c:v>0.1649572197684647</c:v>
                      </c:pt>
                      <c:pt idx="88">
                        <c:v>0</c:v>
                      </c:pt>
                      <c:pt idx="89">
                        <c:v>1.8895099718933215</c:v>
                      </c:pt>
                      <c:pt idx="90">
                        <c:v>1.8895099718933215</c:v>
                      </c:pt>
                      <c:pt idx="91">
                        <c:v>1.8895099718933215</c:v>
                      </c:pt>
                      <c:pt idx="92">
                        <c:v>1.8895099718933215</c:v>
                      </c:pt>
                      <c:pt idx="93">
                        <c:v>1.8895099718933215</c:v>
                      </c:pt>
                      <c:pt idx="94">
                        <c:v>1.8895099718933215</c:v>
                      </c:pt>
                      <c:pt idx="95">
                        <c:v>1.8895099718933215</c:v>
                      </c:pt>
                      <c:pt idx="96">
                        <c:v>1.8895099718933215</c:v>
                      </c:pt>
                      <c:pt idx="97">
                        <c:v>1.8895099718933215</c:v>
                      </c:pt>
                      <c:pt idx="98">
                        <c:v>1.8895099718933215</c:v>
                      </c:pt>
                      <c:pt idx="99">
                        <c:v>1.8895099718933215</c:v>
                      </c:pt>
                      <c:pt idx="100">
                        <c:v>1.8895099718933215</c:v>
                      </c:pt>
                      <c:pt idx="101">
                        <c:v>1.8895099718933215</c:v>
                      </c:pt>
                      <c:pt idx="102">
                        <c:v>1.8895099718933215</c:v>
                      </c:pt>
                      <c:pt idx="103">
                        <c:v>1.8895099718933215</c:v>
                      </c:pt>
                      <c:pt idx="104">
                        <c:v>1.8895099718933215</c:v>
                      </c:pt>
                      <c:pt idx="105">
                        <c:v>1.8895099718933215</c:v>
                      </c:pt>
                      <c:pt idx="106">
                        <c:v>1.8895099718933215</c:v>
                      </c:pt>
                      <c:pt idx="107">
                        <c:v>1.8895099718933215</c:v>
                      </c:pt>
                      <c:pt idx="108">
                        <c:v>1.8895099718933215</c:v>
                      </c:pt>
                      <c:pt idx="109">
                        <c:v>1.8895099718933215</c:v>
                      </c:pt>
                      <c:pt idx="110">
                        <c:v>0</c:v>
                      </c:pt>
                      <c:pt idx="111">
                        <c:v>0.81508273297359002</c:v>
                      </c:pt>
                      <c:pt idx="112">
                        <c:v>0.81508273297359002</c:v>
                      </c:pt>
                      <c:pt idx="113">
                        <c:v>0.81508273297359002</c:v>
                      </c:pt>
                      <c:pt idx="114">
                        <c:v>0.81508273297359002</c:v>
                      </c:pt>
                      <c:pt idx="115">
                        <c:v>0.81508273297359002</c:v>
                      </c:pt>
                      <c:pt idx="116">
                        <c:v>0.81508273297359002</c:v>
                      </c:pt>
                      <c:pt idx="117">
                        <c:v>0.81508273297359002</c:v>
                      </c:pt>
                      <c:pt idx="118">
                        <c:v>0.81508273297359002</c:v>
                      </c:pt>
                      <c:pt idx="119">
                        <c:v>0.81508273297359002</c:v>
                      </c:pt>
                      <c:pt idx="120">
                        <c:v>0.81508273297359002</c:v>
                      </c:pt>
                      <c:pt idx="121">
                        <c:v>0.81508273297359002</c:v>
                      </c:pt>
                      <c:pt idx="122">
                        <c:v>0.81508273297359002</c:v>
                      </c:pt>
                      <c:pt idx="123">
                        <c:v>0.81508273297359002</c:v>
                      </c:pt>
                      <c:pt idx="124">
                        <c:v>0.81508273297359002</c:v>
                      </c:pt>
                      <c:pt idx="125">
                        <c:v>0.81508273297359002</c:v>
                      </c:pt>
                      <c:pt idx="126">
                        <c:v>0.81508273297359002</c:v>
                      </c:pt>
                      <c:pt idx="127">
                        <c:v>0.81508273297359002</c:v>
                      </c:pt>
                      <c:pt idx="128">
                        <c:v>0.81508273297359002</c:v>
                      </c:pt>
                      <c:pt idx="129">
                        <c:v>0.81508273297359002</c:v>
                      </c:pt>
                      <c:pt idx="130">
                        <c:v>0.81508273297359002</c:v>
                      </c:pt>
                      <c:pt idx="131">
                        <c:v>0.81508273297359002</c:v>
                      </c:pt>
                      <c:pt idx="132">
                        <c:v>0.13323467750529855</c:v>
                      </c:pt>
                      <c:pt idx="133">
                        <c:v>0.13323467750529855</c:v>
                      </c:pt>
                      <c:pt idx="134">
                        <c:v>0.13323467750529855</c:v>
                      </c:pt>
                      <c:pt idx="135">
                        <c:v>0.13323467750529855</c:v>
                      </c:pt>
                      <c:pt idx="136">
                        <c:v>0.13323467750529855</c:v>
                      </c:pt>
                      <c:pt idx="137">
                        <c:v>0.13323467750529855</c:v>
                      </c:pt>
                      <c:pt idx="138">
                        <c:v>0.13323467750529855</c:v>
                      </c:pt>
                      <c:pt idx="139">
                        <c:v>0.13323467750529855</c:v>
                      </c:pt>
                      <c:pt idx="140">
                        <c:v>0.13323467750529855</c:v>
                      </c:pt>
                      <c:pt idx="141">
                        <c:v>0.13323467750529855</c:v>
                      </c:pt>
                      <c:pt idx="142">
                        <c:v>0.13323467750529855</c:v>
                      </c:pt>
                      <c:pt idx="143">
                        <c:v>0.13323467750529855</c:v>
                      </c:pt>
                      <c:pt idx="144">
                        <c:v>0.13323467750529855</c:v>
                      </c:pt>
                      <c:pt idx="145">
                        <c:v>0.13323467750529855</c:v>
                      </c:pt>
                      <c:pt idx="146">
                        <c:v>0.13323467750529855</c:v>
                      </c:pt>
                      <c:pt idx="147">
                        <c:v>0.13323467750529855</c:v>
                      </c:pt>
                      <c:pt idx="148">
                        <c:v>0.13323467750529855</c:v>
                      </c:pt>
                      <c:pt idx="149">
                        <c:v>0.13323467750529855</c:v>
                      </c:pt>
                      <c:pt idx="150">
                        <c:v>0.13323467750529855</c:v>
                      </c:pt>
                      <c:pt idx="151">
                        <c:v>0.13323467750529855</c:v>
                      </c:pt>
                      <c:pt idx="152">
                        <c:v>0.13323467750529855</c:v>
                      </c:pt>
                      <c:pt idx="153">
                        <c:v>0</c:v>
                      </c:pt>
                      <c:pt idx="154">
                        <c:v>0</c:v>
                      </c:pt>
                      <c:pt idx="155">
                        <c:v>0.7698003589195006</c:v>
                      </c:pt>
                      <c:pt idx="156">
                        <c:v>0.7698003589195006</c:v>
                      </c:pt>
                      <c:pt idx="157">
                        <c:v>0.7698003589195006</c:v>
                      </c:pt>
                      <c:pt idx="158">
                        <c:v>0.7698003589195006</c:v>
                      </c:pt>
                      <c:pt idx="159">
                        <c:v>0.7698003589195006</c:v>
                      </c:pt>
                      <c:pt idx="160">
                        <c:v>0.7698003589195006</c:v>
                      </c:pt>
                      <c:pt idx="161">
                        <c:v>0.7698003589195006</c:v>
                      </c:pt>
                      <c:pt idx="162">
                        <c:v>0.7698003589195006</c:v>
                      </c:pt>
                      <c:pt idx="163">
                        <c:v>0.7698003589195006</c:v>
                      </c:pt>
                      <c:pt idx="164">
                        <c:v>0.7698003589195006</c:v>
                      </c:pt>
                      <c:pt idx="165">
                        <c:v>0.7698003589195006</c:v>
                      </c:pt>
                      <c:pt idx="166">
                        <c:v>0.7698003589195006</c:v>
                      </c:pt>
                      <c:pt idx="167">
                        <c:v>0.7698003589195006</c:v>
                      </c:pt>
                      <c:pt idx="168">
                        <c:v>0.7698003589195006</c:v>
                      </c:pt>
                      <c:pt idx="169">
                        <c:v>0.7698003589195006</c:v>
                      </c:pt>
                      <c:pt idx="170">
                        <c:v>0.7698003589195006</c:v>
                      </c:pt>
                      <c:pt idx="171">
                        <c:v>0.7698003589195006</c:v>
                      </c:pt>
                      <c:pt idx="172">
                        <c:v>0.7698003589195006</c:v>
                      </c:pt>
                      <c:pt idx="173">
                        <c:v>0.7698003589195006</c:v>
                      </c:pt>
                      <c:pt idx="174">
                        <c:v>0.7698003589195006</c:v>
                      </c:pt>
                      <c:pt idx="175">
                        <c:v>0.7698003589195006</c:v>
                      </c:pt>
                      <c:pt idx="176">
                        <c:v>0</c:v>
                      </c:pt>
                      <c:pt idx="177">
                        <c:v>0.52486388108147752</c:v>
                      </c:pt>
                      <c:pt idx="178">
                        <c:v>0.52486388108147752</c:v>
                      </c:pt>
                      <c:pt idx="179">
                        <c:v>0.52486388108147752</c:v>
                      </c:pt>
                      <c:pt idx="180">
                        <c:v>0.52486388108147752</c:v>
                      </c:pt>
                      <c:pt idx="181">
                        <c:v>0.52486388108147752</c:v>
                      </c:pt>
                      <c:pt idx="182">
                        <c:v>0.52486388108147752</c:v>
                      </c:pt>
                      <c:pt idx="183">
                        <c:v>0.52486388108147752</c:v>
                      </c:pt>
                      <c:pt idx="184">
                        <c:v>0.52486388108147752</c:v>
                      </c:pt>
                      <c:pt idx="185">
                        <c:v>0.52486388108147752</c:v>
                      </c:pt>
                      <c:pt idx="186">
                        <c:v>0.52486388108147752</c:v>
                      </c:pt>
                      <c:pt idx="187">
                        <c:v>0.52486388108147752</c:v>
                      </c:pt>
                      <c:pt idx="188">
                        <c:v>0.52486388108147752</c:v>
                      </c:pt>
                      <c:pt idx="189">
                        <c:v>0.52486388108147752</c:v>
                      </c:pt>
                      <c:pt idx="190">
                        <c:v>0.52486388108147752</c:v>
                      </c:pt>
                      <c:pt idx="191">
                        <c:v>0.52486388108147752</c:v>
                      </c:pt>
                      <c:pt idx="192">
                        <c:v>0.52486388108147752</c:v>
                      </c:pt>
                      <c:pt idx="193">
                        <c:v>0.52486388108147752</c:v>
                      </c:pt>
                      <c:pt idx="194">
                        <c:v>0.52486388108147752</c:v>
                      </c:pt>
                      <c:pt idx="195">
                        <c:v>0.52486388108147752</c:v>
                      </c:pt>
                      <c:pt idx="196">
                        <c:v>0.52486388108147752</c:v>
                      </c:pt>
                      <c:pt idx="197">
                        <c:v>0.52486388108147752</c:v>
                      </c:pt>
                      <c:pt idx="198">
                        <c:v>0.74230748895809007</c:v>
                      </c:pt>
                      <c:pt idx="199">
                        <c:v>0.74230748895809007</c:v>
                      </c:pt>
                      <c:pt idx="200">
                        <c:v>0.74230748895809007</c:v>
                      </c:pt>
                      <c:pt idx="201">
                        <c:v>0.74230748895809007</c:v>
                      </c:pt>
                      <c:pt idx="202">
                        <c:v>0.74230748895809007</c:v>
                      </c:pt>
                      <c:pt idx="203">
                        <c:v>0.74230748895809007</c:v>
                      </c:pt>
                      <c:pt idx="204">
                        <c:v>0.74230748895809007</c:v>
                      </c:pt>
                      <c:pt idx="205">
                        <c:v>0.74230748895809007</c:v>
                      </c:pt>
                      <c:pt idx="206">
                        <c:v>0.74230748895809007</c:v>
                      </c:pt>
                      <c:pt idx="207">
                        <c:v>0.74230748895809007</c:v>
                      </c:pt>
                      <c:pt idx="208">
                        <c:v>0.74230748895809007</c:v>
                      </c:pt>
                      <c:pt idx="209">
                        <c:v>0.74230748895809007</c:v>
                      </c:pt>
                      <c:pt idx="210">
                        <c:v>0.74230748895809007</c:v>
                      </c:pt>
                      <c:pt idx="211">
                        <c:v>0.74230748895809007</c:v>
                      </c:pt>
                      <c:pt idx="212">
                        <c:v>0.74230748895809007</c:v>
                      </c:pt>
                      <c:pt idx="213">
                        <c:v>0.74230748895809007</c:v>
                      </c:pt>
                      <c:pt idx="214">
                        <c:v>0.74230748895809007</c:v>
                      </c:pt>
                      <c:pt idx="215">
                        <c:v>0.74230748895809007</c:v>
                      </c:pt>
                      <c:pt idx="216">
                        <c:v>0.74230748895809007</c:v>
                      </c:pt>
                      <c:pt idx="217">
                        <c:v>0.74230748895809007</c:v>
                      </c:pt>
                      <c:pt idx="218">
                        <c:v>0.74230748895809007</c:v>
                      </c:pt>
                      <c:pt idx="219">
                        <c:v>0</c:v>
                      </c:pt>
                      <c:pt idx="220">
                        <c:v>1.4263947827037802</c:v>
                      </c:pt>
                      <c:pt idx="221">
                        <c:v>1.4263947827037802</c:v>
                      </c:pt>
                      <c:pt idx="222">
                        <c:v>1.4263947827037802</c:v>
                      </c:pt>
                      <c:pt idx="223">
                        <c:v>1.4263947827037802</c:v>
                      </c:pt>
                      <c:pt idx="224">
                        <c:v>1.4263947827037802</c:v>
                      </c:pt>
                      <c:pt idx="225">
                        <c:v>1.4263947827037802</c:v>
                      </c:pt>
                      <c:pt idx="226">
                        <c:v>1.4263947827037802</c:v>
                      </c:pt>
                      <c:pt idx="227">
                        <c:v>1.4263947827037802</c:v>
                      </c:pt>
                      <c:pt idx="228">
                        <c:v>1.4263947827037802</c:v>
                      </c:pt>
                      <c:pt idx="229">
                        <c:v>1.4263947827037802</c:v>
                      </c:pt>
                      <c:pt idx="230">
                        <c:v>1.4263947827037802</c:v>
                      </c:pt>
                      <c:pt idx="231">
                        <c:v>1.4263947827037802</c:v>
                      </c:pt>
                      <c:pt idx="232">
                        <c:v>1.4263947827037802</c:v>
                      </c:pt>
                      <c:pt idx="233">
                        <c:v>1.4263947827037802</c:v>
                      </c:pt>
                      <c:pt idx="234">
                        <c:v>1.4263947827037802</c:v>
                      </c:pt>
                      <c:pt idx="235">
                        <c:v>1.4263947827037802</c:v>
                      </c:pt>
                      <c:pt idx="236">
                        <c:v>1.4263947827037802</c:v>
                      </c:pt>
                      <c:pt idx="237">
                        <c:v>1.4263947827037802</c:v>
                      </c:pt>
                      <c:pt idx="238">
                        <c:v>1.4263947827037802</c:v>
                      </c:pt>
                      <c:pt idx="239">
                        <c:v>1.4263947827037802</c:v>
                      </c:pt>
                      <c:pt idx="240">
                        <c:v>1.4263947827037802</c:v>
                      </c:pt>
                      <c:pt idx="241">
                        <c:v>0</c:v>
                      </c:pt>
                      <c:pt idx="242">
                        <c:v>0.14433756729740668</c:v>
                      </c:pt>
                      <c:pt idx="243">
                        <c:v>0.14433756729740668</c:v>
                      </c:pt>
                      <c:pt idx="244">
                        <c:v>0.14433756729740668</c:v>
                      </c:pt>
                      <c:pt idx="245">
                        <c:v>0.14433756729740668</c:v>
                      </c:pt>
                      <c:pt idx="246">
                        <c:v>0.14433756729740668</c:v>
                      </c:pt>
                      <c:pt idx="247">
                        <c:v>0.14433756729740668</c:v>
                      </c:pt>
                      <c:pt idx="248">
                        <c:v>0.14433756729740668</c:v>
                      </c:pt>
                      <c:pt idx="249">
                        <c:v>0.14433756729740668</c:v>
                      </c:pt>
                      <c:pt idx="250">
                        <c:v>0.14433756729740668</c:v>
                      </c:pt>
                      <c:pt idx="251">
                        <c:v>0.14433756729740668</c:v>
                      </c:pt>
                      <c:pt idx="252">
                        <c:v>0.14433756729740668</c:v>
                      </c:pt>
                      <c:pt idx="253">
                        <c:v>0.14433756729740668</c:v>
                      </c:pt>
                      <c:pt idx="254">
                        <c:v>0.14433756729740668</c:v>
                      </c:pt>
                      <c:pt idx="255">
                        <c:v>0.14433756729740668</c:v>
                      </c:pt>
                      <c:pt idx="256">
                        <c:v>0.14433756729740668</c:v>
                      </c:pt>
                      <c:pt idx="257">
                        <c:v>0.14433756729740668</c:v>
                      </c:pt>
                      <c:pt idx="258">
                        <c:v>0.14433756729740668</c:v>
                      </c:pt>
                      <c:pt idx="259">
                        <c:v>0.14433756729740668</c:v>
                      </c:pt>
                      <c:pt idx="260">
                        <c:v>0.14433756729740668</c:v>
                      </c:pt>
                      <c:pt idx="261">
                        <c:v>0.14433756729740668</c:v>
                      </c:pt>
                      <c:pt idx="262">
                        <c:v>0.14433756729740668</c:v>
                      </c:pt>
                      <c:pt idx="263">
                        <c:v>0</c:v>
                      </c:pt>
                      <c:pt idx="264">
                        <c:v>0.13856406460551032</c:v>
                      </c:pt>
                      <c:pt idx="265">
                        <c:v>0.13856406460551032</c:v>
                      </c:pt>
                      <c:pt idx="266">
                        <c:v>0.13856406460551032</c:v>
                      </c:pt>
                      <c:pt idx="267">
                        <c:v>0.13856406460551032</c:v>
                      </c:pt>
                      <c:pt idx="268">
                        <c:v>0.13856406460551032</c:v>
                      </c:pt>
                      <c:pt idx="269">
                        <c:v>0.13856406460551032</c:v>
                      </c:pt>
                      <c:pt idx="270">
                        <c:v>0.13856406460551032</c:v>
                      </c:pt>
                      <c:pt idx="271">
                        <c:v>0.13856406460551032</c:v>
                      </c:pt>
                      <c:pt idx="272">
                        <c:v>0.13856406460551032</c:v>
                      </c:pt>
                      <c:pt idx="273">
                        <c:v>0.13856406460551032</c:v>
                      </c:pt>
                      <c:pt idx="274">
                        <c:v>0.13856406460551032</c:v>
                      </c:pt>
                      <c:pt idx="275">
                        <c:v>0.13856406460551032</c:v>
                      </c:pt>
                      <c:pt idx="276">
                        <c:v>0.13856406460551032</c:v>
                      </c:pt>
                      <c:pt idx="277">
                        <c:v>0.13856406460551032</c:v>
                      </c:pt>
                      <c:pt idx="278">
                        <c:v>0.13856406460551032</c:v>
                      </c:pt>
                      <c:pt idx="279">
                        <c:v>0.13856406460551032</c:v>
                      </c:pt>
                      <c:pt idx="280">
                        <c:v>0.13856406460551032</c:v>
                      </c:pt>
                      <c:pt idx="281">
                        <c:v>0.13856406460551032</c:v>
                      </c:pt>
                      <c:pt idx="282">
                        <c:v>0.13856406460551032</c:v>
                      </c:pt>
                      <c:pt idx="283">
                        <c:v>0.13856406460551032</c:v>
                      </c:pt>
                      <c:pt idx="284">
                        <c:v>0.15071427569878171</c:v>
                      </c:pt>
                      <c:pt idx="285">
                        <c:v>6.6617338752649663E-2</c:v>
                      </c:pt>
                      <c:pt idx="286">
                        <c:v>6.6617338752649663E-2</c:v>
                      </c:pt>
                      <c:pt idx="287">
                        <c:v>6.6617338752649663E-2</c:v>
                      </c:pt>
                      <c:pt idx="288">
                        <c:v>6.6617338752649663E-2</c:v>
                      </c:pt>
                      <c:pt idx="289">
                        <c:v>6.6617338752649663E-2</c:v>
                      </c:pt>
                      <c:pt idx="290">
                        <c:v>6.6617338752649663E-2</c:v>
                      </c:pt>
                      <c:pt idx="291">
                        <c:v>6.6617338752649663E-2</c:v>
                      </c:pt>
                      <c:pt idx="292">
                        <c:v>6.6617338752649663E-2</c:v>
                      </c:pt>
                      <c:pt idx="293">
                        <c:v>6.6617338752649663E-2</c:v>
                      </c:pt>
                      <c:pt idx="294">
                        <c:v>6.6617338752649663E-2</c:v>
                      </c:pt>
                      <c:pt idx="295">
                        <c:v>6.6617338752649663E-2</c:v>
                      </c:pt>
                      <c:pt idx="296">
                        <c:v>6.6617338752649663E-2</c:v>
                      </c:pt>
                      <c:pt idx="297">
                        <c:v>6.6617338752649663E-2</c:v>
                      </c:pt>
                      <c:pt idx="298">
                        <c:v>6.6617338752649663E-2</c:v>
                      </c:pt>
                      <c:pt idx="299">
                        <c:v>6.6617338752649663E-2</c:v>
                      </c:pt>
                      <c:pt idx="300">
                        <c:v>6.6617338752649663E-2</c:v>
                      </c:pt>
                      <c:pt idx="301">
                        <c:v>6.6617338752649663E-2</c:v>
                      </c:pt>
                      <c:pt idx="302">
                        <c:v>6.6617338752649663E-2</c:v>
                      </c:pt>
                      <c:pt idx="303">
                        <c:v>6.6617338752649663E-2</c:v>
                      </c:pt>
                      <c:pt idx="304">
                        <c:v>6.6617338752649663E-2</c:v>
                      </c:pt>
                      <c:pt idx="305">
                        <c:v>0</c:v>
                      </c:pt>
                      <c:pt idx="306">
                        <c:v>0</c:v>
                      </c:pt>
                      <c:pt idx="307">
                        <c:v>1.437928972321332</c:v>
                      </c:pt>
                      <c:pt idx="308">
                        <c:v>1.437928972321332</c:v>
                      </c:pt>
                      <c:pt idx="309">
                        <c:v>1.437928972321332</c:v>
                      </c:pt>
                      <c:pt idx="310">
                        <c:v>1.437928972321332</c:v>
                      </c:pt>
                      <c:pt idx="311">
                        <c:v>1.437928972321332</c:v>
                      </c:pt>
                      <c:pt idx="312">
                        <c:v>1.437928972321332</c:v>
                      </c:pt>
                      <c:pt idx="313">
                        <c:v>1.437928972321332</c:v>
                      </c:pt>
                      <c:pt idx="314">
                        <c:v>1.437928972321332</c:v>
                      </c:pt>
                      <c:pt idx="315">
                        <c:v>1.437928972321332</c:v>
                      </c:pt>
                      <c:pt idx="316">
                        <c:v>1.437928972321332</c:v>
                      </c:pt>
                      <c:pt idx="317">
                        <c:v>1.437928972321332</c:v>
                      </c:pt>
                      <c:pt idx="318">
                        <c:v>1.437928972321332</c:v>
                      </c:pt>
                      <c:pt idx="319">
                        <c:v>1.437928972321332</c:v>
                      </c:pt>
                      <c:pt idx="320">
                        <c:v>1.437928972321332</c:v>
                      </c:pt>
                      <c:pt idx="321">
                        <c:v>1.437928972321332</c:v>
                      </c:pt>
                      <c:pt idx="322">
                        <c:v>1.437928972321332</c:v>
                      </c:pt>
                      <c:pt idx="323">
                        <c:v>1.437928972321332</c:v>
                      </c:pt>
                      <c:pt idx="324">
                        <c:v>1.437928972321332</c:v>
                      </c:pt>
                      <c:pt idx="325">
                        <c:v>1.437928972321332</c:v>
                      </c:pt>
                      <c:pt idx="326">
                        <c:v>1.437928972321332</c:v>
                      </c:pt>
                      <c:pt idx="327">
                        <c:v>1.440557886736443</c:v>
                      </c:pt>
                      <c:pt idx="328">
                        <c:v>0.18475208614068067</c:v>
                      </c:pt>
                      <c:pt idx="329">
                        <c:v>0.18475208614068067</c:v>
                      </c:pt>
                      <c:pt idx="330">
                        <c:v>0.18475208614068067</c:v>
                      </c:pt>
                      <c:pt idx="331">
                        <c:v>0.18475208614068067</c:v>
                      </c:pt>
                      <c:pt idx="332">
                        <c:v>0.18475208614068067</c:v>
                      </c:pt>
                      <c:pt idx="333">
                        <c:v>0.18475208614068067</c:v>
                      </c:pt>
                      <c:pt idx="334">
                        <c:v>0.18475208614068067</c:v>
                      </c:pt>
                      <c:pt idx="335">
                        <c:v>0.18475208614068067</c:v>
                      </c:pt>
                      <c:pt idx="336">
                        <c:v>0.18475208614068067</c:v>
                      </c:pt>
                      <c:pt idx="337">
                        <c:v>0.18475208614068067</c:v>
                      </c:pt>
                      <c:pt idx="338">
                        <c:v>0.18475208614068067</c:v>
                      </c:pt>
                      <c:pt idx="339">
                        <c:v>0.18475208614068067</c:v>
                      </c:pt>
                      <c:pt idx="340">
                        <c:v>0.18475208614068067</c:v>
                      </c:pt>
                      <c:pt idx="341">
                        <c:v>0.18475208614068067</c:v>
                      </c:pt>
                      <c:pt idx="342">
                        <c:v>0.18475208614068067</c:v>
                      </c:pt>
                      <c:pt idx="343">
                        <c:v>0.18475208614068067</c:v>
                      </c:pt>
                      <c:pt idx="344">
                        <c:v>0.18475208614068067</c:v>
                      </c:pt>
                      <c:pt idx="345">
                        <c:v>0.18475208614068067</c:v>
                      </c:pt>
                      <c:pt idx="346">
                        <c:v>0.18475208614068067</c:v>
                      </c:pt>
                      <c:pt idx="347">
                        <c:v>0.18475208614068067</c:v>
                      </c:pt>
                      <c:pt idx="348">
                        <c:v>0</c:v>
                      </c:pt>
                      <c:pt idx="349">
                        <c:v>0</c:v>
                      </c:pt>
                      <c:pt idx="350">
                        <c:v>0.74543958806761668</c:v>
                      </c:pt>
                      <c:pt idx="351">
                        <c:v>0.74543958806761668</c:v>
                      </c:pt>
                      <c:pt idx="352">
                        <c:v>0.74543958806761668</c:v>
                      </c:pt>
                      <c:pt idx="353">
                        <c:v>0.74543958806761668</c:v>
                      </c:pt>
                      <c:pt idx="354">
                        <c:v>0.74543958806761668</c:v>
                      </c:pt>
                      <c:pt idx="355">
                        <c:v>0.74543958806761668</c:v>
                      </c:pt>
                      <c:pt idx="356">
                        <c:v>0.74543958806761668</c:v>
                      </c:pt>
                      <c:pt idx="357">
                        <c:v>0.74543958806761668</c:v>
                      </c:pt>
                      <c:pt idx="358">
                        <c:v>0.74543958806761668</c:v>
                      </c:pt>
                      <c:pt idx="359">
                        <c:v>0.74543958806761668</c:v>
                      </c:pt>
                      <c:pt idx="360">
                        <c:v>0.74543958806761668</c:v>
                      </c:pt>
                      <c:pt idx="361">
                        <c:v>0.74543958806761668</c:v>
                      </c:pt>
                      <c:pt idx="362">
                        <c:v>0.74543958806761668</c:v>
                      </c:pt>
                      <c:pt idx="363">
                        <c:v>0.74543958806761668</c:v>
                      </c:pt>
                      <c:pt idx="364">
                        <c:v>0.74543958806761668</c:v>
                      </c:pt>
                      <c:pt idx="365">
                        <c:v>0.74543958806761668</c:v>
                      </c:pt>
                      <c:pt idx="366">
                        <c:v>0.74543958806761668</c:v>
                      </c:pt>
                      <c:pt idx="367">
                        <c:v>0.74543958806761668</c:v>
                      </c:pt>
                      <c:pt idx="368">
                        <c:v>0.74543958806761668</c:v>
                      </c:pt>
                      <c:pt idx="369">
                        <c:v>0.74543958806761668</c:v>
                      </c:pt>
                      <c:pt idx="370">
                        <c:v>0.74543958806761668</c:v>
                      </c:pt>
                      <c:pt idx="371">
                        <c:v>0</c:v>
                      </c:pt>
                      <c:pt idx="372">
                        <c:v>0.1804219591217586</c:v>
                      </c:pt>
                      <c:pt idx="373">
                        <c:v>0.1804219591217586</c:v>
                      </c:pt>
                      <c:pt idx="374">
                        <c:v>0.1804219591217586</c:v>
                      </c:pt>
                      <c:pt idx="375">
                        <c:v>0.1804219591217586</c:v>
                      </c:pt>
                      <c:pt idx="376">
                        <c:v>0.1804219591217586</c:v>
                      </c:pt>
                      <c:pt idx="377">
                        <c:v>0.1804219591217586</c:v>
                      </c:pt>
                      <c:pt idx="378">
                        <c:v>0.1804219591217586</c:v>
                      </c:pt>
                      <c:pt idx="379">
                        <c:v>0.1804219591217586</c:v>
                      </c:pt>
                      <c:pt idx="380">
                        <c:v>0.1804219591217586</c:v>
                      </c:pt>
                      <c:pt idx="381">
                        <c:v>0.1804219591217586</c:v>
                      </c:pt>
                      <c:pt idx="382">
                        <c:v>0.1804219591217586</c:v>
                      </c:pt>
                      <c:pt idx="383">
                        <c:v>0.1804219591217586</c:v>
                      </c:pt>
                      <c:pt idx="384">
                        <c:v>0.1804219591217586</c:v>
                      </c:pt>
                      <c:pt idx="385">
                        <c:v>0.1804219591217586</c:v>
                      </c:pt>
                      <c:pt idx="386">
                        <c:v>0.1804219591217586</c:v>
                      </c:pt>
                      <c:pt idx="387">
                        <c:v>0.1804219591217586</c:v>
                      </c:pt>
                      <c:pt idx="388">
                        <c:v>0.1804219591217586</c:v>
                      </c:pt>
                      <c:pt idx="389">
                        <c:v>0.1804219591217586</c:v>
                      </c:pt>
                      <c:pt idx="390">
                        <c:v>0.1804219591217586</c:v>
                      </c:pt>
                      <c:pt idx="391">
                        <c:v>0.1804219591217586</c:v>
                      </c:pt>
                      <c:pt idx="392">
                        <c:v>0.1804219591217586</c:v>
                      </c:pt>
                      <c:pt idx="393">
                        <c:v>0.1371921431737726</c:v>
                      </c:pt>
                      <c:pt idx="394">
                        <c:v>0.1371921431737726</c:v>
                      </c:pt>
                      <c:pt idx="395">
                        <c:v>0.1371921431737726</c:v>
                      </c:pt>
                      <c:pt idx="396">
                        <c:v>0.1371921431737726</c:v>
                      </c:pt>
                      <c:pt idx="397">
                        <c:v>0.1371921431737726</c:v>
                      </c:pt>
                      <c:pt idx="398">
                        <c:v>0.1371921431737726</c:v>
                      </c:pt>
                      <c:pt idx="399">
                        <c:v>0.1371921431737726</c:v>
                      </c:pt>
                      <c:pt idx="400">
                        <c:v>0.1371921431737726</c:v>
                      </c:pt>
                      <c:pt idx="401">
                        <c:v>0.1371921431737726</c:v>
                      </c:pt>
                      <c:pt idx="402">
                        <c:v>0.1371921431737726</c:v>
                      </c:pt>
                      <c:pt idx="403">
                        <c:v>0.1371921431737726</c:v>
                      </c:pt>
                      <c:pt idx="404">
                        <c:v>0.1371921431737726</c:v>
                      </c:pt>
                      <c:pt idx="405">
                        <c:v>0.1371921431737726</c:v>
                      </c:pt>
                      <c:pt idx="406">
                        <c:v>0.1371921431737726</c:v>
                      </c:pt>
                      <c:pt idx="407">
                        <c:v>0.1371921431737726</c:v>
                      </c:pt>
                      <c:pt idx="408">
                        <c:v>0.1371921431737726</c:v>
                      </c:pt>
                      <c:pt idx="409">
                        <c:v>0.1371921431737726</c:v>
                      </c:pt>
                      <c:pt idx="410">
                        <c:v>0.1371921431737726</c:v>
                      </c:pt>
                      <c:pt idx="411">
                        <c:v>0.1371921431737726</c:v>
                      </c:pt>
                      <c:pt idx="412">
                        <c:v>0.1371921431737726</c:v>
                      </c:pt>
                      <c:pt idx="413">
                        <c:v>0.1371921431737726</c:v>
                      </c:pt>
                      <c:pt idx="414">
                        <c:v>0</c:v>
                      </c:pt>
                      <c:pt idx="415">
                        <c:v>0</c:v>
                      </c:pt>
                      <c:pt idx="416">
                        <c:v>0.19794866372215786</c:v>
                      </c:pt>
                      <c:pt idx="417">
                        <c:v>0.19794866372215786</c:v>
                      </c:pt>
                      <c:pt idx="418">
                        <c:v>0.19794866372215786</c:v>
                      </c:pt>
                      <c:pt idx="419">
                        <c:v>0.19794866372215786</c:v>
                      </c:pt>
                      <c:pt idx="420">
                        <c:v>0.19794866372215786</c:v>
                      </c:pt>
                      <c:pt idx="421">
                        <c:v>0.19794866372215786</c:v>
                      </c:pt>
                      <c:pt idx="422">
                        <c:v>0.19794866372215786</c:v>
                      </c:pt>
                      <c:pt idx="423">
                        <c:v>0.19794866372215786</c:v>
                      </c:pt>
                      <c:pt idx="424">
                        <c:v>0.19794866372215786</c:v>
                      </c:pt>
                      <c:pt idx="425">
                        <c:v>0.19794866372215786</c:v>
                      </c:pt>
                      <c:pt idx="426">
                        <c:v>0.19794866372215786</c:v>
                      </c:pt>
                      <c:pt idx="427">
                        <c:v>0.19794866372215786</c:v>
                      </c:pt>
                      <c:pt idx="428">
                        <c:v>0.19794866372215786</c:v>
                      </c:pt>
                      <c:pt idx="429">
                        <c:v>0.19794866372215786</c:v>
                      </c:pt>
                      <c:pt idx="430">
                        <c:v>0.19794866372215786</c:v>
                      </c:pt>
                      <c:pt idx="431">
                        <c:v>0.19794866372215786</c:v>
                      </c:pt>
                      <c:pt idx="432">
                        <c:v>0.19794866372215786</c:v>
                      </c:pt>
                      <c:pt idx="433">
                        <c:v>0.19794866372215786</c:v>
                      </c:pt>
                      <c:pt idx="434">
                        <c:v>0.19794866372215786</c:v>
                      </c:pt>
                      <c:pt idx="435">
                        <c:v>0.19794866372215786</c:v>
                      </c:pt>
                      <c:pt idx="436">
                        <c:v>0.19794866372215786</c:v>
                      </c:pt>
                      <c:pt idx="437">
                        <c:v>0.17495462702715969</c:v>
                      </c:pt>
                      <c:pt idx="438">
                        <c:v>0.17495462702715969</c:v>
                      </c:pt>
                      <c:pt idx="439">
                        <c:v>0.17495462702715969</c:v>
                      </c:pt>
                      <c:pt idx="440">
                        <c:v>0.17495462702715969</c:v>
                      </c:pt>
                      <c:pt idx="441">
                        <c:v>0.17495462702715969</c:v>
                      </c:pt>
                      <c:pt idx="442">
                        <c:v>0.17495462702715969</c:v>
                      </c:pt>
                      <c:pt idx="443">
                        <c:v>0.17495462702715969</c:v>
                      </c:pt>
                      <c:pt idx="444">
                        <c:v>0.17495462702715969</c:v>
                      </c:pt>
                      <c:pt idx="445">
                        <c:v>0.17495462702715969</c:v>
                      </c:pt>
                      <c:pt idx="446">
                        <c:v>0.17495462702715969</c:v>
                      </c:pt>
                      <c:pt idx="447">
                        <c:v>0.17495462702715969</c:v>
                      </c:pt>
                      <c:pt idx="448">
                        <c:v>0.17495462702715969</c:v>
                      </c:pt>
                      <c:pt idx="449">
                        <c:v>0.17495462702715969</c:v>
                      </c:pt>
                      <c:pt idx="450">
                        <c:v>0.17495462702715969</c:v>
                      </c:pt>
                      <c:pt idx="451">
                        <c:v>0.17495462702715969</c:v>
                      </c:pt>
                      <c:pt idx="452">
                        <c:v>0.17495462702715969</c:v>
                      </c:pt>
                      <c:pt idx="453">
                        <c:v>0.17495462702715969</c:v>
                      </c:pt>
                      <c:pt idx="454">
                        <c:v>0.17495462702715969</c:v>
                      </c:pt>
                      <c:pt idx="455">
                        <c:v>0.17495462702715969</c:v>
                      </c:pt>
                      <c:pt idx="456">
                        <c:v>0.17495462702715969</c:v>
                      </c:pt>
                      <c:pt idx="457">
                        <c:v>0.17495462702715969</c:v>
                      </c:pt>
                      <c:pt idx="458">
                        <c:v>0</c:v>
                      </c:pt>
                      <c:pt idx="459">
                        <c:v>0.29977802438692081</c:v>
                      </c:pt>
                      <c:pt idx="460">
                        <c:v>0.29977802438692081</c:v>
                      </c:pt>
                      <c:pt idx="461">
                        <c:v>0.29977802438692081</c:v>
                      </c:pt>
                      <c:pt idx="462">
                        <c:v>0.29977802438692081</c:v>
                      </c:pt>
                      <c:pt idx="463">
                        <c:v>0.29977802438692081</c:v>
                      </c:pt>
                      <c:pt idx="464">
                        <c:v>0.29977802438692081</c:v>
                      </c:pt>
                      <c:pt idx="465">
                        <c:v>0.29977802438692081</c:v>
                      </c:pt>
                      <c:pt idx="466">
                        <c:v>0.29977802438692081</c:v>
                      </c:pt>
                      <c:pt idx="467">
                        <c:v>0.29977802438692081</c:v>
                      </c:pt>
                      <c:pt idx="468">
                        <c:v>0.29977802438692081</c:v>
                      </c:pt>
                      <c:pt idx="469">
                        <c:v>0.29977802438692081</c:v>
                      </c:pt>
                      <c:pt idx="470">
                        <c:v>0.29977802438692081</c:v>
                      </c:pt>
                      <c:pt idx="471">
                        <c:v>0.29977802438692081</c:v>
                      </c:pt>
                      <c:pt idx="472">
                        <c:v>0.29977802438692081</c:v>
                      </c:pt>
                      <c:pt idx="473">
                        <c:v>0.29977802438692081</c:v>
                      </c:pt>
                      <c:pt idx="474">
                        <c:v>0.29977802438692081</c:v>
                      </c:pt>
                      <c:pt idx="475">
                        <c:v>0.29977802438692081</c:v>
                      </c:pt>
                      <c:pt idx="476">
                        <c:v>0.29977802438692081</c:v>
                      </c:pt>
                      <c:pt idx="477">
                        <c:v>0.29977802438692081</c:v>
                      </c:pt>
                      <c:pt idx="478">
                        <c:v>0.29977802438692081</c:v>
                      </c:pt>
                      <c:pt idx="479">
                        <c:v>0.29977802438692081</c:v>
                      </c:pt>
                      <c:pt idx="480">
                        <c:v>0</c:v>
                      </c:pt>
                      <c:pt idx="481">
                        <c:v>0.36786919806772672</c:v>
                      </c:pt>
                      <c:pt idx="482">
                        <c:v>0.36786919806772672</c:v>
                      </c:pt>
                      <c:pt idx="483">
                        <c:v>0.36786919806772672</c:v>
                      </c:pt>
                      <c:pt idx="484">
                        <c:v>0.36786919806772672</c:v>
                      </c:pt>
                      <c:pt idx="485">
                        <c:v>0.36786919806772672</c:v>
                      </c:pt>
                      <c:pt idx="486">
                        <c:v>0.36786919806772672</c:v>
                      </c:pt>
                      <c:pt idx="487">
                        <c:v>0.36786919806772672</c:v>
                      </c:pt>
                      <c:pt idx="488">
                        <c:v>0.36786919806772672</c:v>
                      </c:pt>
                      <c:pt idx="489">
                        <c:v>0.36786919806772672</c:v>
                      </c:pt>
                      <c:pt idx="490">
                        <c:v>0.36786919806772672</c:v>
                      </c:pt>
                      <c:pt idx="491">
                        <c:v>0.36786919806772672</c:v>
                      </c:pt>
                      <c:pt idx="492">
                        <c:v>0.36786919806772672</c:v>
                      </c:pt>
                      <c:pt idx="493">
                        <c:v>0.36786919806772672</c:v>
                      </c:pt>
                      <c:pt idx="494">
                        <c:v>0.36786919806772672</c:v>
                      </c:pt>
                      <c:pt idx="495">
                        <c:v>0.36786919806772672</c:v>
                      </c:pt>
                      <c:pt idx="496">
                        <c:v>0.36786919806772672</c:v>
                      </c:pt>
                      <c:pt idx="497">
                        <c:v>0.36786919806772672</c:v>
                      </c:pt>
                      <c:pt idx="498">
                        <c:v>0.36786919806772672</c:v>
                      </c:pt>
                      <c:pt idx="499">
                        <c:v>0.36786919806772672</c:v>
                      </c:pt>
                      <c:pt idx="500">
                        <c:v>0.36786919806772672</c:v>
                      </c:pt>
                      <c:pt idx="501">
                        <c:v>0.36786919806772672</c:v>
                      </c:pt>
                      <c:pt idx="502">
                        <c:v>0.33255375505322476</c:v>
                      </c:pt>
                      <c:pt idx="503">
                        <c:v>0.33255375505322476</c:v>
                      </c:pt>
                      <c:pt idx="504">
                        <c:v>0.33255375505322476</c:v>
                      </c:pt>
                      <c:pt idx="505">
                        <c:v>0.33255375505322476</c:v>
                      </c:pt>
                      <c:pt idx="506">
                        <c:v>0.33255375505322476</c:v>
                      </c:pt>
                      <c:pt idx="507">
                        <c:v>0.33255375505322476</c:v>
                      </c:pt>
                      <c:pt idx="508">
                        <c:v>0.33255375505322476</c:v>
                      </c:pt>
                      <c:pt idx="509">
                        <c:v>0.33255375505322476</c:v>
                      </c:pt>
                      <c:pt idx="510">
                        <c:v>0.33255375505322476</c:v>
                      </c:pt>
                      <c:pt idx="511">
                        <c:v>0.33255375505322476</c:v>
                      </c:pt>
                      <c:pt idx="512">
                        <c:v>0.33255375505322476</c:v>
                      </c:pt>
                      <c:pt idx="513">
                        <c:v>0.33255375505322476</c:v>
                      </c:pt>
                      <c:pt idx="514">
                        <c:v>0.33255375505322476</c:v>
                      </c:pt>
                      <c:pt idx="515">
                        <c:v>0.33255375505322476</c:v>
                      </c:pt>
                      <c:pt idx="516">
                        <c:v>0.33255375505322476</c:v>
                      </c:pt>
                      <c:pt idx="517">
                        <c:v>0.33255375505322476</c:v>
                      </c:pt>
                      <c:pt idx="518">
                        <c:v>0.33255375505322476</c:v>
                      </c:pt>
                      <c:pt idx="519">
                        <c:v>0.33255375505322476</c:v>
                      </c:pt>
                      <c:pt idx="520">
                        <c:v>0.33255375505322476</c:v>
                      </c:pt>
                      <c:pt idx="521">
                        <c:v>0.33255375505322476</c:v>
                      </c:pt>
                      <c:pt idx="522">
                        <c:v>0.33255375505322476</c:v>
                      </c:pt>
                      <c:pt idx="523">
                        <c:v>0</c:v>
                      </c:pt>
                      <c:pt idx="524">
                        <c:v>0</c:v>
                      </c:pt>
                      <c:pt idx="525">
                        <c:v>0.176997892744265</c:v>
                      </c:pt>
                      <c:pt idx="526">
                        <c:v>0.176997892744265</c:v>
                      </c:pt>
                      <c:pt idx="527">
                        <c:v>0.176997892744265</c:v>
                      </c:pt>
                      <c:pt idx="528">
                        <c:v>0.176997892744265</c:v>
                      </c:pt>
                      <c:pt idx="529">
                        <c:v>0.176997892744265</c:v>
                      </c:pt>
                      <c:pt idx="530">
                        <c:v>0.176997892744265</c:v>
                      </c:pt>
                      <c:pt idx="531">
                        <c:v>0.176997892744265</c:v>
                      </c:pt>
                      <c:pt idx="532">
                        <c:v>0.176997892744265</c:v>
                      </c:pt>
                      <c:pt idx="533">
                        <c:v>0.176997892744265</c:v>
                      </c:pt>
                      <c:pt idx="534">
                        <c:v>0.176997892744265</c:v>
                      </c:pt>
                      <c:pt idx="535">
                        <c:v>0.176997892744265</c:v>
                      </c:pt>
                      <c:pt idx="536">
                        <c:v>0.176997892744265</c:v>
                      </c:pt>
                      <c:pt idx="537">
                        <c:v>0.176997892744265</c:v>
                      </c:pt>
                      <c:pt idx="538">
                        <c:v>0.176997892744265</c:v>
                      </c:pt>
                      <c:pt idx="539">
                        <c:v>0.176997892744265</c:v>
                      </c:pt>
                      <c:pt idx="540">
                        <c:v>0.176997892744265</c:v>
                      </c:pt>
                      <c:pt idx="541">
                        <c:v>0.176997892744265</c:v>
                      </c:pt>
                      <c:pt idx="542">
                        <c:v>0.176997892744265</c:v>
                      </c:pt>
                      <c:pt idx="543">
                        <c:v>0.176997892744265</c:v>
                      </c:pt>
                      <c:pt idx="544">
                        <c:v>0.176997892744265</c:v>
                      </c:pt>
                      <c:pt idx="545">
                        <c:v>0.48181974507282949</c:v>
                      </c:pt>
                      <c:pt idx="546">
                        <c:v>0.45706896310845291</c:v>
                      </c:pt>
                      <c:pt idx="547">
                        <c:v>0.45706896310845291</c:v>
                      </c:pt>
                      <c:pt idx="548">
                        <c:v>0.45706896310845291</c:v>
                      </c:pt>
                      <c:pt idx="549">
                        <c:v>0.45706896310845291</c:v>
                      </c:pt>
                      <c:pt idx="550">
                        <c:v>0.45706896310845291</c:v>
                      </c:pt>
                      <c:pt idx="551">
                        <c:v>0.45706896310845291</c:v>
                      </c:pt>
                      <c:pt idx="552">
                        <c:v>0.45706896310845291</c:v>
                      </c:pt>
                      <c:pt idx="553">
                        <c:v>0.45706896310845291</c:v>
                      </c:pt>
                      <c:pt idx="554">
                        <c:v>0.45706896310845291</c:v>
                      </c:pt>
                      <c:pt idx="555">
                        <c:v>0.45706896310845291</c:v>
                      </c:pt>
                      <c:pt idx="556">
                        <c:v>0.45706896310845291</c:v>
                      </c:pt>
                      <c:pt idx="557">
                        <c:v>0.45706896310845291</c:v>
                      </c:pt>
                      <c:pt idx="558">
                        <c:v>0.45706896310845291</c:v>
                      </c:pt>
                      <c:pt idx="559">
                        <c:v>0.45706896310845291</c:v>
                      </c:pt>
                      <c:pt idx="560">
                        <c:v>0.45706896310845291</c:v>
                      </c:pt>
                      <c:pt idx="561">
                        <c:v>0.45706896310845291</c:v>
                      </c:pt>
                      <c:pt idx="562">
                        <c:v>0.45706896310845291</c:v>
                      </c:pt>
                      <c:pt idx="563">
                        <c:v>0.45706896310845291</c:v>
                      </c:pt>
                      <c:pt idx="564">
                        <c:v>0.45706896310845291</c:v>
                      </c:pt>
                      <c:pt idx="565">
                        <c:v>0.45706896310845291</c:v>
                      </c:pt>
                      <c:pt idx="566">
                        <c:v>0</c:v>
                      </c:pt>
                      <c:pt idx="567">
                        <c:v>0.14876510003659138</c:v>
                      </c:pt>
                      <c:pt idx="568">
                        <c:v>0.14876510003659138</c:v>
                      </c:pt>
                      <c:pt idx="569">
                        <c:v>0.14876510003659138</c:v>
                      </c:pt>
                      <c:pt idx="570">
                        <c:v>0.14876510003659138</c:v>
                      </c:pt>
                      <c:pt idx="571">
                        <c:v>0.14876510003659138</c:v>
                      </c:pt>
                      <c:pt idx="572">
                        <c:v>0.14876510003659138</c:v>
                      </c:pt>
                      <c:pt idx="573">
                        <c:v>0.14876510003659138</c:v>
                      </c:pt>
                      <c:pt idx="574">
                        <c:v>0.14876510003659138</c:v>
                      </c:pt>
                      <c:pt idx="575">
                        <c:v>0.14876510003659138</c:v>
                      </c:pt>
                      <c:pt idx="576">
                        <c:v>0.14876510003659138</c:v>
                      </c:pt>
                      <c:pt idx="577">
                        <c:v>0.14876510003659138</c:v>
                      </c:pt>
                      <c:pt idx="578">
                        <c:v>0.14876510003659138</c:v>
                      </c:pt>
                      <c:pt idx="579">
                        <c:v>0.14876510003659138</c:v>
                      </c:pt>
                      <c:pt idx="580">
                        <c:v>0.14876510003659138</c:v>
                      </c:pt>
                      <c:pt idx="581">
                        <c:v>0.14876510003659138</c:v>
                      </c:pt>
                      <c:pt idx="582">
                        <c:v>0.14876510003659138</c:v>
                      </c:pt>
                      <c:pt idx="583">
                        <c:v>0.14876510003659138</c:v>
                      </c:pt>
                      <c:pt idx="584">
                        <c:v>0.14876510003659138</c:v>
                      </c:pt>
                      <c:pt idx="585">
                        <c:v>0.14876510003659138</c:v>
                      </c:pt>
                      <c:pt idx="586">
                        <c:v>0.14876510003659138</c:v>
                      </c:pt>
                      <c:pt idx="587">
                        <c:v>0.14876510003659138</c:v>
                      </c:pt>
                      <c:pt idx="588">
                        <c:v>0.28527895654075602</c:v>
                      </c:pt>
                      <c:pt idx="589">
                        <c:v>0.28527895654075602</c:v>
                      </c:pt>
                      <c:pt idx="590">
                        <c:v>0.28527895654075602</c:v>
                      </c:pt>
                      <c:pt idx="591">
                        <c:v>0.28527895654075602</c:v>
                      </c:pt>
                      <c:pt idx="592">
                        <c:v>0.28527895654075602</c:v>
                      </c:pt>
                      <c:pt idx="593">
                        <c:v>0.28527895654075602</c:v>
                      </c:pt>
                      <c:pt idx="594">
                        <c:v>0.28527895654075602</c:v>
                      </c:pt>
                      <c:pt idx="595">
                        <c:v>0.28527895654075602</c:v>
                      </c:pt>
                      <c:pt idx="596">
                        <c:v>0.28527895654075602</c:v>
                      </c:pt>
                      <c:pt idx="597">
                        <c:v>0.28527895654075602</c:v>
                      </c:pt>
                      <c:pt idx="598">
                        <c:v>0.28527895654075602</c:v>
                      </c:pt>
                      <c:pt idx="599">
                        <c:v>0.28527895654075602</c:v>
                      </c:pt>
                      <c:pt idx="600">
                        <c:v>0.28527895654075602</c:v>
                      </c:pt>
                      <c:pt idx="601">
                        <c:v>0.28527895654075602</c:v>
                      </c:pt>
                      <c:pt idx="602">
                        <c:v>0.28527895654075602</c:v>
                      </c:pt>
                      <c:pt idx="603">
                        <c:v>0.28527895654075602</c:v>
                      </c:pt>
                      <c:pt idx="604">
                        <c:v>0.28527895654075602</c:v>
                      </c:pt>
                      <c:pt idx="605">
                        <c:v>0.28527895654075602</c:v>
                      </c:pt>
                      <c:pt idx="606">
                        <c:v>0.28527895654075602</c:v>
                      </c:pt>
                      <c:pt idx="607">
                        <c:v>0.28527895654075602</c:v>
                      </c:pt>
                      <c:pt idx="608">
                        <c:v>0.28527895654075602</c:v>
                      </c:pt>
                      <c:pt idx="609">
                        <c:v>0</c:v>
                      </c:pt>
                      <c:pt idx="610">
                        <c:v>0</c:v>
                      </c:pt>
                      <c:pt idx="611">
                        <c:v>9.4133196063525978E-2</c:v>
                      </c:pt>
                      <c:pt idx="612">
                        <c:v>9.4133196063525978E-2</c:v>
                      </c:pt>
                      <c:pt idx="613">
                        <c:v>9.4133196063525978E-2</c:v>
                      </c:pt>
                      <c:pt idx="614">
                        <c:v>9.4133196063525978E-2</c:v>
                      </c:pt>
                      <c:pt idx="615">
                        <c:v>9.4133196063525978E-2</c:v>
                      </c:pt>
                      <c:pt idx="616">
                        <c:v>9.4133196063525978E-2</c:v>
                      </c:pt>
                      <c:pt idx="617">
                        <c:v>9.4133196063525978E-2</c:v>
                      </c:pt>
                      <c:pt idx="618">
                        <c:v>9.4133196063525978E-2</c:v>
                      </c:pt>
                      <c:pt idx="619">
                        <c:v>9.4133196063525978E-2</c:v>
                      </c:pt>
                      <c:pt idx="620">
                        <c:v>9.4133196063525978E-2</c:v>
                      </c:pt>
                      <c:pt idx="621">
                        <c:v>9.4133196063525978E-2</c:v>
                      </c:pt>
                      <c:pt idx="622">
                        <c:v>9.4133196063525978E-2</c:v>
                      </c:pt>
                      <c:pt idx="623">
                        <c:v>9.4133196063525978E-2</c:v>
                      </c:pt>
                      <c:pt idx="624">
                        <c:v>9.4133196063525978E-2</c:v>
                      </c:pt>
                      <c:pt idx="625">
                        <c:v>9.4133196063525978E-2</c:v>
                      </c:pt>
                      <c:pt idx="626">
                        <c:v>9.4133196063525978E-2</c:v>
                      </c:pt>
                      <c:pt idx="627">
                        <c:v>9.4133196063525978E-2</c:v>
                      </c:pt>
                      <c:pt idx="628">
                        <c:v>9.4133196063525978E-2</c:v>
                      </c:pt>
                      <c:pt idx="629">
                        <c:v>9.4133196063525978E-2</c:v>
                      </c:pt>
                      <c:pt idx="630">
                        <c:v>9.4133196063525978E-2</c:v>
                      </c:pt>
                      <c:pt idx="631">
                        <c:v>9.4133196063525978E-2</c:v>
                      </c:pt>
                      <c:pt idx="632">
                        <c:v>0</c:v>
                      </c:pt>
                      <c:pt idx="633">
                        <c:v>0</c:v>
                      </c:pt>
                      <c:pt idx="634">
                        <c:v>0</c:v>
                      </c:pt>
                      <c:pt idx="635">
                        <c:v>0</c:v>
                      </c:pt>
                      <c:pt idx="636">
                        <c:v>0</c:v>
                      </c:pt>
                      <c:pt idx="637">
                        <c:v>0</c:v>
                      </c:pt>
                      <c:pt idx="638">
                        <c:v>0</c:v>
                      </c:pt>
                      <c:pt idx="639">
                        <c:v>0</c:v>
                      </c:pt>
                      <c:pt idx="640">
                        <c:v>0</c:v>
                      </c:pt>
                      <c:pt idx="641">
                        <c:v>0</c:v>
                      </c:pt>
                      <c:pt idx="642">
                        <c:v>0</c:v>
                      </c:pt>
                      <c:pt idx="643">
                        <c:v>0</c:v>
                      </c:pt>
                      <c:pt idx="644">
                        <c:v>0</c:v>
                      </c:pt>
                      <c:pt idx="645">
                        <c:v>0</c:v>
                      </c:pt>
                      <c:pt idx="646">
                        <c:v>0</c:v>
                      </c:pt>
                      <c:pt idx="647">
                        <c:v>0</c:v>
                      </c:pt>
                      <c:pt idx="648">
                        <c:v>0</c:v>
                      </c:pt>
                      <c:pt idx="649">
                        <c:v>0</c:v>
                      </c:pt>
                      <c:pt idx="650">
                        <c:v>0</c:v>
                      </c:pt>
                      <c:pt idx="651">
                        <c:v>0</c:v>
                      </c:pt>
                      <c:pt idx="652">
                        <c:v>0</c:v>
                      </c:pt>
                      <c:pt idx="653">
                        <c:v>0</c:v>
                      </c:pt>
                      <c:pt idx="654">
                        <c:v>0.18328579974273873</c:v>
                      </c:pt>
                      <c:pt idx="655">
                        <c:v>0.18328579974273873</c:v>
                      </c:pt>
                      <c:pt idx="656">
                        <c:v>0.18328579974273873</c:v>
                      </c:pt>
                      <c:pt idx="657">
                        <c:v>0.18328579974273873</c:v>
                      </c:pt>
                      <c:pt idx="658">
                        <c:v>0.18328579974273873</c:v>
                      </c:pt>
                      <c:pt idx="659">
                        <c:v>0.18328579974273873</c:v>
                      </c:pt>
                      <c:pt idx="660">
                        <c:v>0.18328579974273873</c:v>
                      </c:pt>
                      <c:pt idx="661">
                        <c:v>0.18328579974273873</c:v>
                      </c:pt>
                      <c:pt idx="662">
                        <c:v>0.18328579974273873</c:v>
                      </c:pt>
                      <c:pt idx="663">
                        <c:v>0.18328579974273873</c:v>
                      </c:pt>
                      <c:pt idx="664">
                        <c:v>0.18328579974273873</c:v>
                      </c:pt>
                      <c:pt idx="665">
                        <c:v>0.18328579974273873</c:v>
                      </c:pt>
                      <c:pt idx="666">
                        <c:v>0.18328579974273873</c:v>
                      </c:pt>
                      <c:pt idx="667">
                        <c:v>0.18328579974273873</c:v>
                      </c:pt>
                      <c:pt idx="668">
                        <c:v>0.18328579974273873</c:v>
                      </c:pt>
                      <c:pt idx="669">
                        <c:v>0.18328579974273873</c:v>
                      </c:pt>
                      <c:pt idx="670">
                        <c:v>0.18328579974273873</c:v>
                      </c:pt>
                      <c:pt idx="671">
                        <c:v>0.18328579974273873</c:v>
                      </c:pt>
                      <c:pt idx="672">
                        <c:v>0.18328579974273873</c:v>
                      </c:pt>
                      <c:pt idx="673">
                        <c:v>0.18328579974273873</c:v>
                      </c:pt>
                      <c:pt idx="674">
                        <c:v>0.18328579974273873</c:v>
                      </c:pt>
                      <c:pt idx="675">
                        <c:v>0</c:v>
                      </c:pt>
                      <c:pt idx="676">
                        <c:v>0</c:v>
                      </c:pt>
                      <c:pt idx="677">
                        <c:v>0.13926036643769851</c:v>
                      </c:pt>
                      <c:pt idx="678">
                        <c:v>0.13926036643769851</c:v>
                      </c:pt>
                      <c:pt idx="679">
                        <c:v>0.13926036643769851</c:v>
                      </c:pt>
                      <c:pt idx="680">
                        <c:v>0.13926036643769851</c:v>
                      </c:pt>
                      <c:pt idx="681">
                        <c:v>0.13926036643769851</c:v>
                      </c:pt>
                      <c:pt idx="682">
                        <c:v>0.13926036643769851</c:v>
                      </c:pt>
                      <c:pt idx="683">
                        <c:v>0.13926036643769851</c:v>
                      </c:pt>
                      <c:pt idx="684">
                        <c:v>0.13926036643769851</c:v>
                      </c:pt>
                      <c:pt idx="685">
                        <c:v>0.13926036643769851</c:v>
                      </c:pt>
                      <c:pt idx="686">
                        <c:v>0.13926036643769851</c:v>
                      </c:pt>
                      <c:pt idx="687">
                        <c:v>0.13926036643769851</c:v>
                      </c:pt>
                      <c:pt idx="688">
                        <c:v>0.13926036643769851</c:v>
                      </c:pt>
                      <c:pt idx="689">
                        <c:v>0.13926036643769851</c:v>
                      </c:pt>
                      <c:pt idx="690">
                        <c:v>0.13926036643769851</c:v>
                      </c:pt>
                      <c:pt idx="691">
                        <c:v>0.13926036643769851</c:v>
                      </c:pt>
                      <c:pt idx="692">
                        <c:v>0.13926036643769851</c:v>
                      </c:pt>
                      <c:pt idx="693">
                        <c:v>0.13926036643769851</c:v>
                      </c:pt>
                      <c:pt idx="694">
                        <c:v>0.13926036643769851</c:v>
                      </c:pt>
                      <c:pt idx="695">
                        <c:v>0.13926036643769851</c:v>
                      </c:pt>
                      <c:pt idx="696">
                        <c:v>0.13926036643769851</c:v>
                      </c:pt>
                      <c:pt idx="697">
                        <c:v>0.18828823827166982</c:v>
                      </c:pt>
                      <c:pt idx="698">
                        <c:v>0.13387832329034785</c:v>
                      </c:pt>
                      <c:pt idx="699">
                        <c:v>0.13387832329034785</c:v>
                      </c:pt>
                      <c:pt idx="700">
                        <c:v>0.13387832329034785</c:v>
                      </c:pt>
                      <c:pt idx="701">
                        <c:v>0.13387832329034785</c:v>
                      </c:pt>
                      <c:pt idx="702">
                        <c:v>0.13387832329034785</c:v>
                      </c:pt>
                      <c:pt idx="703">
                        <c:v>0.13387832329034785</c:v>
                      </c:pt>
                      <c:pt idx="704">
                        <c:v>0.13387832329034785</c:v>
                      </c:pt>
                      <c:pt idx="705">
                        <c:v>0.13387832329034785</c:v>
                      </c:pt>
                      <c:pt idx="706">
                        <c:v>0.13387832329034785</c:v>
                      </c:pt>
                      <c:pt idx="707">
                        <c:v>0.13387832329034785</c:v>
                      </c:pt>
                      <c:pt idx="708">
                        <c:v>0.13387832329034785</c:v>
                      </c:pt>
                      <c:pt idx="709">
                        <c:v>0.13387832329034785</c:v>
                      </c:pt>
                      <c:pt idx="710">
                        <c:v>0.13387832329034785</c:v>
                      </c:pt>
                      <c:pt idx="711">
                        <c:v>0.13387832329034785</c:v>
                      </c:pt>
                      <c:pt idx="712">
                        <c:v>0.13387832329034785</c:v>
                      </c:pt>
                      <c:pt idx="713">
                        <c:v>0.13387832329034785</c:v>
                      </c:pt>
                      <c:pt idx="714">
                        <c:v>0.13387832329034785</c:v>
                      </c:pt>
                      <c:pt idx="715">
                        <c:v>0.13387832329034785</c:v>
                      </c:pt>
                      <c:pt idx="716">
                        <c:v>0.13387832329034785</c:v>
                      </c:pt>
                      <c:pt idx="717">
                        <c:v>0.13387832329034785</c:v>
                      </c:pt>
                      <c:pt idx="718">
                        <c:v>0</c:v>
                      </c:pt>
                      <c:pt idx="719">
                        <c:v>0</c:v>
                      </c:pt>
                      <c:pt idx="720">
                        <c:v>0.22556940749734228</c:v>
                      </c:pt>
                      <c:pt idx="721">
                        <c:v>0.22556940749734228</c:v>
                      </c:pt>
                      <c:pt idx="722">
                        <c:v>0.22556940749734228</c:v>
                      </c:pt>
                      <c:pt idx="723">
                        <c:v>0.22556940749734228</c:v>
                      </c:pt>
                      <c:pt idx="724">
                        <c:v>0.22556940749734228</c:v>
                      </c:pt>
                      <c:pt idx="725">
                        <c:v>0.22556940749734228</c:v>
                      </c:pt>
                      <c:pt idx="726">
                        <c:v>0.22556940749734228</c:v>
                      </c:pt>
                      <c:pt idx="727">
                        <c:v>0.22556940749734228</c:v>
                      </c:pt>
                      <c:pt idx="728">
                        <c:v>0.22556940749734228</c:v>
                      </c:pt>
                      <c:pt idx="729">
                        <c:v>0.22556940749734228</c:v>
                      </c:pt>
                      <c:pt idx="730">
                        <c:v>0.22556940749734228</c:v>
                      </c:pt>
                      <c:pt idx="731">
                        <c:v>0.22556940749734228</c:v>
                      </c:pt>
                      <c:pt idx="732">
                        <c:v>0.22556940749734228</c:v>
                      </c:pt>
                      <c:pt idx="733">
                        <c:v>0.22556940749734228</c:v>
                      </c:pt>
                      <c:pt idx="734">
                        <c:v>0.22556940749734228</c:v>
                      </c:pt>
                      <c:pt idx="735">
                        <c:v>0.22556940749734228</c:v>
                      </c:pt>
                      <c:pt idx="736">
                        <c:v>0.22556940749734228</c:v>
                      </c:pt>
                      <c:pt idx="737">
                        <c:v>0.22556940749734228</c:v>
                      </c:pt>
                      <c:pt idx="738">
                        <c:v>0.22556940749734228</c:v>
                      </c:pt>
                      <c:pt idx="739">
                        <c:v>0.22556940749734228</c:v>
                      </c:pt>
                      <c:pt idx="740">
                        <c:v>0.22556940749734228</c:v>
                      </c:pt>
                      <c:pt idx="741">
                        <c:v>0</c:v>
                      </c:pt>
                      <c:pt idx="742">
                        <c:v>4.5381243866433198E-2</c:v>
                      </c:pt>
                      <c:pt idx="743">
                        <c:v>4.5381243866433198E-2</c:v>
                      </c:pt>
                      <c:pt idx="744">
                        <c:v>4.5381243866433198E-2</c:v>
                      </c:pt>
                      <c:pt idx="745">
                        <c:v>4.5381243866433198E-2</c:v>
                      </c:pt>
                      <c:pt idx="746">
                        <c:v>4.5381243866433198E-2</c:v>
                      </c:pt>
                      <c:pt idx="747">
                        <c:v>4.5381243866433198E-2</c:v>
                      </c:pt>
                      <c:pt idx="748">
                        <c:v>4.5381243866433198E-2</c:v>
                      </c:pt>
                      <c:pt idx="749">
                        <c:v>4.5381243866433198E-2</c:v>
                      </c:pt>
                      <c:pt idx="750">
                        <c:v>4.5381243866433198E-2</c:v>
                      </c:pt>
                      <c:pt idx="751">
                        <c:v>4.5381243866433198E-2</c:v>
                      </c:pt>
                      <c:pt idx="752">
                        <c:v>4.5381243866433198E-2</c:v>
                      </c:pt>
                      <c:pt idx="753">
                        <c:v>4.5381243866433198E-2</c:v>
                      </c:pt>
                      <c:pt idx="754">
                        <c:v>4.5381243866433198E-2</c:v>
                      </c:pt>
                      <c:pt idx="755">
                        <c:v>4.5381243866433198E-2</c:v>
                      </c:pt>
                      <c:pt idx="756">
                        <c:v>4.5381243866433198E-2</c:v>
                      </c:pt>
                      <c:pt idx="757">
                        <c:v>4.5381243866433198E-2</c:v>
                      </c:pt>
                      <c:pt idx="758">
                        <c:v>4.5381243866433198E-2</c:v>
                      </c:pt>
                      <c:pt idx="759">
                        <c:v>4.5381243866433198E-2</c:v>
                      </c:pt>
                      <c:pt idx="760">
                        <c:v>4.5381243866433198E-2</c:v>
                      </c:pt>
                      <c:pt idx="761">
                        <c:v>4.5381243866433198E-2</c:v>
                      </c:pt>
                      <c:pt idx="762">
                        <c:v>4.5381243866433198E-2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6-0506-4DE3-8341-E536C53ED498}"/>
                  </c:ext>
                </c:extLst>
              </c15:ser>
            </c15:filteredLineSeries>
          </c:ext>
        </c:extLst>
      </c:lineChart>
      <c:dateAx>
        <c:axId val="422783280"/>
        <c:scaling>
          <c:orientation val="minMax"/>
          <c:max val="43466"/>
          <c:min val="42370"/>
        </c:scaling>
        <c:delete val="0"/>
        <c:axPos val="b"/>
        <c:numFmt formatCode="[$-409]mmm\-yy;@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22783608"/>
        <c:crosses val="autoZero"/>
        <c:auto val="1"/>
        <c:lblOffset val="100"/>
        <c:baseTimeUnit val="days"/>
      </c:dateAx>
      <c:valAx>
        <c:axId val="422783608"/>
        <c:scaling>
          <c:orientation val="minMax"/>
          <c:max val="1.5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50000"/>
                </a:schemeClr>
              </a:solidFill>
              <a:prstDash val="sysDash"/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2278328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7.6207839873674327E-2"/>
          <c:y val="4.3392504930966469E-2"/>
          <c:w val="0.89590576787657639"/>
          <c:h val="0.74811598254360212"/>
        </c:manualLayout>
      </c:layout>
      <c:lineChart>
        <c:grouping val="standard"/>
        <c:varyColors val="0"/>
        <c:ser>
          <c:idx val="0"/>
          <c:order val="0"/>
          <c:tx>
            <c:strRef>
              <c:f>currencies!$AC$3</c:f>
              <c:strCache>
                <c:ptCount val="1"/>
                <c:pt idx="0">
                  <c:v>PLN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currencies!$A$4:$A$1057</c:f>
              <c:numCache>
                <c:formatCode>m/d/yyyy</c:formatCode>
                <c:ptCount val="1054"/>
                <c:pt idx="0">
                  <c:v>42005</c:v>
                </c:pt>
                <c:pt idx="1">
                  <c:v>42006</c:v>
                </c:pt>
                <c:pt idx="2">
                  <c:v>42009</c:v>
                </c:pt>
                <c:pt idx="3">
                  <c:v>42010</c:v>
                </c:pt>
                <c:pt idx="4">
                  <c:v>42011</c:v>
                </c:pt>
                <c:pt idx="5">
                  <c:v>42012</c:v>
                </c:pt>
                <c:pt idx="6">
                  <c:v>42013</c:v>
                </c:pt>
                <c:pt idx="7">
                  <c:v>42016</c:v>
                </c:pt>
                <c:pt idx="8">
                  <c:v>42017</c:v>
                </c:pt>
                <c:pt idx="9">
                  <c:v>42018</c:v>
                </c:pt>
                <c:pt idx="10">
                  <c:v>42019</c:v>
                </c:pt>
                <c:pt idx="11">
                  <c:v>42020</c:v>
                </c:pt>
                <c:pt idx="12">
                  <c:v>42023</c:v>
                </c:pt>
                <c:pt idx="13">
                  <c:v>42024</c:v>
                </c:pt>
                <c:pt idx="14">
                  <c:v>42025</c:v>
                </c:pt>
                <c:pt idx="15">
                  <c:v>42026</c:v>
                </c:pt>
                <c:pt idx="16">
                  <c:v>42027</c:v>
                </c:pt>
                <c:pt idx="17">
                  <c:v>42030</c:v>
                </c:pt>
                <c:pt idx="18">
                  <c:v>42031</c:v>
                </c:pt>
                <c:pt idx="19">
                  <c:v>42032</c:v>
                </c:pt>
                <c:pt idx="20">
                  <c:v>42033</c:v>
                </c:pt>
                <c:pt idx="21">
                  <c:v>42034</c:v>
                </c:pt>
                <c:pt idx="22">
                  <c:v>42037</c:v>
                </c:pt>
                <c:pt idx="23">
                  <c:v>42038</c:v>
                </c:pt>
                <c:pt idx="24">
                  <c:v>42039</c:v>
                </c:pt>
                <c:pt idx="25">
                  <c:v>42040</c:v>
                </c:pt>
                <c:pt idx="26">
                  <c:v>42041</c:v>
                </c:pt>
                <c:pt idx="27">
                  <c:v>42044</c:v>
                </c:pt>
                <c:pt idx="28">
                  <c:v>42045</c:v>
                </c:pt>
                <c:pt idx="29">
                  <c:v>42046</c:v>
                </c:pt>
                <c:pt idx="30">
                  <c:v>42047</c:v>
                </c:pt>
                <c:pt idx="31">
                  <c:v>42048</c:v>
                </c:pt>
                <c:pt idx="32">
                  <c:v>42051</c:v>
                </c:pt>
                <c:pt idx="33">
                  <c:v>42052</c:v>
                </c:pt>
                <c:pt idx="34">
                  <c:v>42053</c:v>
                </c:pt>
                <c:pt idx="35">
                  <c:v>42054</c:v>
                </c:pt>
                <c:pt idx="36">
                  <c:v>42055</c:v>
                </c:pt>
                <c:pt idx="37">
                  <c:v>42058</c:v>
                </c:pt>
                <c:pt idx="38">
                  <c:v>42059</c:v>
                </c:pt>
                <c:pt idx="39">
                  <c:v>42060</c:v>
                </c:pt>
                <c:pt idx="40">
                  <c:v>42061</c:v>
                </c:pt>
                <c:pt idx="41">
                  <c:v>42062</c:v>
                </c:pt>
                <c:pt idx="42">
                  <c:v>42065</c:v>
                </c:pt>
                <c:pt idx="43">
                  <c:v>42066</c:v>
                </c:pt>
                <c:pt idx="44">
                  <c:v>42067</c:v>
                </c:pt>
                <c:pt idx="45">
                  <c:v>42068</c:v>
                </c:pt>
                <c:pt idx="46">
                  <c:v>42069</c:v>
                </c:pt>
                <c:pt idx="47">
                  <c:v>42072</c:v>
                </c:pt>
                <c:pt idx="48">
                  <c:v>42073</c:v>
                </c:pt>
                <c:pt idx="49">
                  <c:v>42074</c:v>
                </c:pt>
                <c:pt idx="50">
                  <c:v>42075</c:v>
                </c:pt>
                <c:pt idx="51">
                  <c:v>42076</c:v>
                </c:pt>
                <c:pt idx="52">
                  <c:v>42079</c:v>
                </c:pt>
                <c:pt idx="53">
                  <c:v>42080</c:v>
                </c:pt>
                <c:pt idx="54">
                  <c:v>42081</c:v>
                </c:pt>
                <c:pt idx="55">
                  <c:v>42082</c:v>
                </c:pt>
                <c:pt idx="56">
                  <c:v>42083</c:v>
                </c:pt>
                <c:pt idx="57">
                  <c:v>42086</c:v>
                </c:pt>
                <c:pt idx="58">
                  <c:v>42087</c:v>
                </c:pt>
                <c:pt idx="59">
                  <c:v>42088</c:v>
                </c:pt>
                <c:pt idx="60">
                  <c:v>42089</c:v>
                </c:pt>
                <c:pt idx="61">
                  <c:v>42090</c:v>
                </c:pt>
                <c:pt idx="62">
                  <c:v>42093</c:v>
                </c:pt>
                <c:pt idx="63">
                  <c:v>42094</c:v>
                </c:pt>
                <c:pt idx="64">
                  <c:v>42095</c:v>
                </c:pt>
                <c:pt idx="65">
                  <c:v>42096</c:v>
                </c:pt>
                <c:pt idx="66">
                  <c:v>42097</c:v>
                </c:pt>
                <c:pt idx="67">
                  <c:v>42100</c:v>
                </c:pt>
                <c:pt idx="68">
                  <c:v>42101</c:v>
                </c:pt>
                <c:pt idx="69">
                  <c:v>42102</c:v>
                </c:pt>
                <c:pt idx="70">
                  <c:v>42103</c:v>
                </c:pt>
                <c:pt idx="71">
                  <c:v>42104</c:v>
                </c:pt>
                <c:pt idx="72">
                  <c:v>42107</c:v>
                </c:pt>
                <c:pt idx="73">
                  <c:v>42108</c:v>
                </c:pt>
                <c:pt idx="74">
                  <c:v>42109</c:v>
                </c:pt>
                <c:pt idx="75">
                  <c:v>42110</c:v>
                </c:pt>
                <c:pt idx="76">
                  <c:v>42111</c:v>
                </c:pt>
                <c:pt idx="77">
                  <c:v>42114</c:v>
                </c:pt>
                <c:pt idx="78">
                  <c:v>42115</c:v>
                </c:pt>
                <c:pt idx="79">
                  <c:v>42116</c:v>
                </c:pt>
                <c:pt idx="80">
                  <c:v>42117</c:v>
                </c:pt>
                <c:pt idx="81">
                  <c:v>42118</c:v>
                </c:pt>
                <c:pt idx="82">
                  <c:v>42121</c:v>
                </c:pt>
                <c:pt idx="83">
                  <c:v>42122</c:v>
                </c:pt>
                <c:pt idx="84">
                  <c:v>42123</c:v>
                </c:pt>
                <c:pt idx="85">
                  <c:v>42124</c:v>
                </c:pt>
                <c:pt idx="86">
                  <c:v>42125</c:v>
                </c:pt>
                <c:pt idx="87">
                  <c:v>42128</c:v>
                </c:pt>
                <c:pt idx="88">
                  <c:v>42129</c:v>
                </c:pt>
                <c:pt idx="89">
                  <c:v>42130</c:v>
                </c:pt>
                <c:pt idx="90">
                  <c:v>42131</c:v>
                </c:pt>
                <c:pt idx="91">
                  <c:v>42132</c:v>
                </c:pt>
                <c:pt idx="92">
                  <c:v>42135</c:v>
                </c:pt>
                <c:pt idx="93">
                  <c:v>42136</c:v>
                </c:pt>
                <c:pt idx="94">
                  <c:v>42137</c:v>
                </c:pt>
                <c:pt idx="95">
                  <c:v>42138</c:v>
                </c:pt>
                <c:pt idx="96">
                  <c:v>42139</c:v>
                </c:pt>
                <c:pt idx="97">
                  <c:v>42142</c:v>
                </c:pt>
                <c:pt idx="98">
                  <c:v>42143</c:v>
                </c:pt>
                <c:pt idx="99">
                  <c:v>42144</c:v>
                </c:pt>
                <c:pt idx="100">
                  <c:v>42145</c:v>
                </c:pt>
                <c:pt idx="101">
                  <c:v>42146</c:v>
                </c:pt>
                <c:pt idx="102">
                  <c:v>42149</c:v>
                </c:pt>
                <c:pt idx="103">
                  <c:v>42150</c:v>
                </c:pt>
                <c:pt idx="104">
                  <c:v>42151</c:v>
                </c:pt>
                <c:pt idx="105">
                  <c:v>42152</c:v>
                </c:pt>
                <c:pt idx="106">
                  <c:v>42153</c:v>
                </c:pt>
                <c:pt idx="107">
                  <c:v>42156</c:v>
                </c:pt>
                <c:pt idx="108">
                  <c:v>42157</c:v>
                </c:pt>
                <c:pt idx="109">
                  <c:v>42158</c:v>
                </c:pt>
                <c:pt idx="110">
                  <c:v>42159</c:v>
                </c:pt>
                <c:pt idx="111">
                  <c:v>42160</c:v>
                </c:pt>
                <c:pt idx="112">
                  <c:v>42163</c:v>
                </c:pt>
                <c:pt idx="113">
                  <c:v>42164</c:v>
                </c:pt>
                <c:pt idx="114">
                  <c:v>42165</c:v>
                </c:pt>
                <c:pt idx="115">
                  <c:v>42166</c:v>
                </c:pt>
                <c:pt idx="116">
                  <c:v>42167</c:v>
                </c:pt>
                <c:pt idx="117">
                  <c:v>42170</c:v>
                </c:pt>
                <c:pt idx="118">
                  <c:v>42171</c:v>
                </c:pt>
                <c:pt idx="119">
                  <c:v>42172</c:v>
                </c:pt>
                <c:pt idx="120">
                  <c:v>42173</c:v>
                </c:pt>
                <c:pt idx="121">
                  <c:v>42174</c:v>
                </c:pt>
                <c:pt idx="122">
                  <c:v>42177</c:v>
                </c:pt>
                <c:pt idx="123">
                  <c:v>42178</c:v>
                </c:pt>
                <c:pt idx="124">
                  <c:v>42179</c:v>
                </c:pt>
                <c:pt idx="125">
                  <c:v>42180</c:v>
                </c:pt>
                <c:pt idx="126">
                  <c:v>42181</c:v>
                </c:pt>
                <c:pt idx="127">
                  <c:v>42184</c:v>
                </c:pt>
                <c:pt idx="128">
                  <c:v>42185</c:v>
                </c:pt>
                <c:pt idx="129">
                  <c:v>42186</c:v>
                </c:pt>
                <c:pt idx="130">
                  <c:v>42187</c:v>
                </c:pt>
                <c:pt idx="131">
                  <c:v>42188</c:v>
                </c:pt>
                <c:pt idx="132">
                  <c:v>42191</c:v>
                </c:pt>
                <c:pt idx="133">
                  <c:v>42192</c:v>
                </c:pt>
                <c:pt idx="134">
                  <c:v>42193</c:v>
                </c:pt>
                <c:pt idx="135">
                  <c:v>42194</c:v>
                </c:pt>
                <c:pt idx="136">
                  <c:v>42195</c:v>
                </c:pt>
                <c:pt idx="137">
                  <c:v>42198</c:v>
                </c:pt>
                <c:pt idx="138">
                  <c:v>42199</c:v>
                </c:pt>
                <c:pt idx="139">
                  <c:v>42200</c:v>
                </c:pt>
                <c:pt idx="140">
                  <c:v>42201</c:v>
                </c:pt>
                <c:pt idx="141">
                  <c:v>42202</c:v>
                </c:pt>
                <c:pt idx="142">
                  <c:v>42205</c:v>
                </c:pt>
                <c:pt idx="143">
                  <c:v>42206</c:v>
                </c:pt>
                <c:pt idx="144">
                  <c:v>42207</c:v>
                </c:pt>
                <c:pt idx="145">
                  <c:v>42208</c:v>
                </c:pt>
                <c:pt idx="146">
                  <c:v>42209</c:v>
                </c:pt>
                <c:pt idx="147">
                  <c:v>42212</c:v>
                </c:pt>
                <c:pt idx="148">
                  <c:v>42213</c:v>
                </c:pt>
                <c:pt idx="149">
                  <c:v>42214</c:v>
                </c:pt>
                <c:pt idx="150">
                  <c:v>42215</c:v>
                </c:pt>
                <c:pt idx="151">
                  <c:v>42216</c:v>
                </c:pt>
                <c:pt idx="152">
                  <c:v>42219</c:v>
                </c:pt>
                <c:pt idx="153">
                  <c:v>42220</c:v>
                </c:pt>
                <c:pt idx="154">
                  <c:v>42221</c:v>
                </c:pt>
                <c:pt idx="155">
                  <c:v>42222</c:v>
                </c:pt>
                <c:pt idx="156">
                  <c:v>42223</c:v>
                </c:pt>
                <c:pt idx="157">
                  <c:v>42226</c:v>
                </c:pt>
                <c:pt idx="158">
                  <c:v>42227</c:v>
                </c:pt>
                <c:pt idx="159">
                  <c:v>42228</c:v>
                </c:pt>
                <c:pt idx="160">
                  <c:v>42229</c:v>
                </c:pt>
                <c:pt idx="161">
                  <c:v>42230</c:v>
                </c:pt>
                <c:pt idx="162">
                  <c:v>42233</c:v>
                </c:pt>
                <c:pt idx="163">
                  <c:v>42234</c:v>
                </c:pt>
                <c:pt idx="164">
                  <c:v>42235</c:v>
                </c:pt>
                <c:pt idx="165">
                  <c:v>42236</c:v>
                </c:pt>
                <c:pt idx="166">
                  <c:v>42237</c:v>
                </c:pt>
                <c:pt idx="167">
                  <c:v>42240</c:v>
                </c:pt>
                <c:pt idx="168">
                  <c:v>42241</c:v>
                </c:pt>
                <c:pt idx="169">
                  <c:v>42242</c:v>
                </c:pt>
                <c:pt idx="170">
                  <c:v>42243</c:v>
                </c:pt>
                <c:pt idx="171">
                  <c:v>42244</c:v>
                </c:pt>
                <c:pt idx="172">
                  <c:v>42247</c:v>
                </c:pt>
                <c:pt idx="173">
                  <c:v>42248</c:v>
                </c:pt>
                <c:pt idx="174">
                  <c:v>42249</c:v>
                </c:pt>
                <c:pt idx="175">
                  <c:v>42250</c:v>
                </c:pt>
                <c:pt idx="176">
                  <c:v>42251</c:v>
                </c:pt>
                <c:pt idx="177">
                  <c:v>42254</c:v>
                </c:pt>
                <c:pt idx="178">
                  <c:v>42255</c:v>
                </c:pt>
                <c:pt idx="179">
                  <c:v>42256</c:v>
                </c:pt>
                <c:pt idx="180">
                  <c:v>42257</c:v>
                </c:pt>
                <c:pt idx="181">
                  <c:v>42258</c:v>
                </c:pt>
                <c:pt idx="182">
                  <c:v>42261</c:v>
                </c:pt>
                <c:pt idx="183">
                  <c:v>42262</c:v>
                </c:pt>
                <c:pt idx="184">
                  <c:v>42263</c:v>
                </c:pt>
                <c:pt idx="185">
                  <c:v>42264</c:v>
                </c:pt>
                <c:pt idx="186">
                  <c:v>42265</c:v>
                </c:pt>
                <c:pt idx="187">
                  <c:v>42268</c:v>
                </c:pt>
                <c:pt idx="188">
                  <c:v>42269</c:v>
                </c:pt>
                <c:pt idx="189">
                  <c:v>42270</c:v>
                </c:pt>
                <c:pt idx="190">
                  <c:v>42271</c:v>
                </c:pt>
                <c:pt idx="191">
                  <c:v>42272</c:v>
                </c:pt>
                <c:pt idx="192">
                  <c:v>42275</c:v>
                </c:pt>
                <c:pt idx="193">
                  <c:v>42276</c:v>
                </c:pt>
                <c:pt idx="194">
                  <c:v>42277</c:v>
                </c:pt>
                <c:pt idx="195">
                  <c:v>42278</c:v>
                </c:pt>
                <c:pt idx="196">
                  <c:v>42279</c:v>
                </c:pt>
                <c:pt idx="197">
                  <c:v>42282</c:v>
                </c:pt>
                <c:pt idx="198">
                  <c:v>42283</c:v>
                </c:pt>
                <c:pt idx="199">
                  <c:v>42284</c:v>
                </c:pt>
                <c:pt idx="200">
                  <c:v>42285</c:v>
                </c:pt>
                <c:pt idx="201">
                  <c:v>42286</c:v>
                </c:pt>
                <c:pt idx="202">
                  <c:v>42289</c:v>
                </c:pt>
                <c:pt idx="203">
                  <c:v>42290</c:v>
                </c:pt>
                <c:pt idx="204">
                  <c:v>42291</c:v>
                </c:pt>
                <c:pt idx="205">
                  <c:v>42292</c:v>
                </c:pt>
                <c:pt idx="206">
                  <c:v>42293</c:v>
                </c:pt>
                <c:pt idx="207">
                  <c:v>42296</c:v>
                </c:pt>
                <c:pt idx="208">
                  <c:v>42297</c:v>
                </c:pt>
                <c:pt idx="209">
                  <c:v>42298</c:v>
                </c:pt>
                <c:pt idx="210">
                  <c:v>42299</c:v>
                </c:pt>
                <c:pt idx="211">
                  <c:v>42300</c:v>
                </c:pt>
                <c:pt idx="212">
                  <c:v>42303</c:v>
                </c:pt>
                <c:pt idx="213">
                  <c:v>42304</c:v>
                </c:pt>
                <c:pt idx="214">
                  <c:v>42305</c:v>
                </c:pt>
                <c:pt idx="215">
                  <c:v>42306</c:v>
                </c:pt>
                <c:pt idx="216">
                  <c:v>42307</c:v>
                </c:pt>
                <c:pt idx="217">
                  <c:v>42310</c:v>
                </c:pt>
                <c:pt idx="218">
                  <c:v>42311</c:v>
                </c:pt>
                <c:pt idx="219">
                  <c:v>42312</c:v>
                </c:pt>
                <c:pt idx="220">
                  <c:v>42313</c:v>
                </c:pt>
                <c:pt idx="221">
                  <c:v>42314</c:v>
                </c:pt>
                <c:pt idx="222">
                  <c:v>42317</c:v>
                </c:pt>
                <c:pt idx="223">
                  <c:v>42318</c:v>
                </c:pt>
                <c:pt idx="224">
                  <c:v>42319</c:v>
                </c:pt>
                <c:pt idx="225">
                  <c:v>42320</c:v>
                </c:pt>
                <c:pt idx="226">
                  <c:v>42321</c:v>
                </c:pt>
                <c:pt idx="227">
                  <c:v>42324</c:v>
                </c:pt>
                <c:pt idx="228">
                  <c:v>42325</c:v>
                </c:pt>
                <c:pt idx="229">
                  <c:v>42326</c:v>
                </c:pt>
                <c:pt idx="230">
                  <c:v>42327</c:v>
                </c:pt>
                <c:pt idx="231">
                  <c:v>42328</c:v>
                </c:pt>
                <c:pt idx="232">
                  <c:v>42331</c:v>
                </c:pt>
                <c:pt idx="233">
                  <c:v>42332</c:v>
                </c:pt>
                <c:pt idx="234">
                  <c:v>42333</c:v>
                </c:pt>
                <c:pt idx="235">
                  <c:v>42334</c:v>
                </c:pt>
                <c:pt idx="236">
                  <c:v>42335</c:v>
                </c:pt>
                <c:pt idx="237">
                  <c:v>42338</c:v>
                </c:pt>
                <c:pt idx="238">
                  <c:v>42339</c:v>
                </c:pt>
                <c:pt idx="239">
                  <c:v>42340</c:v>
                </c:pt>
                <c:pt idx="240">
                  <c:v>42341</c:v>
                </c:pt>
                <c:pt idx="241">
                  <c:v>42342</c:v>
                </c:pt>
                <c:pt idx="242">
                  <c:v>42345</c:v>
                </c:pt>
                <c:pt idx="243">
                  <c:v>42346</c:v>
                </c:pt>
                <c:pt idx="244">
                  <c:v>42347</c:v>
                </c:pt>
                <c:pt idx="245">
                  <c:v>42348</c:v>
                </c:pt>
                <c:pt idx="246">
                  <c:v>42349</c:v>
                </c:pt>
                <c:pt idx="247">
                  <c:v>42352</c:v>
                </c:pt>
                <c:pt idx="248">
                  <c:v>42353</c:v>
                </c:pt>
                <c:pt idx="249">
                  <c:v>42354</c:v>
                </c:pt>
                <c:pt idx="250">
                  <c:v>42355</c:v>
                </c:pt>
                <c:pt idx="251">
                  <c:v>42356</c:v>
                </c:pt>
                <c:pt idx="252">
                  <c:v>42359</c:v>
                </c:pt>
                <c:pt idx="253">
                  <c:v>42360</c:v>
                </c:pt>
                <c:pt idx="254">
                  <c:v>42361</c:v>
                </c:pt>
                <c:pt idx="255">
                  <c:v>42362</c:v>
                </c:pt>
                <c:pt idx="256">
                  <c:v>42363</c:v>
                </c:pt>
                <c:pt idx="257">
                  <c:v>42366</c:v>
                </c:pt>
                <c:pt idx="258">
                  <c:v>42367</c:v>
                </c:pt>
                <c:pt idx="259">
                  <c:v>42368</c:v>
                </c:pt>
                <c:pt idx="260">
                  <c:v>42369</c:v>
                </c:pt>
                <c:pt idx="261">
                  <c:v>42370</c:v>
                </c:pt>
                <c:pt idx="262">
                  <c:v>42373</c:v>
                </c:pt>
                <c:pt idx="263">
                  <c:v>42374</c:v>
                </c:pt>
                <c:pt idx="264">
                  <c:v>42375</c:v>
                </c:pt>
                <c:pt idx="265">
                  <c:v>42376</c:v>
                </c:pt>
                <c:pt idx="266">
                  <c:v>42377</c:v>
                </c:pt>
                <c:pt idx="267">
                  <c:v>42380</c:v>
                </c:pt>
                <c:pt idx="268">
                  <c:v>42381</c:v>
                </c:pt>
                <c:pt idx="269">
                  <c:v>42382</c:v>
                </c:pt>
                <c:pt idx="270">
                  <c:v>42383</c:v>
                </c:pt>
                <c:pt idx="271">
                  <c:v>42384</c:v>
                </c:pt>
                <c:pt idx="272">
                  <c:v>42387</c:v>
                </c:pt>
                <c:pt idx="273">
                  <c:v>42388</c:v>
                </c:pt>
                <c:pt idx="274">
                  <c:v>42389</c:v>
                </c:pt>
                <c:pt idx="275">
                  <c:v>42390</c:v>
                </c:pt>
                <c:pt idx="276">
                  <c:v>42391</c:v>
                </c:pt>
                <c:pt idx="277">
                  <c:v>42394</c:v>
                </c:pt>
                <c:pt idx="278">
                  <c:v>42395</c:v>
                </c:pt>
                <c:pt idx="279">
                  <c:v>42396</c:v>
                </c:pt>
                <c:pt idx="280">
                  <c:v>42397</c:v>
                </c:pt>
                <c:pt idx="281">
                  <c:v>42398</c:v>
                </c:pt>
                <c:pt idx="282">
                  <c:v>42401</c:v>
                </c:pt>
                <c:pt idx="283">
                  <c:v>42402</c:v>
                </c:pt>
                <c:pt idx="284">
                  <c:v>42403</c:v>
                </c:pt>
                <c:pt idx="285">
                  <c:v>42404</c:v>
                </c:pt>
                <c:pt idx="286">
                  <c:v>42405</c:v>
                </c:pt>
                <c:pt idx="287">
                  <c:v>42408</c:v>
                </c:pt>
                <c:pt idx="288">
                  <c:v>42409</c:v>
                </c:pt>
                <c:pt idx="289">
                  <c:v>42410</c:v>
                </c:pt>
                <c:pt idx="290">
                  <c:v>42411</c:v>
                </c:pt>
                <c:pt idx="291">
                  <c:v>42412</c:v>
                </c:pt>
                <c:pt idx="292">
                  <c:v>42415</c:v>
                </c:pt>
                <c:pt idx="293">
                  <c:v>42416</c:v>
                </c:pt>
                <c:pt idx="294">
                  <c:v>42417</c:v>
                </c:pt>
                <c:pt idx="295">
                  <c:v>42418</c:v>
                </c:pt>
                <c:pt idx="296">
                  <c:v>42419</c:v>
                </c:pt>
                <c:pt idx="297">
                  <c:v>42422</c:v>
                </c:pt>
                <c:pt idx="298">
                  <c:v>42423</c:v>
                </c:pt>
                <c:pt idx="299">
                  <c:v>42424</c:v>
                </c:pt>
                <c:pt idx="300">
                  <c:v>42425</c:v>
                </c:pt>
                <c:pt idx="301">
                  <c:v>42426</c:v>
                </c:pt>
                <c:pt idx="302">
                  <c:v>42429</c:v>
                </c:pt>
                <c:pt idx="303">
                  <c:v>42430</c:v>
                </c:pt>
                <c:pt idx="304">
                  <c:v>42431</c:v>
                </c:pt>
                <c:pt idx="305">
                  <c:v>42432</c:v>
                </c:pt>
                <c:pt idx="306">
                  <c:v>42433</c:v>
                </c:pt>
                <c:pt idx="307">
                  <c:v>42436</c:v>
                </c:pt>
                <c:pt idx="308">
                  <c:v>42437</c:v>
                </c:pt>
                <c:pt idx="309">
                  <c:v>42438</c:v>
                </c:pt>
                <c:pt idx="310">
                  <c:v>42439</c:v>
                </c:pt>
                <c:pt idx="311">
                  <c:v>42440</c:v>
                </c:pt>
                <c:pt idx="312">
                  <c:v>42443</c:v>
                </c:pt>
                <c:pt idx="313">
                  <c:v>42444</c:v>
                </c:pt>
                <c:pt idx="314">
                  <c:v>42445</c:v>
                </c:pt>
                <c:pt idx="315">
                  <c:v>42446</c:v>
                </c:pt>
                <c:pt idx="316">
                  <c:v>42447</c:v>
                </c:pt>
                <c:pt idx="317">
                  <c:v>42450</c:v>
                </c:pt>
                <c:pt idx="318">
                  <c:v>42451</c:v>
                </c:pt>
                <c:pt idx="319">
                  <c:v>42452</c:v>
                </c:pt>
                <c:pt idx="320">
                  <c:v>42453</c:v>
                </c:pt>
                <c:pt idx="321">
                  <c:v>42454</c:v>
                </c:pt>
                <c:pt idx="322">
                  <c:v>42457</c:v>
                </c:pt>
                <c:pt idx="323">
                  <c:v>42458</c:v>
                </c:pt>
                <c:pt idx="324">
                  <c:v>42459</c:v>
                </c:pt>
                <c:pt idx="325">
                  <c:v>42460</c:v>
                </c:pt>
                <c:pt idx="326">
                  <c:v>42461</c:v>
                </c:pt>
                <c:pt idx="327">
                  <c:v>42464</c:v>
                </c:pt>
                <c:pt idx="328">
                  <c:v>42465</c:v>
                </c:pt>
                <c:pt idx="329">
                  <c:v>42466</c:v>
                </c:pt>
                <c:pt idx="330">
                  <c:v>42467</c:v>
                </c:pt>
                <c:pt idx="331">
                  <c:v>42468</c:v>
                </c:pt>
                <c:pt idx="332">
                  <c:v>42471</c:v>
                </c:pt>
                <c:pt idx="333">
                  <c:v>42472</c:v>
                </c:pt>
                <c:pt idx="334">
                  <c:v>42473</c:v>
                </c:pt>
                <c:pt idx="335">
                  <c:v>42474</c:v>
                </c:pt>
                <c:pt idx="336">
                  <c:v>42475</c:v>
                </c:pt>
                <c:pt idx="337">
                  <c:v>42478</c:v>
                </c:pt>
                <c:pt idx="338">
                  <c:v>42479</c:v>
                </c:pt>
                <c:pt idx="339">
                  <c:v>42480</c:v>
                </c:pt>
                <c:pt idx="340">
                  <c:v>42481</c:v>
                </c:pt>
                <c:pt idx="341">
                  <c:v>42482</c:v>
                </c:pt>
                <c:pt idx="342">
                  <c:v>42485</c:v>
                </c:pt>
                <c:pt idx="343">
                  <c:v>42486</c:v>
                </c:pt>
                <c:pt idx="344">
                  <c:v>42487</c:v>
                </c:pt>
                <c:pt idx="345">
                  <c:v>42488</c:v>
                </c:pt>
                <c:pt idx="346">
                  <c:v>42489</c:v>
                </c:pt>
                <c:pt idx="347">
                  <c:v>42492</c:v>
                </c:pt>
                <c:pt idx="348">
                  <c:v>42493</c:v>
                </c:pt>
                <c:pt idx="349">
                  <c:v>42494</c:v>
                </c:pt>
                <c:pt idx="350">
                  <c:v>42495</c:v>
                </c:pt>
                <c:pt idx="351">
                  <c:v>42496</c:v>
                </c:pt>
                <c:pt idx="352">
                  <c:v>42499</c:v>
                </c:pt>
                <c:pt idx="353">
                  <c:v>42500</c:v>
                </c:pt>
                <c:pt idx="354">
                  <c:v>42501</c:v>
                </c:pt>
                <c:pt idx="355">
                  <c:v>42502</c:v>
                </c:pt>
                <c:pt idx="356">
                  <c:v>42503</c:v>
                </c:pt>
                <c:pt idx="357">
                  <c:v>42506</c:v>
                </c:pt>
                <c:pt idx="358">
                  <c:v>42507</c:v>
                </c:pt>
                <c:pt idx="359">
                  <c:v>42508</c:v>
                </c:pt>
                <c:pt idx="360">
                  <c:v>42509</c:v>
                </c:pt>
                <c:pt idx="361">
                  <c:v>42510</c:v>
                </c:pt>
                <c:pt idx="362">
                  <c:v>42513</c:v>
                </c:pt>
                <c:pt idx="363">
                  <c:v>42514</c:v>
                </c:pt>
                <c:pt idx="364">
                  <c:v>42515</c:v>
                </c:pt>
                <c:pt idx="365">
                  <c:v>42516</c:v>
                </c:pt>
                <c:pt idx="366">
                  <c:v>42517</c:v>
                </c:pt>
                <c:pt idx="367">
                  <c:v>42520</c:v>
                </c:pt>
                <c:pt idx="368">
                  <c:v>42521</c:v>
                </c:pt>
                <c:pt idx="369">
                  <c:v>42522</c:v>
                </c:pt>
                <c:pt idx="370">
                  <c:v>42523</c:v>
                </c:pt>
                <c:pt idx="371">
                  <c:v>42524</c:v>
                </c:pt>
                <c:pt idx="372">
                  <c:v>42527</c:v>
                </c:pt>
                <c:pt idx="373">
                  <c:v>42528</c:v>
                </c:pt>
                <c:pt idx="374">
                  <c:v>42529</c:v>
                </c:pt>
                <c:pt idx="375">
                  <c:v>42530</c:v>
                </c:pt>
                <c:pt idx="376">
                  <c:v>42531</c:v>
                </c:pt>
                <c:pt idx="377">
                  <c:v>42534</c:v>
                </c:pt>
                <c:pt idx="378">
                  <c:v>42535</c:v>
                </c:pt>
                <c:pt idx="379">
                  <c:v>42536</c:v>
                </c:pt>
                <c:pt idx="380">
                  <c:v>42537</c:v>
                </c:pt>
                <c:pt idx="381">
                  <c:v>42538</c:v>
                </c:pt>
                <c:pt idx="382">
                  <c:v>42541</c:v>
                </c:pt>
                <c:pt idx="383">
                  <c:v>42542</c:v>
                </c:pt>
                <c:pt idx="384">
                  <c:v>42543</c:v>
                </c:pt>
                <c:pt idx="385">
                  <c:v>42544</c:v>
                </c:pt>
                <c:pt idx="386">
                  <c:v>42545</c:v>
                </c:pt>
                <c:pt idx="387">
                  <c:v>42548</c:v>
                </c:pt>
                <c:pt idx="388">
                  <c:v>42549</c:v>
                </c:pt>
                <c:pt idx="389">
                  <c:v>42550</c:v>
                </c:pt>
                <c:pt idx="390">
                  <c:v>42551</c:v>
                </c:pt>
                <c:pt idx="391">
                  <c:v>42552</c:v>
                </c:pt>
                <c:pt idx="392">
                  <c:v>42555</c:v>
                </c:pt>
                <c:pt idx="393">
                  <c:v>42556</c:v>
                </c:pt>
                <c:pt idx="394">
                  <c:v>42557</c:v>
                </c:pt>
                <c:pt idx="395">
                  <c:v>42558</c:v>
                </c:pt>
                <c:pt idx="396">
                  <c:v>42559</c:v>
                </c:pt>
                <c:pt idx="397">
                  <c:v>42562</c:v>
                </c:pt>
                <c:pt idx="398">
                  <c:v>42563</c:v>
                </c:pt>
                <c:pt idx="399">
                  <c:v>42564</c:v>
                </c:pt>
                <c:pt idx="400">
                  <c:v>42565</c:v>
                </c:pt>
                <c:pt idx="401">
                  <c:v>42566</c:v>
                </c:pt>
                <c:pt idx="402">
                  <c:v>42569</c:v>
                </c:pt>
                <c:pt idx="403">
                  <c:v>42570</c:v>
                </c:pt>
                <c:pt idx="404">
                  <c:v>42571</c:v>
                </c:pt>
                <c:pt idx="405">
                  <c:v>42572</c:v>
                </c:pt>
                <c:pt idx="406">
                  <c:v>42573</c:v>
                </c:pt>
                <c:pt idx="407">
                  <c:v>42576</c:v>
                </c:pt>
                <c:pt idx="408">
                  <c:v>42577</c:v>
                </c:pt>
                <c:pt idx="409">
                  <c:v>42578</c:v>
                </c:pt>
                <c:pt idx="410">
                  <c:v>42579</c:v>
                </c:pt>
                <c:pt idx="411">
                  <c:v>42580</c:v>
                </c:pt>
                <c:pt idx="412">
                  <c:v>42583</c:v>
                </c:pt>
                <c:pt idx="413">
                  <c:v>42584</c:v>
                </c:pt>
                <c:pt idx="414">
                  <c:v>42585</c:v>
                </c:pt>
                <c:pt idx="415">
                  <c:v>42586</c:v>
                </c:pt>
                <c:pt idx="416">
                  <c:v>42587</c:v>
                </c:pt>
                <c:pt idx="417">
                  <c:v>42590</c:v>
                </c:pt>
                <c:pt idx="418">
                  <c:v>42591</c:v>
                </c:pt>
                <c:pt idx="419">
                  <c:v>42592</c:v>
                </c:pt>
                <c:pt idx="420">
                  <c:v>42593</c:v>
                </c:pt>
                <c:pt idx="421">
                  <c:v>42594</c:v>
                </c:pt>
                <c:pt idx="422">
                  <c:v>42597</c:v>
                </c:pt>
                <c:pt idx="423">
                  <c:v>42598</c:v>
                </c:pt>
                <c:pt idx="424">
                  <c:v>42599</c:v>
                </c:pt>
                <c:pt idx="425">
                  <c:v>42600</c:v>
                </c:pt>
                <c:pt idx="426">
                  <c:v>42601</c:v>
                </c:pt>
                <c:pt idx="427">
                  <c:v>42604</c:v>
                </c:pt>
                <c:pt idx="428">
                  <c:v>42605</c:v>
                </c:pt>
                <c:pt idx="429">
                  <c:v>42606</c:v>
                </c:pt>
                <c:pt idx="430">
                  <c:v>42607</c:v>
                </c:pt>
                <c:pt idx="431">
                  <c:v>42608</c:v>
                </c:pt>
                <c:pt idx="432">
                  <c:v>42611</c:v>
                </c:pt>
                <c:pt idx="433">
                  <c:v>42612</c:v>
                </c:pt>
                <c:pt idx="434">
                  <c:v>42613</c:v>
                </c:pt>
                <c:pt idx="435">
                  <c:v>42614</c:v>
                </c:pt>
                <c:pt idx="436">
                  <c:v>42615</c:v>
                </c:pt>
                <c:pt idx="437">
                  <c:v>42618</c:v>
                </c:pt>
                <c:pt idx="438">
                  <c:v>42619</c:v>
                </c:pt>
                <c:pt idx="439">
                  <c:v>42620</c:v>
                </c:pt>
                <c:pt idx="440">
                  <c:v>42621</c:v>
                </c:pt>
                <c:pt idx="441">
                  <c:v>42622</c:v>
                </c:pt>
                <c:pt idx="442">
                  <c:v>42625</c:v>
                </c:pt>
                <c:pt idx="443">
                  <c:v>42626</c:v>
                </c:pt>
                <c:pt idx="444">
                  <c:v>42627</c:v>
                </c:pt>
                <c:pt idx="445">
                  <c:v>42628</c:v>
                </c:pt>
                <c:pt idx="446">
                  <c:v>42629</c:v>
                </c:pt>
                <c:pt idx="447">
                  <c:v>42632</c:v>
                </c:pt>
                <c:pt idx="448">
                  <c:v>42633</c:v>
                </c:pt>
                <c:pt idx="449">
                  <c:v>42634</c:v>
                </c:pt>
                <c:pt idx="450">
                  <c:v>42635</c:v>
                </c:pt>
                <c:pt idx="451">
                  <c:v>42636</c:v>
                </c:pt>
                <c:pt idx="452">
                  <c:v>42639</c:v>
                </c:pt>
                <c:pt idx="453">
                  <c:v>42640</c:v>
                </c:pt>
                <c:pt idx="454">
                  <c:v>42641</c:v>
                </c:pt>
                <c:pt idx="455">
                  <c:v>42642</c:v>
                </c:pt>
                <c:pt idx="456">
                  <c:v>42643</c:v>
                </c:pt>
                <c:pt idx="457">
                  <c:v>42646</c:v>
                </c:pt>
                <c:pt idx="458">
                  <c:v>42647</c:v>
                </c:pt>
                <c:pt idx="459">
                  <c:v>42648</c:v>
                </c:pt>
                <c:pt idx="460">
                  <c:v>42649</c:v>
                </c:pt>
                <c:pt idx="461">
                  <c:v>42650</c:v>
                </c:pt>
                <c:pt idx="462">
                  <c:v>42653</c:v>
                </c:pt>
                <c:pt idx="463">
                  <c:v>42654</c:v>
                </c:pt>
                <c:pt idx="464">
                  <c:v>42655</c:v>
                </c:pt>
                <c:pt idx="465">
                  <c:v>42656</c:v>
                </c:pt>
                <c:pt idx="466">
                  <c:v>42657</c:v>
                </c:pt>
                <c:pt idx="467">
                  <c:v>42660</c:v>
                </c:pt>
                <c:pt idx="468">
                  <c:v>42661</c:v>
                </c:pt>
                <c:pt idx="469">
                  <c:v>42662</c:v>
                </c:pt>
                <c:pt idx="470">
                  <c:v>42663</c:v>
                </c:pt>
                <c:pt idx="471">
                  <c:v>42664</c:v>
                </c:pt>
                <c:pt idx="472">
                  <c:v>42667</c:v>
                </c:pt>
                <c:pt idx="473">
                  <c:v>42668</c:v>
                </c:pt>
                <c:pt idx="474">
                  <c:v>42669</c:v>
                </c:pt>
                <c:pt idx="475">
                  <c:v>42670</c:v>
                </c:pt>
                <c:pt idx="476">
                  <c:v>42671</c:v>
                </c:pt>
                <c:pt idx="477">
                  <c:v>42674</c:v>
                </c:pt>
                <c:pt idx="478">
                  <c:v>42675</c:v>
                </c:pt>
                <c:pt idx="479">
                  <c:v>42676</c:v>
                </c:pt>
                <c:pt idx="480">
                  <c:v>42677</c:v>
                </c:pt>
                <c:pt idx="481">
                  <c:v>42678</c:v>
                </c:pt>
                <c:pt idx="482">
                  <c:v>42681</c:v>
                </c:pt>
                <c:pt idx="483">
                  <c:v>42682</c:v>
                </c:pt>
                <c:pt idx="484">
                  <c:v>42683</c:v>
                </c:pt>
                <c:pt idx="485">
                  <c:v>42684</c:v>
                </c:pt>
                <c:pt idx="486">
                  <c:v>42685</c:v>
                </c:pt>
                <c:pt idx="487">
                  <c:v>42688</c:v>
                </c:pt>
                <c:pt idx="488">
                  <c:v>42689</c:v>
                </c:pt>
                <c:pt idx="489">
                  <c:v>42690</c:v>
                </c:pt>
                <c:pt idx="490">
                  <c:v>42691</c:v>
                </c:pt>
                <c:pt idx="491">
                  <c:v>42692</c:v>
                </c:pt>
                <c:pt idx="492">
                  <c:v>42695</c:v>
                </c:pt>
                <c:pt idx="493">
                  <c:v>42696</c:v>
                </c:pt>
                <c:pt idx="494">
                  <c:v>42697</c:v>
                </c:pt>
                <c:pt idx="495">
                  <c:v>42698</c:v>
                </c:pt>
                <c:pt idx="496">
                  <c:v>42699</c:v>
                </c:pt>
                <c:pt idx="497">
                  <c:v>42702</c:v>
                </c:pt>
                <c:pt idx="498">
                  <c:v>42703</c:v>
                </c:pt>
                <c:pt idx="499">
                  <c:v>42704</c:v>
                </c:pt>
                <c:pt idx="500">
                  <c:v>42705</c:v>
                </c:pt>
                <c:pt idx="501">
                  <c:v>42706</c:v>
                </c:pt>
                <c:pt idx="502">
                  <c:v>42709</c:v>
                </c:pt>
                <c:pt idx="503">
                  <c:v>42710</c:v>
                </c:pt>
                <c:pt idx="504">
                  <c:v>42711</c:v>
                </c:pt>
                <c:pt idx="505">
                  <c:v>42712</c:v>
                </c:pt>
                <c:pt idx="506">
                  <c:v>42713</c:v>
                </c:pt>
                <c:pt idx="507">
                  <c:v>42716</c:v>
                </c:pt>
                <c:pt idx="508">
                  <c:v>42717</c:v>
                </c:pt>
                <c:pt idx="509">
                  <c:v>42718</c:v>
                </c:pt>
                <c:pt idx="510">
                  <c:v>42719</c:v>
                </c:pt>
                <c:pt idx="511">
                  <c:v>42720</c:v>
                </c:pt>
                <c:pt idx="512">
                  <c:v>42723</c:v>
                </c:pt>
                <c:pt idx="513">
                  <c:v>42724</c:v>
                </c:pt>
                <c:pt idx="514">
                  <c:v>42725</c:v>
                </c:pt>
                <c:pt idx="515">
                  <c:v>42726</c:v>
                </c:pt>
                <c:pt idx="516">
                  <c:v>42727</c:v>
                </c:pt>
                <c:pt idx="517">
                  <c:v>42730</c:v>
                </c:pt>
                <c:pt idx="518">
                  <c:v>42731</c:v>
                </c:pt>
                <c:pt idx="519">
                  <c:v>42732</c:v>
                </c:pt>
                <c:pt idx="520">
                  <c:v>42733</c:v>
                </c:pt>
                <c:pt idx="521">
                  <c:v>42734</c:v>
                </c:pt>
                <c:pt idx="522">
                  <c:v>42737</c:v>
                </c:pt>
                <c:pt idx="523">
                  <c:v>42738</c:v>
                </c:pt>
                <c:pt idx="524">
                  <c:v>42739</c:v>
                </c:pt>
                <c:pt idx="525">
                  <c:v>42740</c:v>
                </c:pt>
                <c:pt idx="526">
                  <c:v>42741</c:v>
                </c:pt>
                <c:pt idx="527">
                  <c:v>42744</c:v>
                </c:pt>
                <c:pt idx="528">
                  <c:v>42745</c:v>
                </c:pt>
                <c:pt idx="529">
                  <c:v>42746</c:v>
                </c:pt>
                <c:pt idx="530">
                  <c:v>42747</c:v>
                </c:pt>
                <c:pt idx="531">
                  <c:v>42748</c:v>
                </c:pt>
                <c:pt idx="532">
                  <c:v>42751</c:v>
                </c:pt>
                <c:pt idx="533">
                  <c:v>42752</c:v>
                </c:pt>
                <c:pt idx="534">
                  <c:v>42753</c:v>
                </c:pt>
                <c:pt idx="535">
                  <c:v>42754</c:v>
                </c:pt>
                <c:pt idx="536">
                  <c:v>42755</c:v>
                </c:pt>
                <c:pt idx="537">
                  <c:v>42758</c:v>
                </c:pt>
                <c:pt idx="538">
                  <c:v>42759</c:v>
                </c:pt>
                <c:pt idx="539">
                  <c:v>42760</c:v>
                </c:pt>
                <c:pt idx="540">
                  <c:v>42761</c:v>
                </c:pt>
                <c:pt idx="541">
                  <c:v>42762</c:v>
                </c:pt>
                <c:pt idx="542">
                  <c:v>42765</c:v>
                </c:pt>
                <c:pt idx="543">
                  <c:v>42766</c:v>
                </c:pt>
                <c:pt idx="544">
                  <c:v>42767</c:v>
                </c:pt>
                <c:pt idx="545">
                  <c:v>42768</c:v>
                </c:pt>
                <c:pt idx="546">
                  <c:v>42769</c:v>
                </c:pt>
                <c:pt idx="547">
                  <c:v>42772</c:v>
                </c:pt>
                <c:pt idx="548">
                  <c:v>42773</c:v>
                </c:pt>
                <c:pt idx="549">
                  <c:v>42774</c:v>
                </c:pt>
                <c:pt idx="550">
                  <c:v>42775</c:v>
                </c:pt>
                <c:pt idx="551">
                  <c:v>42776</c:v>
                </c:pt>
                <c:pt idx="552">
                  <c:v>42779</c:v>
                </c:pt>
                <c:pt idx="553">
                  <c:v>42780</c:v>
                </c:pt>
                <c:pt idx="554">
                  <c:v>42781</c:v>
                </c:pt>
                <c:pt idx="555">
                  <c:v>42782</c:v>
                </c:pt>
                <c:pt idx="556">
                  <c:v>42783</c:v>
                </c:pt>
                <c:pt idx="557">
                  <c:v>42786</c:v>
                </c:pt>
                <c:pt idx="558">
                  <c:v>42787</c:v>
                </c:pt>
                <c:pt idx="559">
                  <c:v>42788</c:v>
                </c:pt>
                <c:pt idx="560">
                  <c:v>42789</c:v>
                </c:pt>
                <c:pt idx="561">
                  <c:v>42790</c:v>
                </c:pt>
                <c:pt idx="562">
                  <c:v>42793</c:v>
                </c:pt>
                <c:pt idx="563">
                  <c:v>42794</c:v>
                </c:pt>
                <c:pt idx="564">
                  <c:v>42795</c:v>
                </c:pt>
                <c:pt idx="565">
                  <c:v>42796</c:v>
                </c:pt>
                <c:pt idx="566">
                  <c:v>42797</c:v>
                </c:pt>
                <c:pt idx="567">
                  <c:v>42800</c:v>
                </c:pt>
                <c:pt idx="568">
                  <c:v>42801</c:v>
                </c:pt>
                <c:pt idx="569">
                  <c:v>42802</c:v>
                </c:pt>
                <c:pt idx="570">
                  <c:v>42803</c:v>
                </c:pt>
                <c:pt idx="571">
                  <c:v>42804</c:v>
                </c:pt>
                <c:pt idx="572">
                  <c:v>42807</c:v>
                </c:pt>
                <c:pt idx="573">
                  <c:v>42808</c:v>
                </c:pt>
                <c:pt idx="574">
                  <c:v>42809</c:v>
                </c:pt>
                <c:pt idx="575">
                  <c:v>42810</c:v>
                </c:pt>
                <c:pt idx="576">
                  <c:v>42811</c:v>
                </c:pt>
                <c:pt idx="577">
                  <c:v>42814</c:v>
                </c:pt>
                <c:pt idx="578">
                  <c:v>42815</c:v>
                </c:pt>
                <c:pt idx="579">
                  <c:v>42816</c:v>
                </c:pt>
                <c:pt idx="580">
                  <c:v>42817</c:v>
                </c:pt>
                <c:pt idx="581">
                  <c:v>42818</c:v>
                </c:pt>
                <c:pt idx="582">
                  <c:v>42821</c:v>
                </c:pt>
                <c:pt idx="583">
                  <c:v>42822</c:v>
                </c:pt>
                <c:pt idx="584">
                  <c:v>42823</c:v>
                </c:pt>
                <c:pt idx="585">
                  <c:v>42824</c:v>
                </c:pt>
                <c:pt idx="586">
                  <c:v>42825</c:v>
                </c:pt>
                <c:pt idx="587">
                  <c:v>42828</c:v>
                </c:pt>
                <c:pt idx="588">
                  <c:v>42829</c:v>
                </c:pt>
                <c:pt idx="589">
                  <c:v>42830</c:v>
                </c:pt>
                <c:pt idx="590">
                  <c:v>42831</c:v>
                </c:pt>
                <c:pt idx="591">
                  <c:v>42832</c:v>
                </c:pt>
                <c:pt idx="592">
                  <c:v>42835</c:v>
                </c:pt>
                <c:pt idx="593">
                  <c:v>42836</c:v>
                </c:pt>
                <c:pt idx="594">
                  <c:v>42837</c:v>
                </c:pt>
                <c:pt idx="595">
                  <c:v>42838</c:v>
                </c:pt>
                <c:pt idx="596">
                  <c:v>42839</c:v>
                </c:pt>
                <c:pt idx="597">
                  <c:v>42842</c:v>
                </c:pt>
                <c:pt idx="598">
                  <c:v>42843</c:v>
                </c:pt>
                <c:pt idx="599">
                  <c:v>42844</c:v>
                </c:pt>
                <c:pt idx="600">
                  <c:v>42845</c:v>
                </c:pt>
                <c:pt idx="601">
                  <c:v>42846</c:v>
                </c:pt>
                <c:pt idx="602">
                  <c:v>42849</c:v>
                </c:pt>
                <c:pt idx="603">
                  <c:v>42850</c:v>
                </c:pt>
                <c:pt idx="604">
                  <c:v>42851</c:v>
                </c:pt>
                <c:pt idx="605">
                  <c:v>42852</c:v>
                </c:pt>
                <c:pt idx="606">
                  <c:v>42853</c:v>
                </c:pt>
                <c:pt idx="607">
                  <c:v>42856</c:v>
                </c:pt>
                <c:pt idx="608">
                  <c:v>42857</c:v>
                </c:pt>
                <c:pt idx="609">
                  <c:v>42858</c:v>
                </c:pt>
                <c:pt idx="610">
                  <c:v>42859</c:v>
                </c:pt>
                <c:pt idx="611">
                  <c:v>42860</c:v>
                </c:pt>
                <c:pt idx="612">
                  <c:v>42863</c:v>
                </c:pt>
                <c:pt idx="613">
                  <c:v>42864</c:v>
                </c:pt>
                <c:pt idx="614">
                  <c:v>42865</c:v>
                </c:pt>
                <c:pt idx="615">
                  <c:v>42866</c:v>
                </c:pt>
                <c:pt idx="616">
                  <c:v>42867</c:v>
                </c:pt>
                <c:pt idx="617">
                  <c:v>42870</c:v>
                </c:pt>
                <c:pt idx="618">
                  <c:v>42871</c:v>
                </c:pt>
                <c:pt idx="619">
                  <c:v>42872</c:v>
                </c:pt>
                <c:pt idx="620">
                  <c:v>42873</c:v>
                </c:pt>
                <c:pt idx="621">
                  <c:v>42874</c:v>
                </c:pt>
                <c:pt idx="622">
                  <c:v>42877</c:v>
                </c:pt>
                <c:pt idx="623">
                  <c:v>42878</c:v>
                </c:pt>
                <c:pt idx="624">
                  <c:v>42879</c:v>
                </c:pt>
                <c:pt idx="625">
                  <c:v>42880</c:v>
                </c:pt>
                <c:pt idx="626">
                  <c:v>42881</c:v>
                </c:pt>
                <c:pt idx="627">
                  <c:v>42884</c:v>
                </c:pt>
                <c:pt idx="628">
                  <c:v>42885</c:v>
                </c:pt>
                <c:pt idx="629">
                  <c:v>42886</c:v>
                </c:pt>
                <c:pt idx="630">
                  <c:v>42887</c:v>
                </c:pt>
                <c:pt idx="631">
                  <c:v>42888</c:v>
                </c:pt>
                <c:pt idx="632">
                  <c:v>42891</c:v>
                </c:pt>
                <c:pt idx="633">
                  <c:v>42892</c:v>
                </c:pt>
                <c:pt idx="634">
                  <c:v>42893</c:v>
                </c:pt>
                <c:pt idx="635">
                  <c:v>42894</c:v>
                </c:pt>
                <c:pt idx="636">
                  <c:v>42895</c:v>
                </c:pt>
                <c:pt idx="637">
                  <c:v>42898</c:v>
                </c:pt>
                <c:pt idx="638">
                  <c:v>42899</c:v>
                </c:pt>
                <c:pt idx="639">
                  <c:v>42900</c:v>
                </c:pt>
                <c:pt idx="640">
                  <c:v>42901</c:v>
                </c:pt>
                <c:pt idx="641">
                  <c:v>42902</c:v>
                </c:pt>
                <c:pt idx="642">
                  <c:v>42905</c:v>
                </c:pt>
                <c:pt idx="643">
                  <c:v>42906</c:v>
                </c:pt>
                <c:pt idx="644">
                  <c:v>42907</c:v>
                </c:pt>
                <c:pt idx="645">
                  <c:v>42908</c:v>
                </c:pt>
                <c:pt idx="646">
                  <c:v>42909</c:v>
                </c:pt>
                <c:pt idx="647">
                  <c:v>42912</c:v>
                </c:pt>
                <c:pt idx="648">
                  <c:v>42913</c:v>
                </c:pt>
                <c:pt idx="649">
                  <c:v>42914</c:v>
                </c:pt>
                <c:pt idx="650">
                  <c:v>42915</c:v>
                </c:pt>
                <c:pt idx="651">
                  <c:v>42916</c:v>
                </c:pt>
                <c:pt idx="652">
                  <c:v>42919</c:v>
                </c:pt>
                <c:pt idx="653">
                  <c:v>42920</c:v>
                </c:pt>
                <c:pt idx="654">
                  <c:v>42921</c:v>
                </c:pt>
                <c:pt idx="655">
                  <c:v>42922</c:v>
                </c:pt>
                <c:pt idx="656">
                  <c:v>42923</c:v>
                </c:pt>
                <c:pt idx="657">
                  <c:v>42926</c:v>
                </c:pt>
                <c:pt idx="658">
                  <c:v>42927</c:v>
                </c:pt>
                <c:pt idx="659">
                  <c:v>42928</c:v>
                </c:pt>
                <c:pt idx="660">
                  <c:v>42929</c:v>
                </c:pt>
                <c:pt idx="661">
                  <c:v>42930</c:v>
                </c:pt>
                <c:pt idx="662">
                  <c:v>42933</c:v>
                </c:pt>
                <c:pt idx="663">
                  <c:v>42934</c:v>
                </c:pt>
                <c:pt idx="664">
                  <c:v>42935</c:v>
                </c:pt>
                <c:pt idx="665">
                  <c:v>42936</c:v>
                </c:pt>
                <c:pt idx="666">
                  <c:v>42937</c:v>
                </c:pt>
                <c:pt idx="667">
                  <c:v>42940</c:v>
                </c:pt>
                <c:pt idx="668">
                  <c:v>42941</c:v>
                </c:pt>
                <c:pt idx="669">
                  <c:v>42942</c:v>
                </c:pt>
                <c:pt idx="670">
                  <c:v>42943</c:v>
                </c:pt>
                <c:pt idx="671">
                  <c:v>42944</c:v>
                </c:pt>
                <c:pt idx="672">
                  <c:v>42947</c:v>
                </c:pt>
                <c:pt idx="673">
                  <c:v>42948</c:v>
                </c:pt>
                <c:pt idx="674">
                  <c:v>42949</c:v>
                </c:pt>
                <c:pt idx="675">
                  <c:v>42950</c:v>
                </c:pt>
                <c:pt idx="676">
                  <c:v>42951</c:v>
                </c:pt>
                <c:pt idx="677">
                  <c:v>42954</c:v>
                </c:pt>
                <c:pt idx="678">
                  <c:v>42955</c:v>
                </c:pt>
                <c:pt idx="679">
                  <c:v>42956</c:v>
                </c:pt>
                <c:pt idx="680">
                  <c:v>42957</c:v>
                </c:pt>
                <c:pt idx="681">
                  <c:v>42958</c:v>
                </c:pt>
                <c:pt idx="682">
                  <c:v>42961</c:v>
                </c:pt>
                <c:pt idx="683">
                  <c:v>42962</c:v>
                </c:pt>
                <c:pt idx="684">
                  <c:v>42963</c:v>
                </c:pt>
                <c:pt idx="685">
                  <c:v>42964</c:v>
                </c:pt>
                <c:pt idx="686">
                  <c:v>42965</c:v>
                </c:pt>
                <c:pt idx="687">
                  <c:v>42968</c:v>
                </c:pt>
                <c:pt idx="688">
                  <c:v>42969</c:v>
                </c:pt>
                <c:pt idx="689">
                  <c:v>42970</c:v>
                </c:pt>
                <c:pt idx="690">
                  <c:v>42971</c:v>
                </c:pt>
                <c:pt idx="691">
                  <c:v>42972</c:v>
                </c:pt>
                <c:pt idx="692">
                  <c:v>42975</c:v>
                </c:pt>
                <c:pt idx="693">
                  <c:v>42976</c:v>
                </c:pt>
                <c:pt idx="694">
                  <c:v>42977</c:v>
                </c:pt>
                <c:pt idx="695">
                  <c:v>42978</c:v>
                </c:pt>
                <c:pt idx="696">
                  <c:v>42979</c:v>
                </c:pt>
                <c:pt idx="697">
                  <c:v>42982</c:v>
                </c:pt>
                <c:pt idx="698">
                  <c:v>42983</c:v>
                </c:pt>
                <c:pt idx="699">
                  <c:v>42984</c:v>
                </c:pt>
                <c:pt idx="700">
                  <c:v>42985</c:v>
                </c:pt>
                <c:pt idx="701">
                  <c:v>42986</c:v>
                </c:pt>
                <c:pt idx="702">
                  <c:v>42989</c:v>
                </c:pt>
                <c:pt idx="703">
                  <c:v>42990</c:v>
                </c:pt>
                <c:pt idx="704">
                  <c:v>42991</c:v>
                </c:pt>
                <c:pt idx="705">
                  <c:v>42992</c:v>
                </c:pt>
                <c:pt idx="706">
                  <c:v>42993</c:v>
                </c:pt>
                <c:pt idx="707">
                  <c:v>42996</c:v>
                </c:pt>
                <c:pt idx="708">
                  <c:v>42997</c:v>
                </c:pt>
                <c:pt idx="709">
                  <c:v>42998</c:v>
                </c:pt>
                <c:pt idx="710">
                  <c:v>42999</c:v>
                </c:pt>
                <c:pt idx="711">
                  <c:v>43000</c:v>
                </c:pt>
                <c:pt idx="712">
                  <c:v>43003</c:v>
                </c:pt>
                <c:pt idx="713">
                  <c:v>43004</c:v>
                </c:pt>
                <c:pt idx="714">
                  <c:v>43005</c:v>
                </c:pt>
                <c:pt idx="715">
                  <c:v>43006</c:v>
                </c:pt>
                <c:pt idx="716">
                  <c:v>43007</c:v>
                </c:pt>
                <c:pt idx="717">
                  <c:v>43010</c:v>
                </c:pt>
                <c:pt idx="718">
                  <c:v>43011</c:v>
                </c:pt>
                <c:pt idx="719">
                  <c:v>43012</c:v>
                </c:pt>
                <c:pt idx="720">
                  <c:v>43013</c:v>
                </c:pt>
                <c:pt idx="721">
                  <c:v>43014</c:v>
                </c:pt>
                <c:pt idx="722">
                  <c:v>43017</c:v>
                </c:pt>
                <c:pt idx="723">
                  <c:v>43018</c:v>
                </c:pt>
                <c:pt idx="724">
                  <c:v>43019</c:v>
                </c:pt>
                <c:pt idx="725">
                  <c:v>43020</c:v>
                </c:pt>
                <c:pt idx="726">
                  <c:v>43021</c:v>
                </c:pt>
                <c:pt idx="727">
                  <c:v>43024</c:v>
                </c:pt>
                <c:pt idx="728">
                  <c:v>43025</c:v>
                </c:pt>
                <c:pt idx="729">
                  <c:v>43026</c:v>
                </c:pt>
                <c:pt idx="730">
                  <c:v>43027</c:v>
                </c:pt>
                <c:pt idx="731">
                  <c:v>43028</c:v>
                </c:pt>
                <c:pt idx="732">
                  <c:v>43031</c:v>
                </c:pt>
                <c:pt idx="733">
                  <c:v>43032</c:v>
                </c:pt>
                <c:pt idx="734">
                  <c:v>43033</c:v>
                </c:pt>
                <c:pt idx="735">
                  <c:v>43034</c:v>
                </c:pt>
                <c:pt idx="736">
                  <c:v>43035</c:v>
                </c:pt>
                <c:pt idx="737">
                  <c:v>43038</c:v>
                </c:pt>
                <c:pt idx="738">
                  <c:v>43039</c:v>
                </c:pt>
                <c:pt idx="739">
                  <c:v>43040</c:v>
                </c:pt>
                <c:pt idx="740">
                  <c:v>43041</c:v>
                </c:pt>
                <c:pt idx="741">
                  <c:v>43042</c:v>
                </c:pt>
                <c:pt idx="742">
                  <c:v>43045</c:v>
                </c:pt>
                <c:pt idx="743">
                  <c:v>43046</c:v>
                </c:pt>
                <c:pt idx="744">
                  <c:v>43047</c:v>
                </c:pt>
                <c:pt idx="745">
                  <c:v>43048</c:v>
                </c:pt>
                <c:pt idx="746">
                  <c:v>43049</c:v>
                </c:pt>
                <c:pt idx="747">
                  <c:v>43052</c:v>
                </c:pt>
                <c:pt idx="748">
                  <c:v>43053</c:v>
                </c:pt>
                <c:pt idx="749">
                  <c:v>43054</c:v>
                </c:pt>
                <c:pt idx="750">
                  <c:v>43055</c:v>
                </c:pt>
                <c:pt idx="751">
                  <c:v>43056</c:v>
                </c:pt>
                <c:pt idx="752">
                  <c:v>43059</c:v>
                </c:pt>
                <c:pt idx="753">
                  <c:v>43060</c:v>
                </c:pt>
                <c:pt idx="754">
                  <c:v>43061</c:v>
                </c:pt>
                <c:pt idx="755">
                  <c:v>43062</c:v>
                </c:pt>
                <c:pt idx="756">
                  <c:v>43063</c:v>
                </c:pt>
                <c:pt idx="757">
                  <c:v>43066</c:v>
                </c:pt>
                <c:pt idx="758">
                  <c:v>43067</c:v>
                </c:pt>
                <c:pt idx="759">
                  <c:v>43068</c:v>
                </c:pt>
                <c:pt idx="760">
                  <c:v>43069</c:v>
                </c:pt>
                <c:pt idx="761">
                  <c:v>43070</c:v>
                </c:pt>
                <c:pt idx="762">
                  <c:v>43073</c:v>
                </c:pt>
                <c:pt idx="763">
                  <c:v>43074</c:v>
                </c:pt>
                <c:pt idx="764">
                  <c:v>43075</c:v>
                </c:pt>
                <c:pt idx="765">
                  <c:v>43076</c:v>
                </c:pt>
                <c:pt idx="766">
                  <c:v>43077</c:v>
                </c:pt>
                <c:pt idx="767">
                  <c:v>43080</c:v>
                </c:pt>
                <c:pt idx="768">
                  <c:v>43081</c:v>
                </c:pt>
                <c:pt idx="769">
                  <c:v>43082</c:v>
                </c:pt>
                <c:pt idx="770">
                  <c:v>43083</c:v>
                </c:pt>
                <c:pt idx="771">
                  <c:v>43084</c:v>
                </c:pt>
                <c:pt idx="772">
                  <c:v>43087</c:v>
                </c:pt>
                <c:pt idx="773">
                  <c:v>43088</c:v>
                </c:pt>
                <c:pt idx="774">
                  <c:v>43089</c:v>
                </c:pt>
                <c:pt idx="775">
                  <c:v>43090</c:v>
                </c:pt>
                <c:pt idx="776">
                  <c:v>43091</c:v>
                </c:pt>
                <c:pt idx="777">
                  <c:v>43094</c:v>
                </c:pt>
                <c:pt idx="778">
                  <c:v>43095</c:v>
                </c:pt>
                <c:pt idx="779">
                  <c:v>43096</c:v>
                </c:pt>
                <c:pt idx="780">
                  <c:v>43097</c:v>
                </c:pt>
                <c:pt idx="781">
                  <c:v>43098</c:v>
                </c:pt>
                <c:pt idx="782">
                  <c:v>43101</c:v>
                </c:pt>
                <c:pt idx="783">
                  <c:v>43102</c:v>
                </c:pt>
                <c:pt idx="784">
                  <c:v>43103</c:v>
                </c:pt>
                <c:pt idx="785">
                  <c:v>43104</c:v>
                </c:pt>
                <c:pt idx="786">
                  <c:v>43105</c:v>
                </c:pt>
                <c:pt idx="787">
                  <c:v>43108</c:v>
                </c:pt>
                <c:pt idx="788">
                  <c:v>43109</c:v>
                </c:pt>
                <c:pt idx="789">
                  <c:v>43110</c:v>
                </c:pt>
                <c:pt idx="790">
                  <c:v>43111</c:v>
                </c:pt>
                <c:pt idx="791">
                  <c:v>43112</c:v>
                </c:pt>
                <c:pt idx="792">
                  <c:v>43115</c:v>
                </c:pt>
                <c:pt idx="793">
                  <c:v>43116</c:v>
                </c:pt>
                <c:pt idx="794">
                  <c:v>43117</c:v>
                </c:pt>
                <c:pt idx="795">
                  <c:v>43118</c:v>
                </c:pt>
                <c:pt idx="796">
                  <c:v>43119</c:v>
                </c:pt>
                <c:pt idx="797">
                  <c:v>43122</c:v>
                </c:pt>
                <c:pt idx="798">
                  <c:v>43123</c:v>
                </c:pt>
                <c:pt idx="799">
                  <c:v>43124</c:v>
                </c:pt>
                <c:pt idx="800">
                  <c:v>43125</c:v>
                </c:pt>
                <c:pt idx="801">
                  <c:v>43126</c:v>
                </c:pt>
                <c:pt idx="802">
                  <c:v>43129</c:v>
                </c:pt>
                <c:pt idx="803">
                  <c:v>43130</c:v>
                </c:pt>
                <c:pt idx="804">
                  <c:v>43131</c:v>
                </c:pt>
                <c:pt idx="805">
                  <c:v>43132</c:v>
                </c:pt>
                <c:pt idx="806">
                  <c:v>43133</c:v>
                </c:pt>
                <c:pt idx="807">
                  <c:v>43136</c:v>
                </c:pt>
                <c:pt idx="808">
                  <c:v>43137</c:v>
                </c:pt>
                <c:pt idx="809">
                  <c:v>43138</c:v>
                </c:pt>
                <c:pt idx="810">
                  <c:v>43139</c:v>
                </c:pt>
                <c:pt idx="811">
                  <c:v>43140</c:v>
                </c:pt>
                <c:pt idx="812">
                  <c:v>43143</c:v>
                </c:pt>
                <c:pt idx="813">
                  <c:v>43144</c:v>
                </c:pt>
                <c:pt idx="814">
                  <c:v>43145</c:v>
                </c:pt>
                <c:pt idx="815">
                  <c:v>43146</c:v>
                </c:pt>
                <c:pt idx="816">
                  <c:v>43147</c:v>
                </c:pt>
                <c:pt idx="817">
                  <c:v>43150</c:v>
                </c:pt>
                <c:pt idx="818">
                  <c:v>43151</c:v>
                </c:pt>
                <c:pt idx="819">
                  <c:v>43152</c:v>
                </c:pt>
                <c:pt idx="820">
                  <c:v>43153</c:v>
                </c:pt>
                <c:pt idx="821">
                  <c:v>43154</c:v>
                </c:pt>
                <c:pt idx="822">
                  <c:v>43157</c:v>
                </c:pt>
                <c:pt idx="823">
                  <c:v>43158</c:v>
                </c:pt>
                <c:pt idx="824">
                  <c:v>43159</c:v>
                </c:pt>
                <c:pt idx="825">
                  <c:v>43160</c:v>
                </c:pt>
                <c:pt idx="826">
                  <c:v>43161</c:v>
                </c:pt>
                <c:pt idx="827">
                  <c:v>43164</c:v>
                </c:pt>
                <c:pt idx="828">
                  <c:v>43165</c:v>
                </c:pt>
                <c:pt idx="829">
                  <c:v>43166</c:v>
                </c:pt>
                <c:pt idx="830">
                  <c:v>43167</c:v>
                </c:pt>
                <c:pt idx="831">
                  <c:v>43168</c:v>
                </c:pt>
                <c:pt idx="832">
                  <c:v>43171</c:v>
                </c:pt>
                <c:pt idx="833">
                  <c:v>43172</c:v>
                </c:pt>
                <c:pt idx="834">
                  <c:v>43173</c:v>
                </c:pt>
                <c:pt idx="835">
                  <c:v>43174</c:v>
                </c:pt>
                <c:pt idx="836">
                  <c:v>43175</c:v>
                </c:pt>
                <c:pt idx="837">
                  <c:v>43178</c:v>
                </c:pt>
                <c:pt idx="838">
                  <c:v>43179</c:v>
                </c:pt>
                <c:pt idx="839">
                  <c:v>43180</c:v>
                </c:pt>
                <c:pt idx="840">
                  <c:v>43181</c:v>
                </c:pt>
                <c:pt idx="841">
                  <c:v>43182</c:v>
                </c:pt>
                <c:pt idx="842">
                  <c:v>43185</c:v>
                </c:pt>
                <c:pt idx="843">
                  <c:v>43186</c:v>
                </c:pt>
                <c:pt idx="844">
                  <c:v>43187</c:v>
                </c:pt>
                <c:pt idx="845">
                  <c:v>43188</c:v>
                </c:pt>
                <c:pt idx="846">
                  <c:v>43189</c:v>
                </c:pt>
                <c:pt idx="847">
                  <c:v>43192</c:v>
                </c:pt>
                <c:pt idx="848">
                  <c:v>43193</c:v>
                </c:pt>
                <c:pt idx="849">
                  <c:v>43194</c:v>
                </c:pt>
                <c:pt idx="850">
                  <c:v>43195</c:v>
                </c:pt>
                <c:pt idx="851">
                  <c:v>43196</c:v>
                </c:pt>
                <c:pt idx="852">
                  <c:v>43199</c:v>
                </c:pt>
                <c:pt idx="853">
                  <c:v>43200</c:v>
                </c:pt>
                <c:pt idx="854">
                  <c:v>43201</c:v>
                </c:pt>
                <c:pt idx="855">
                  <c:v>43202</c:v>
                </c:pt>
                <c:pt idx="856">
                  <c:v>43203</c:v>
                </c:pt>
                <c:pt idx="857">
                  <c:v>43206</c:v>
                </c:pt>
                <c:pt idx="858">
                  <c:v>43207</c:v>
                </c:pt>
                <c:pt idx="859">
                  <c:v>43208</c:v>
                </c:pt>
                <c:pt idx="860">
                  <c:v>43209</c:v>
                </c:pt>
                <c:pt idx="861">
                  <c:v>43210</c:v>
                </c:pt>
                <c:pt idx="862">
                  <c:v>43213</c:v>
                </c:pt>
                <c:pt idx="863">
                  <c:v>43214</c:v>
                </c:pt>
                <c:pt idx="864">
                  <c:v>43215</c:v>
                </c:pt>
                <c:pt idx="865">
                  <c:v>43216</c:v>
                </c:pt>
                <c:pt idx="866">
                  <c:v>43217</c:v>
                </c:pt>
                <c:pt idx="867">
                  <c:v>43220</c:v>
                </c:pt>
                <c:pt idx="868">
                  <c:v>43221</c:v>
                </c:pt>
                <c:pt idx="869">
                  <c:v>43222</c:v>
                </c:pt>
                <c:pt idx="870">
                  <c:v>43223</c:v>
                </c:pt>
                <c:pt idx="871">
                  <c:v>43224</c:v>
                </c:pt>
                <c:pt idx="872">
                  <c:v>43227</c:v>
                </c:pt>
                <c:pt idx="873">
                  <c:v>43228</c:v>
                </c:pt>
                <c:pt idx="874">
                  <c:v>43229</c:v>
                </c:pt>
                <c:pt idx="875">
                  <c:v>43230</c:v>
                </c:pt>
                <c:pt idx="876">
                  <c:v>43231</c:v>
                </c:pt>
                <c:pt idx="877">
                  <c:v>43234</c:v>
                </c:pt>
                <c:pt idx="878">
                  <c:v>43235</c:v>
                </c:pt>
                <c:pt idx="879">
                  <c:v>43236</c:v>
                </c:pt>
                <c:pt idx="880">
                  <c:v>43237</c:v>
                </c:pt>
                <c:pt idx="881">
                  <c:v>43238</c:v>
                </c:pt>
                <c:pt idx="882">
                  <c:v>43241</c:v>
                </c:pt>
                <c:pt idx="883">
                  <c:v>43242</c:v>
                </c:pt>
                <c:pt idx="884">
                  <c:v>43243</c:v>
                </c:pt>
                <c:pt idx="885">
                  <c:v>43244</c:v>
                </c:pt>
                <c:pt idx="886">
                  <c:v>43245</c:v>
                </c:pt>
                <c:pt idx="887">
                  <c:v>43248</c:v>
                </c:pt>
                <c:pt idx="888">
                  <c:v>43249</c:v>
                </c:pt>
                <c:pt idx="889">
                  <c:v>43250</c:v>
                </c:pt>
                <c:pt idx="890">
                  <c:v>43251</c:v>
                </c:pt>
                <c:pt idx="891">
                  <c:v>43252</c:v>
                </c:pt>
                <c:pt idx="892">
                  <c:v>43255</c:v>
                </c:pt>
                <c:pt idx="893">
                  <c:v>43256</c:v>
                </c:pt>
                <c:pt idx="894">
                  <c:v>43257</c:v>
                </c:pt>
                <c:pt idx="895">
                  <c:v>43258</c:v>
                </c:pt>
                <c:pt idx="896">
                  <c:v>43259</c:v>
                </c:pt>
                <c:pt idx="897">
                  <c:v>43262</c:v>
                </c:pt>
                <c:pt idx="898">
                  <c:v>43263</c:v>
                </c:pt>
                <c:pt idx="899">
                  <c:v>43264</c:v>
                </c:pt>
                <c:pt idx="900">
                  <c:v>43265</c:v>
                </c:pt>
                <c:pt idx="901">
                  <c:v>43266</c:v>
                </c:pt>
                <c:pt idx="902">
                  <c:v>43269</c:v>
                </c:pt>
                <c:pt idx="903">
                  <c:v>43270</c:v>
                </c:pt>
                <c:pt idx="904">
                  <c:v>43271</c:v>
                </c:pt>
                <c:pt idx="905">
                  <c:v>43272</c:v>
                </c:pt>
                <c:pt idx="906">
                  <c:v>43273</c:v>
                </c:pt>
                <c:pt idx="907">
                  <c:v>43276</c:v>
                </c:pt>
                <c:pt idx="908">
                  <c:v>43277</c:v>
                </c:pt>
                <c:pt idx="909">
                  <c:v>43278</c:v>
                </c:pt>
                <c:pt idx="910">
                  <c:v>43279</c:v>
                </c:pt>
                <c:pt idx="911">
                  <c:v>43280</c:v>
                </c:pt>
                <c:pt idx="912">
                  <c:v>43283</c:v>
                </c:pt>
                <c:pt idx="913">
                  <c:v>43284</c:v>
                </c:pt>
                <c:pt idx="914">
                  <c:v>43285</c:v>
                </c:pt>
                <c:pt idx="915">
                  <c:v>43286</c:v>
                </c:pt>
                <c:pt idx="916">
                  <c:v>43287</c:v>
                </c:pt>
                <c:pt idx="917">
                  <c:v>43290</c:v>
                </c:pt>
                <c:pt idx="918">
                  <c:v>43291</c:v>
                </c:pt>
                <c:pt idx="919">
                  <c:v>43292</c:v>
                </c:pt>
                <c:pt idx="920">
                  <c:v>43293</c:v>
                </c:pt>
                <c:pt idx="921">
                  <c:v>43294</c:v>
                </c:pt>
                <c:pt idx="922">
                  <c:v>43297</c:v>
                </c:pt>
                <c:pt idx="923">
                  <c:v>43298</c:v>
                </c:pt>
                <c:pt idx="924">
                  <c:v>43299</c:v>
                </c:pt>
                <c:pt idx="925">
                  <c:v>43300</c:v>
                </c:pt>
                <c:pt idx="926">
                  <c:v>43301</c:v>
                </c:pt>
                <c:pt idx="927">
                  <c:v>43304</c:v>
                </c:pt>
                <c:pt idx="928">
                  <c:v>43305</c:v>
                </c:pt>
                <c:pt idx="929">
                  <c:v>43306</c:v>
                </c:pt>
                <c:pt idx="930">
                  <c:v>43307</c:v>
                </c:pt>
                <c:pt idx="931">
                  <c:v>43308</c:v>
                </c:pt>
                <c:pt idx="932">
                  <c:v>43311</c:v>
                </c:pt>
                <c:pt idx="933">
                  <c:v>43312</c:v>
                </c:pt>
                <c:pt idx="934">
                  <c:v>43313</c:v>
                </c:pt>
                <c:pt idx="935">
                  <c:v>43314</c:v>
                </c:pt>
                <c:pt idx="936">
                  <c:v>43315</c:v>
                </c:pt>
                <c:pt idx="937">
                  <c:v>43318</c:v>
                </c:pt>
                <c:pt idx="938">
                  <c:v>43319</c:v>
                </c:pt>
                <c:pt idx="939">
                  <c:v>43320</c:v>
                </c:pt>
                <c:pt idx="940">
                  <c:v>43321</c:v>
                </c:pt>
                <c:pt idx="941">
                  <c:v>43322</c:v>
                </c:pt>
                <c:pt idx="942">
                  <c:v>43325</c:v>
                </c:pt>
                <c:pt idx="943">
                  <c:v>43326</c:v>
                </c:pt>
                <c:pt idx="944">
                  <c:v>43327</c:v>
                </c:pt>
                <c:pt idx="945">
                  <c:v>43328</c:v>
                </c:pt>
                <c:pt idx="946">
                  <c:v>43329</c:v>
                </c:pt>
                <c:pt idx="947">
                  <c:v>43332</c:v>
                </c:pt>
                <c:pt idx="948">
                  <c:v>43333</c:v>
                </c:pt>
                <c:pt idx="949">
                  <c:v>43334</c:v>
                </c:pt>
                <c:pt idx="950">
                  <c:v>43335</c:v>
                </c:pt>
                <c:pt idx="951">
                  <c:v>43336</c:v>
                </c:pt>
                <c:pt idx="952">
                  <c:v>43339</c:v>
                </c:pt>
                <c:pt idx="953">
                  <c:v>43340</c:v>
                </c:pt>
                <c:pt idx="954">
                  <c:v>43341</c:v>
                </c:pt>
                <c:pt idx="955">
                  <c:v>43342</c:v>
                </c:pt>
                <c:pt idx="956">
                  <c:v>43343</c:v>
                </c:pt>
                <c:pt idx="957">
                  <c:v>43346</c:v>
                </c:pt>
                <c:pt idx="958">
                  <c:v>43347</c:v>
                </c:pt>
                <c:pt idx="959">
                  <c:v>43348</c:v>
                </c:pt>
                <c:pt idx="960">
                  <c:v>43349</c:v>
                </c:pt>
                <c:pt idx="961">
                  <c:v>43350</c:v>
                </c:pt>
                <c:pt idx="962">
                  <c:v>43353</c:v>
                </c:pt>
                <c:pt idx="963">
                  <c:v>43354</c:v>
                </c:pt>
                <c:pt idx="964">
                  <c:v>43355</c:v>
                </c:pt>
                <c:pt idx="965">
                  <c:v>43356</c:v>
                </c:pt>
                <c:pt idx="966">
                  <c:v>43357</c:v>
                </c:pt>
                <c:pt idx="967">
                  <c:v>43360</c:v>
                </c:pt>
                <c:pt idx="968">
                  <c:v>43361</c:v>
                </c:pt>
                <c:pt idx="969">
                  <c:v>43362</c:v>
                </c:pt>
                <c:pt idx="970">
                  <c:v>43363</c:v>
                </c:pt>
                <c:pt idx="971">
                  <c:v>43364</c:v>
                </c:pt>
                <c:pt idx="972">
                  <c:v>43367</c:v>
                </c:pt>
                <c:pt idx="973">
                  <c:v>43368</c:v>
                </c:pt>
                <c:pt idx="974">
                  <c:v>43369</c:v>
                </c:pt>
                <c:pt idx="975">
                  <c:v>43370</c:v>
                </c:pt>
                <c:pt idx="976">
                  <c:v>43371</c:v>
                </c:pt>
                <c:pt idx="977">
                  <c:v>43374</c:v>
                </c:pt>
                <c:pt idx="978">
                  <c:v>43375</c:v>
                </c:pt>
                <c:pt idx="979">
                  <c:v>43376</c:v>
                </c:pt>
                <c:pt idx="980">
                  <c:v>43377</c:v>
                </c:pt>
                <c:pt idx="981">
                  <c:v>43378</c:v>
                </c:pt>
                <c:pt idx="982">
                  <c:v>43381</c:v>
                </c:pt>
                <c:pt idx="983">
                  <c:v>43382</c:v>
                </c:pt>
                <c:pt idx="984">
                  <c:v>43383</c:v>
                </c:pt>
                <c:pt idx="985">
                  <c:v>43384</c:v>
                </c:pt>
                <c:pt idx="986">
                  <c:v>43385</c:v>
                </c:pt>
                <c:pt idx="987">
                  <c:v>43388</c:v>
                </c:pt>
                <c:pt idx="988">
                  <c:v>43389</c:v>
                </c:pt>
                <c:pt idx="989">
                  <c:v>43390</c:v>
                </c:pt>
                <c:pt idx="990">
                  <c:v>43391</c:v>
                </c:pt>
                <c:pt idx="991">
                  <c:v>43392</c:v>
                </c:pt>
                <c:pt idx="992">
                  <c:v>43395</c:v>
                </c:pt>
                <c:pt idx="993">
                  <c:v>43396</c:v>
                </c:pt>
                <c:pt idx="994">
                  <c:v>43397</c:v>
                </c:pt>
                <c:pt idx="995">
                  <c:v>43398</c:v>
                </c:pt>
                <c:pt idx="996">
                  <c:v>43399</c:v>
                </c:pt>
                <c:pt idx="997">
                  <c:v>43402</c:v>
                </c:pt>
                <c:pt idx="998">
                  <c:v>43403</c:v>
                </c:pt>
                <c:pt idx="999">
                  <c:v>43404</c:v>
                </c:pt>
                <c:pt idx="1000">
                  <c:v>43405</c:v>
                </c:pt>
                <c:pt idx="1001">
                  <c:v>43406</c:v>
                </c:pt>
                <c:pt idx="1002">
                  <c:v>43409</c:v>
                </c:pt>
                <c:pt idx="1003">
                  <c:v>43410</c:v>
                </c:pt>
                <c:pt idx="1004">
                  <c:v>43411</c:v>
                </c:pt>
                <c:pt idx="1005">
                  <c:v>43412</c:v>
                </c:pt>
                <c:pt idx="1006">
                  <c:v>43413</c:v>
                </c:pt>
                <c:pt idx="1007">
                  <c:v>43416</c:v>
                </c:pt>
                <c:pt idx="1008">
                  <c:v>43417</c:v>
                </c:pt>
                <c:pt idx="1009">
                  <c:v>43418</c:v>
                </c:pt>
                <c:pt idx="1010">
                  <c:v>43419</c:v>
                </c:pt>
                <c:pt idx="1011">
                  <c:v>43420</c:v>
                </c:pt>
                <c:pt idx="1012">
                  <c:v>43423</c:v>
                </c:pt>
                <c:pt idx="1013">
                  <c:v>43424</c:v>
                </c:pt>
                <c:pt idx="1014">
                  <c:v>43425</c:v>
                </c:pt>
                <c:pt idx="1015">
                  <c:v>43426</c:v>
                </c:pt>
                <c:pt idx="1016">
                  <c:v>43427</c:v>
                </c:pt>
                <c:pt idx="1017">
                  <c:v>43430</c:v>
                </c:pt>
                <c:pt idx="1018">
                  <c:v>43431</c:v>
                </c:pt>
                <c:pt idx="1019">
                  <c:v>43432</c:v>
                </c:pt>
                <c:pt idx="1020">
                  <c:v>43433</c:v>
                </c:pt>
                <c:pt idx="1021">
                  <c:v>43434</c:v>
                </c:pt>
                <c:pt idx="1022">
                  <c:v>43437</c:v>
                </c:pt>
                <c:pt idx="1023">
                  <c:v>43438</c:v>
                </c:pt>
                <c:pt idx="1024">
                  <c:v>43439</c:v>
                </c:pt>
                <c:pt idx="1025">
                  <c:v>43440</c:v>
                </c:pt>
                <c:pt idx="1026">
                  <c:v>43441</c:v>
                </c:pt>
                <c:pt idx="1027">
                  <c:v>43444</c:v>
                </c:pt>
                <c:pt idx="1028">
                  <c:v>43445</c:v>
                </c:pt>
                <c:pt idx="1029">
                  <c:v>43446</c:v>
                </c:pt>
                <c:pt idx="1030">
                  <c:v>43447</c:v>
                </c:pt>
                <c:pt idx="1031">
                  <c:v>43448</c:v>
                </c:pt>
                <c:pt idx="1032">
                  <c:v>43451</c:v>
                </c:pt>
                <c:pt idx="1033">
                  <c:v>43452</c:v>
                </c:pt>
                <c:pt idx="1034">
                  <c:v>43453</c:v>
                </c:pt>
                <c:pt idx="1035">
                  <c:v>43454</c:v>
                </c:pt>
                <c:pt idx="1036">
                  <c:v>43455</c:v>
                </c:pt>
                <c:pt idx="1037">
                  <c:v>43458</c:v>
                </c:pt>
                <c:pt idx="1038">
                  <c:v>43459</c:v>
                </c:pt>
                <c:pt idx="1039">
                  <c:v>43460</c:v>
                </c:pt>
                <c:pt idx="1040">
                  <c:v>43461</c:v>
                </c:pt>
                <c:pt idx="1041">
                  <c:v>43462</c:v>
                </c:pt>
                <c:pt idx="1042">
                  <c:v>43465</c:v>
                </c:pt>
                <c:pt idx="1043">
                  <c:v>43466</c:v>
                </c:pt>
                <c:pt idx="1044">
                  <c:v>43467</c:v>
                </c:pt>
                <c:pt idx="1045">
                  <c:v>43468</c:v>
                </c:pt>
                <c:pt idx="1046">
                  <c:v>43469</c:v>
                </c:pt>
                <c:pt idx="1047">
                  <c:v>43472</c:v>
                </c:pt>
                <c:pt idx="1048">
                  <c:v>43473</c:v>
                </c:pt>
                <c:pt idx="1049">
                  <c:v>43474</c:v>
                </c:pt>
                <c:pt idx="1050">
                  <c:v>43475</c:v>
                </c:pt>
                <c:pt idx="1051">
                  <c:v>43476</c:v>
                </c:pt>
                <c:pt idx="1052">
                  <c:v>43479</c:v>
                </c:pt>
                <c:pt idx="1053">
                  <c:v>43480</c:v>
                </c:pt>
              </c:numCache>
            </c:numRef>
          </c:cat>
          <c:val>
            <c:numRef>
              <c:f>currencies!$AC$4:$AC$1057</c:f>
              <c:numCache>
                <c:formatCode>0.00E+00</c:formatCode>
                <c:ptCount val="1054"/>
                <c:pt idx="1">
                  <c:v>0.13702646546033165</c:v>
                </c:pt>
                <c:pt idx="2">
                  <c:v>0.13900350809124748</c:v>
                </c:pt>
                <c:pt idx="3">
                  <c:v>0.14444845791271246</c:v>
                </c:pt>
                <c:pt idx="4">
                  <c:v>0.14367087137192378</c:v>
                </c:pt>
                <c:pt idx="5">
                  <c:v>0.14083063898830464</c:v>
                </c:pt>
                <c:pt idx="6">
                  <c:v>0.14209300809757583</c:v>
                </c:pt>
                <c:pt idx="7">
                  <c:v>0.13969385423041603</c:v>
                </c:pt>
                <c:pt idx="8">
                  <c:v>0.13879267108478396</c:v>
                </c:pt>
                <c:pt idx="9">
                  <c:v>0.13988000907993053</c:v>
                </c:pt>
                <c:pt idx="10">
                  <c:v>0.15039185446963568</c:v>
                </c:pt>
                <c:pt idx="11">
                  <c:v>0.11198027820724982</c:v>
                </c:pt>
                <c:pt idx="12">
                  <c:v>0.10635471505051607</c:v>
                </c:pt>
                <c:pt idx="13">
                  <c:v>0.10507979846549011</c:v>
                </c:pt>
                <c:pt idx="14">
                  <c:v>0.10391540485571668</c:v>
                </c:pt>
                <c:pt idx="15">
                  <c:v>0.10241596578641259</c:v>
                </c:pt>
                <c:pt idx="16">
                  <c:v>0.10195432452594023</c:v>
                </c:pt>
                <c:pt idx="17">
                  <c:v>0.10085660297228694</c:v>
                </c:pt>
                <c:pt idx="18">
                  <c:v>0.10104345689491813</c:v>
                </c:pt>
                <c:pt idx="19">
                  <c:v>9.8700763934212926E-2</c:v>
                </c:pt>
                <c:pt idx="20">
                  <c:v>0.10541746358956933</c:v>
                </c:pt>
                <c:pt idx="21">
                  <c:v>0.10329605286228886</c:v>
                </c:pt>
                <c:pt idx="22">
                  <c:v>0.10390264639453511</c:v>
                </c:pt>
                <c:pt idx="23">
                  <c:v>0.10166844614502278</c:v>
                </c:pt>
                <c:pt idx="24">
                  <c:v>9.3105340983694204E-2</c:v>
                </c:pt>
                <c:pt idx="25">
                  <c:v>9.299016223241674E-2</c:v>
                </c:pt>
                <c:pt idx="26">
                  <c:v>0.10079186968055534</c:v>
                </c:pt>
                <c:pt idx="27">
                  <c:v>9.9742120915746954E-2</c:v>
                </c:pt>
                <c:pt idx="28">
                  <c:v>0.12556582656593582</c:v>
                </c:pt>
                <c:pt idx="29">
                  <c:v>0.12579422616227431</c:v>
                </c:pt>
                <c:pt idx="30">
                  <c:v>0.12656729160605676</c:v>
                </c:pt>
                <c:pt idx="31">
                  <c:v>0.11478745585891813</c:v>
                </c:pt>
                <c:pt idx="32">
                  <c:v>0.1258970363903032</c:v>
                </c:pt>
                <c:pt idx="33">
                  <c:v>0.12473571140279777</c:v>
                </c:pt>
                <c:pt idx="34">
                  <c:v>0.12672311003991582</c:v>
                </c:pt>
                <c:pt idx="35">
                  <c:v>0.12827542805429815</c:v>
                </c:pt>
                <c:pt idx="36">
                  <c:v>0.1344393782693761</c:v>
                </c:pt>
                <c:pt idx="37">
                  <c:v>0.15267790485006494</c:v>
                </c:pt>
                <c:pt idx="38">
                  <c:v>0.15275699686390823</c:v>
                </c:pt>
                <c:pt idx="39">
                  <c:v>0.15663776343828373</c:v>
                </c:pt>
                <c:pt idx="40">
                  <c:v>0.15664473320842445</c:v>
                </c:pt>
                <c:pt idx="41">
                  <c:v>0.15374722706513877</c:v>
                </c:pt>
                <c:pt idx="42">
                  <c:v>0.15377383516596069</c:v>
                </c:pt>
                <c:pt idx="43">
                  <c:v>0.15409370458384949</c:v>
                </c:pt>
                <c:pt idx="44">
                  <c:v>0.15493603558665808</c:v>
                </c:pt>
                <c:pt idx="45">
                  <c:v>0.15781820245422071</c:v>
                </c:pt>
                <c:pt idx="46">
                  <c:v>0.15762245818987322</c:v>
                </c:pt>
                <c:pt idx="47">
                  <c:v>0.15638125922869817</c:v>
                </c:pt>
                <c:pt idx="48">
                  <c:v>0.16087922002638688</c:v>
                </c:pt>
                <c:pt idx="49">
                  <c:v>0.13253968722736365</c:v>
                </c:pt>
                <c:pt idx="50">
                  <c:v>0.14284632252297577</c:v>
                </c:pt>
                <c:pt idx="51">
                  <c:v>0.1428155083515239</c:v>
                </c:pt>
                <c:pt idx="52">
                  <c:v>0.13417280856480154</c:v>
                </c:pt>
                <c:pt idx="53">
                  <c:v>0.13232221202236322</c:v>
                </c:pt>
                <c:pt idx="54">
                  <c:v>0.13697874321060491</c:v>
                </c:pt>
                <c:pt idx="55">
                  <c:v>0.13884285580547234</c:v>
                </c:pt>
                <c:pt idx="56">
                  <c:v>0.14071818993421703</c:v>
                </c:pt>
                <c:pt idx="57">
                  <c:v>0.13550219772407657</c:v>
                </c:pt>
                <c:pt idx="58">
                  <c:v>0.12003533845861601</c:v>
                </c:pt>
                <c:pt idx="59">
                  <c:v>0.12072120484548386</c:v>
                </c:pt>
                <c:pt idx="60">
                  <c:v>0.11728373975964966</c:v>
                </c:pt>
                <c:pt idx="61">
                  <c:v>0.1161899621814262</c:v>
                </c:pt>
                <c:pt idx="62">
                  <c:v>0.11851768442900386</c:v>
                </c:pt>
                <c:pt idx="63">
                  <c:v>0.11818049850322213</c:v>
                </c:pt>
                <c:pt idx="64">
                  <c:v>0.12114651638972718</c:v>
                </c:pt>
                <c:pt idx="65">
                  <c:v>0.12186109559363283</c:v>
                </c:pt>
                <c:pt idx="66">
                  <c:v>0.12151680490077903</c:v>
                </c:pt>
                <c:pt idx="67">
                  <c:v>0.12258198704925491</c:v>
                </c:pt>
                <c:pt idx="68">
                  <c:v>0.11514795569841944</c:v>
                </c:pt>
                <c:pt idx="69">
                  <c:v>0.11540928258048155</c:v>
                </c:pt>
                <c:pt idx="70">
                  <c:v>0.12227936044698361</c:v>
                </c:pt>
                <c:pt idx="71">
                  <c:v>0.10969205321416288</c:v>
                </c:pt>
                <c:pt idx="72">
                  <c:v>0.11735275089108764</c:v>
                </c:pt>
                <c:pt idx="73">
                  <c:v>0.11461288478294498</c:v>
                </c:pt>
                <c:pt idx="74">
                  <c:v>0.11574359498715253</c:v>
                </c:pt>
                <c:pt idx="75">
                  <c:v>0.11057007578468291</c:v>
                </c:pt>
                <c:pt idx="76">
                  <c:v>0.11125549242741034</c:v>
                </c:pt>
                <c:pt idx="77">
                  <c:v>0.11876209339618811</c:v>
                </c:pt>
                <c:pt idx="78">
                  <c:v>0.13869419422072107</c:v>
                </c:pt>
                <c:pt idx="79">
                  <c:v>0.14157933943047046</c:v>
                </c:pt>
                <c:pt idx="80">
                  <c:v>0.14114456348712864</c:v>
                </c:pt>
                <c:pt idx="81">
                  <c:v>0.14538227119482783</c:v>
                </c:pt>
                <c:pt idx="82">
                  <c:v>0.14537573654685634</c:v>
                </c:pt>
                <c:pt idx="83">
                  <c:v>0.15742720252663206</c:v>
                </c:pt>
                <c:pt idx="84">
                  <c:v>0.15614950062067523</c:v>
                </c:pt>
                <c:pt idx="85">
                  <c:v>0.14810866664269845</c:v>
                </c:pt>
                <c:pt idx="86">
                  <c:v>0.15439137517352733</c:v>
                </c:pt>
                <c:pt idx="87">
                  <c:v>0.15479239579834281</c:v>
                </c:pt>
                <c:pt idx="88">
                  <c:v>0.17239315406289932</c:v>
                </c:pt>
                <c:pt idx="89">
                  <c:v>0.17315688061486317</c:v>
                </c:pt>
                <c:pt idx="90">
                  <c:v>0.16559622520922376</c:v>
                </c:pt>
                <c:pt idx="91">
                  <c:v>0.16991015142878924</c:v>
                </c:pt>
                <c:pt idx="92">
                  <c:v>0.1714504647595497</c:v>
                </c:pt>
                <c:pt idx="93">
                  <c:v>0.16949165485473336</c:v>
                </c:pt>
                <c:pt idx="94">
                  <c:v>0.17612768269717793</c:v>
                </c:pt>
                <c:pt idx="95">
                  <c:v>0.17211607531515835</c:v>
                </c:pt>
                <c:pt idx="96">
                  <c:v>0.16874428551409101</c:v>
                </c:pt>
                <c:pt idx="97">
                  <c:v>0.16425971474600312</c:v>
                </c:pt>
                <c:pt idx="98">
                  <c:v>0.16118727824186416</c:v>
                </c:pt>
                <c:pt idx="99">
                  <c:v>0.14837118029783652</c:v>
                </c:pt>
                <c:pt idx="100">
                  <c:v>0.15383700818418833</c:v>
                </c:pt>
                <c:pt idx="101">
                  <c:v>0.15639050586599146</c:v>
                </c:pt>
                <c:pt idx="102">
                  <c:v>0.15312631395683532</c:v>
                </c:pt>
                <c:pt idx="103">
                  <c:v>0.16471325812183993</c:v>
                </c:pt>
                <c:pt idx="104">
                  <c:v>0.14443376674556471</c:v>
                </c:pt>
                <c:pt idx="105">
                  <c:v>0.14441130493519486</c:v>
                </c:pt>
                <c:pt idx="106">
                  <c:v>0.14612911581851318</c:v>
                </c:pt>
                <c:pt idx="107">
                  <c:v>0.1424140042686908</c:v>
                </c:pt>
                <c:pt idx="108">
                  <c:v>0.14024264307615078</c:v>
                </c:pt>
                <c:pt idx="109">
                  <c:v>0.11802707951261807</c:v>
                </c:pt>
                <c:pt idx="110">
                  <c:v>0.11692629477755981</c:v>
                </c:pt>
                <c:pt idx="111">
                  <c:v>0.11688581191631976</c:v>
                </c:pt>
                <c:pt idx="112">
                  <c:v>0.10687099329790042</c:v>
                </c:pt>
                <c:pt idx="113">
                  <c:v>0.11496261569734076</c:v>
                </c:pt>
                <c:pt idx="114">
                  <c:v>0.11706707755789779</c:v>
                </c:pt>
                <c:pt idx="115">
                  <c:v>0.10541166312695577</c:v>
                </c:pt>
                <c:pt idx="116">
                  <c:v>0.13475212736156192</c:v>
                </c:pt>
                <c:pt idx="117">
                  <c:v>0.13590008528044187</c:v>
                </c:pt>
                <c:pt idx="118">
                  <c:v>0.13589348409168669</c:v>
                </c:pt>
                <c:pt idx="119">
                  <c:v>0.13625212388724739</c:v>
                </c:pt>
                <c:pt idx="120">
                  <c:v>0.1358529873125269</c:v>
                </c:pt>
                <c:pt idx="121">
                  <c:v>0.12594976871868344</c:v>
                </c:pt>
                <c:pt idx="122">
                  <c:v>0.12402666828598032</c:v>
                </c:pt>
                <c:pt idx="123">
                  <c:v>0.12227020580858733</c:v>
                </c:pt>
                <c:pt idx="124">
                  <c:v>0.10907601439262142</c:v>
                </c:pt>
                <c:pt idx="125">
                  <c:v>0.11126557011652147</c:v>
                </c:pt>
                <c:pt idx="126">
                  <c:v>0.11187413769681705</c:v>
                </c:pt>
                <c:pt idx="127">
                  <c:v>0.12108627944895092</c:v>
                </c:pt>
                <c:pt idx="128">
                  <c:v>0.12235471282238644</c:v>
                </c:pt>
                <c:pt idx="129">
                  <c:v>0.12235895615818768</c:v>
                </c:pt>
                <c:pt idx="130">
                  <c:v>0.13388962967296175</c:v>
                </c:pt>
                <c:pt idx="131">
                  <c:v>0.14030334003822914</c:v>
                </c:pt>
                <c:pt idx="132">
                  <c:v>0.14185757936801943</c:v>
                </c:pt>
                <c:pt idx="133">
                  <c:v>0.14163119185298906</c:v>
                </c:pt>
                <c:pt idx="134">
                  <c:v>0.1372881740841016</c:v>
                </c:pt>
                <c:pt idx="135">
                  <c:v>0.1353227052083599</c:v>
                </c:pt>
                <c:pt idx="136">
                  <c:v>0.13622093945577776</c:v>
                </c:pt>
                <c:pt idx="137">
                  <c:v>0.10826282589712742</c:v>
                </c:pt>
                <c:pt idx="138">
                  <c:v>0.10945854363193511</c:v>
                </c:pt>
                <c:pt idx="139">
                  <c:v>0.12338406489883416</c:v>
                </c:pt>
                <c:pt idx="140">
                  <c:v>0.12291989235947136</c:v>
                </c:pt>
                <c:pt idx="141">
                  <c:v>0.12334032453120311</c:v>
                </c:pt>
                <c:pt idx="142">
                  <c:v>0.12281228184932989</c:v>
                </c:pt>
                <c:pt idx="143">
                  <c:v>0.12353414564000145</c:v>
                </c:pt>
                <c:pt idx="144">
                  <c:v>0.12250499442509676</c:v>
                </c:pt>
                <c:pt idx="145">
                  <c:v>0.12754892591101319</c:v>
                </c:pt>
                <c:pt idx="146">
                  <c:v>0.12668438824644576</c:v>
                </c:pt>
                <c:pt idx="147">
                  <c:v>0.13765171437345441</c:v>
                </c:pt>
                <c:pt idx="148">
                  <c:v>0.13578577822859195</c:v>
                </c:pt>
                <c:pt idx="149">
                  <c:v>0.13480411290979891</c:v>
                </c:pt>
                <c:pt idx="150">
                  <c:v>0.14650992061544529</c:v>
                </c:pt>
                <c:pt idx="151">
                  <c:v>0.1357304681167055</c:v>
                </c:pt>
                <c:pt idx="152">
                  <c:v>0.12932851291503941</c:v>
                </c:pt>
                <c:pt idx="153">
                  <c:v>0.12778793440242842</c:v>
                </c:pt>
                <c:pt idx="154">
                  <c:v>0.12655274841485994</c:v>
                </c:pt>
                <c:pt idx="155">
                  <c:v>0.1206195085740405</c:v>
                </c:pt>
                <c:pt idx="156">
                  <c:v>0.12181007726273957</c:v>
                </c:pt>
                <c:pt idx="157">
                  <c:v>0.12104765149599629</c:v>
                </c:pt>
                <c:pt idx="158">
                  <c:v>0.12196590543886035</c:v>
                </c:pt>
                <c:pt idx="159">
                  <c:v>0.12053374577854291</c:v>
                </c:pt>
                <c:pt idx="160">
                  <c:v>0.10839968802148865</c:v>
                </c:pt>
                <c:pt idx="161">
                  <c:v>0.11116888240610219</c:v>
                </c:pt>
                <c:pt idx="162">
                  <c:v>0.11062087966939303</c:v>
                </c:pt>
                <c:pt idx="163">
                  <c:v>0.110615671319481</c:v>
                </c:pt>
                <c:pt idx="164">
                  <c:v>0.10898743972307651</c:v>
                </c:pt>
                <c:pt idx="165">
                  <c:v>0.10930886722786484</c:v>
                </c:pt>
                <c:pt idx="166">
                  <c:v>0.10604755431865354</c:v>
                </c:pt>
                <c:pt idx="167">
                  <c:v>0.1159180544668935</c:v>
                </c:pt>
                <c:pt idx="168">
                  <c:v>0.10314864720121945</c:v>
                </c:pt>
                <c:pt idx="169">
                  <c:v>9.7656464228908307E-2</c:v>
                </c:pt>
                <c:pt idx="170">
                  <c:v>0.10169551728385066</c:v>
                </c:pt>
                <c:pt idx="171">
                  <c:v>8.940599031874262E-2</c:v>
                </c:pt>
                <c:pt idx="172">
                  <c:v>8.9138811348294253E-2</c:v>
                </c:pt>
                <c:pt idx="173">
                  <c:v>8.9135721440456867E-2</c:v>
                </c:pt>
                <c:pt idx="174">
                  <c:v>9.0964882615148873E-2</c:v>
                </c:pt>
                <c:pt idx="175">
                  <c:v>9.1694225569991211E-2</c:v>
                </c:pt>
                <c:pt idx="176">
                  <c:v>9.2736196546514812E-2</c:v>
                </c:pt>
                <c:pt idx="177">
                  <c:v>9.1936307205806547E-2</c:v>
                </c:pt>
                <c:pt idx="178">
                  <c:v>9.217088262144546E-2</c:v>
                </c:pt>
                <c:pt idx="179">
                  <c:v>9.0910767041266285E-2</c:v>
                </c:pt>
                <c:pt idx="180">
                  <c:v>9.2603449679872704E-2</c:v>
                </c:pt>
                <c:pt idx="181">
                  <c:v>9.4492837065027813E-2</c:v>
                </c:pt>
                <c:pt idx="182">
                  <c:v>9.1400732113349772E-2</c:v>
                </c:pt>
                <c:pt idx="183">
                  <c:v>9.1962010722879503E-2</c:v>
                </c:pt>
                <c:pt idx="184">
                  <c:v>9.3856478147214525E-2</c:v>
                </c:pt>
                <c:pt idx="185">
                  <c:v>9.5289521346236611E-2</c:v>
                </c:pt>
                <c:pt idx="186">
                  <c:v>9.5297517716989452E-2</c:v>
                </c:pt>
                <c:pt idx="187">
                  <c:v>9.5561912978554625E-2</c:v>
                </c:pt>
                <c:pt idx="188">
                  <c:v>8.3570992029331798E-2</c:v>
                </c:pt>
                <c:pt idx="189">
                  <c:v>7.7858546997732425E-2</c:v>
                </c:pt>
                <c:pt idx="190">
                  <c:v>9.0928056484795544E-2</c:v>
                </c:pt>
                <c:pt idx="191">
                  <c:v>8.9220461752430952E-2</c:v>
                </c:pt>
                <c:pt idx="192">
                  <c:v>8.5296608297973156E-2</c:v>
                </c:pt>
                <c:pt idx="193">
                  <c:v>8.5611113147307003E-2</c:v>
                </c:pt>
                <c:pt idx="194">
                  <c:v>8.5470689413622458E-2</c:v>
                </c:pt>
                <c:pt idx="195">
                  <c:v>8.6338495402409815E-2</c:v>
                </c:pt>
                <c:pt idx="196">
                  <c:v>9.8123746821781183E-2</c:v>
                </c:pt>
                <c:pt idx="197">
                  <c:v>9.613836719722374E-2</c:v>
                </c:pt>
                <c:pt idx="198">
                  <c:v>9.6454932678251198E-2</c:v>
                </c:pt>
                <c:pt idx="199">
                  <c:v>9.6063202989649793E-2</c:v>
                </c:pt>
                <c:pt idx="200">
                  <c:v>9.5420466368474982E-2</c:v>
                </c:pt>
                <c:pt idx="201">
                  <c:v>0.10191295696001514</c:v>
                </c:pt>
                <c:pt idx="202">
                  <c:v>9.6595918722600829E-2</c:v>
                </c:pt>
                <c:pt idx="203">
                  <c:v>9.4313396771626729E-2</c:v>
                </c:pt>
                <c:pt idx="204">
                  <c:v>0.10389630905913723</c:v>
                </c:pt>
                <c:pt idx="205">
                  <c:v>9.9585666335323883E-2</c:v>
                </c:pt>
                <c:pt idx="206">
                  <c:v>9.9342770314985257E-2</c:v>
                </c:pt>
                <c:pt idx="207">
                  <c:v>9.9260538039753557E-2</c:v>
                </c:pt>
                <c:pt idx="208">
                  <c:v>9.864335514626299E-2</c:v>
                </c:pt>
                <c:pt idx="209">
                  <c:v>9.8747340694823951E-2</c:v>
                </c:pt>
                <c:pt idx="210">
                  <c:v>0.1045100547508632</c:v>
                </c:pt>
                <c:pt idx="211">
                  <c:v>9.6760363159998072E-2</c:v>
                </c:pt>
                <c:pt idx="212">
                  <c:v>9.4833052819128322E-2</c:v>
                </c:pt>
                <c:pt idx="213">
                  <c:v>9.4832630448247079E-2</c:v>
                </c:pt>
                <c:pt idx="214">
                  <c:v>9.5296296253712678E-2</c:v>
                </c:pt>
                <c:pt idx="215">
                  <c:v>9.5185607548168669E-2</c:v>
                </c:pt>
                <c:pt idx="216">
                  <c:v>9.3436549556413354E-2</c:v>
                </c:pt>
                <c:pt idx="217">
                  <c:v>7.7600982530180357E-2</c:v>
                </c:pt>
                <c:pt idx="218">
                  <c:v>7.8824411082908372E-2</c:v>
                </c:pt>
                <c:pt idx="219">
                  <c:v>7.8451115757695658E-2</c:v>
                </c:pt>
                <c:pt idx="220">
                  <c:v>0.10234276237201947</c:v>
                </c:pt>
                <c:pt idx="221">
                  <c:v>0.10328081133493949</c:v>
                </c:pt>
                <c:pt idx="222">
                  <c:v>9.0537556898435206E-2</c:v>
                </c:pt>
                <c:pt idx="223">
                  <c:v>9.0878397076070372E-2</c:v>
                </c:pt>
                <c:pt idx="224">
                  <c:v>9.471426148834565E-2</c:v>
                </c:pt>
                <c:pt idx="225">
                  <c:v>8.9220783041144933E-2</c:v>
                </c:pt>
                <c:pt idx="226">
                  <c:v>8.9441080374297433E-2</c:v>
                </c:pt>
                <c:pt idx="227">
                  <c:v>8.9234875257985943E-2</c:v>
                </c:pt>
                <c:pt idx="228">
                  <c:v>8.9047892116575489E-2</c:v>
                </c:pt>
                <c:pt idx="229">
                  <c:v>9.2163868391278242E-2</c:v>
                </c:pt>
                <c:pt idx="230">
                  <c:v>9.5844432264631546E-2</c:v>
                </c:pt>
                <c:pt idx="231">
                  <c:v>9.4259571476912662E-2</c:v>
                </c:pt>
                <c:pt idx="232">
                  <c:v>0.10091987577651393</c:v>
                </c:pt>
                <c:pt idx="233">
                  <c:v>9.8298714806587639E-2</c:v>
                </c:pt>
                <c:pt idx="234">
                  <c:v>0.10100809662701525</c:v>
                </c:pt>
                <c:pt idx="235">
                  <c:v>0.10106057832050959</c:v>
                </c:pt>
                <c:pt idx="236">
                  <c:v>0.10100822051651964</c:v>
                </c:pt>
                <c:pt idx="237">
                  <c:v>0.10065108167433179</c:v>
                </c:pt>
                <c:pt idx="238">
                  <c:v>0.10025887053755635</c:v>
                </c:pt>
                <c:pt idx="239">
                  <c:v>0.10177632635769915</c:v>
                </c:pt>
                <c:pt idx="240">
                  <c:v>0.11670640181888453</c:v>
                </c:pt>
                <c:pt idx="241">
                  <c:v>0.10088271399559416</c:v>
                </c:pt>
                <c:pt idx="242">
                  <c:v>0.10373119799803597</c:v>
                </c:pt>
                <c:pt idx="243">
                  <c:v>0.10823336479439957</c:v>
                </c:pt>
                <c:pt idx="244">
                  <c:v>0.11057816539011411</c:v>
                </c:pt>
                <c:pt idx="245">
                  <c:v>0.11588277990508895</c:v>
                </c:pt>
                <c:pt idx="246">
                  <c:v>0.1152922429326943</c:v>
                </c:pt>
                <c:pt idx="247">
                  <c:v>0.11654176854860114</c:v>
                </c:pt>
                <c:pt idx="248">
                  <c:v>0.1157874194960767</c:v>
                </c:pt>
                <c:pt idx="249">
                  <c:v>0.11737323293813109</c:v>
                </c:pt>
                <c:pt idx="250">
                  <c:v>0.11549771095572237</c:v>
                </c:pt>
                <c:pt idx="251">
                  <c:v>0.1154054350218929</c:v>
                </c:pt>
                <c:pt idx="252">
                  <c:v>0.12737319998013624</c:v>
                </c:pt>
                <c:pt idx="253">
                  <c:v>0.11963177216417531</c:v>
                </c:pt>
                <c:pt idx="254">
                  <c:v>0.12316836281939217</c:v>
                </c:pt>
                <c:pt idx="255">
                  <c:v>0.1227417863064679</c:v>
                </c:pt>
                <c:pt idx="256">
                  <c:v>0.12089303254926391</c:v>
                </c:pt>
                <c:pt idx="257">
                  <c:v>0.1205617727801729</c:v>
                </c:pt>
                <c:pt idx="258">
                  <c:v>0.12091797018910824</c:v>
                </c:pt>
                <c:pt idx="259">
                  <c:v>0.12160534230509862</c:v>
                </c:pt>
                <c:pt idx="260">
                  <c:v>0.12702847924438521</c:v>
                </c:pt>
                <c:pt idx="261">
                  <c:v>0.11869866304646981</c:v>
                </c:pt>
                <c:pt idx="262">
                  <c:v>0.12836626075153454</c:v>
                </c:pt>
                <c:pt idx="263">
                  <c:v>0.12613998518175618</c:v>
                </c:pt>
                <c:pt idx="264">
                  <c:v>0.12581883811536276</c:v>
                </c:pt>
                <c:pt idx="265">
                  <c:v>0.12825130838072707</c:v>
                </c:pt>
                <c:pt idx="266">
                  <c:v>0.12230821134363376</c:v>
                </c:pt>
                <c:pt idx="267">
                  <c:v>0.12430386492106614</c:v>
                </c:pt>
                <c:pt idx="268">
                  <c:v>0.13044330433170509</c:v>
                </c:pt>
                <c:pt idx="269">
                  <c:v>0.13115640454156344</c:v>
                </c:pt>
                <c:pt idx="270">
                  <c:v>0.13672157272679852</c:v>
                </c:pt>
                <c:pt idx="271">
                  <c:v>0.13330947262007259</c:v>
                </c:pt>
                <c:pt idx="272">
                  <c:v>0.13546889988496563</c:v>
                </c:pt>
                <c:pt idx="273">
                  <c:v>0.11720998394125993</c:v>
                </c:pt>
                <c:pt idx="274">
                  <c:v>0.11671405990580808</c:v>
                </c:pt>
                <c:pt idx="275">
                  <c:v>0.10633649649705336</c:v>
                </c:pt>
                <c:pt idx="276">
                  <c:v>0.10419075641696614</c:v>
                </c:pt>
                <c:pt idx="277">
                  <c:v>0.10564105162750889</c:v>
                </c:pt>
                <c:pt idx="278">
                  <c:v>0.1066822929681959</c:v>
                </c:pt>
                <c:pt idx="279">
                  <c:v>0.10720198213167634</c:v>
                </c:pt>
                <c:pt idx="280">
                  <c:v>0.10808712471781495</c:v>
                </c:pt>
                <c:pt idx="281">
                  <c:v>0.11353612151972554</c:v>
                </c:pt>
                <c:pt idx="282">
                  <c:v>0.11389218046337034</c:v>
                </c:pt>
                <c:pt idx="283">
                  <c:v>0.10591393391934863</c:v>
                </c:pt>
                <c:pt idx="284">
                  <c:v>0.10611882876451945</c:v>
                </c:pt>
                <c:pt idx="285">
                  <c:v>0.10552319676065065</c:v>
                </c:pt>
                <c:pt idx="286">
                  <c:v>0.102371327833611</c:v>
                </c:pt>
                <c:pt idx="287">
                  <c:v>0.10211911536236748</c:v>
                </c:pt>
                <c:pt idx="288">
                  <c:v>0.1012890017209907</c:v>
                </c:pt>
                <c:pt idx="289">
                  <c:v>9.057965612175807E-2</c:v>
                </c:pt>
                <c:pt idx="290">
                  <c:v>9.2332744338255668E-2</c:v>
                </c:pt>
                <c:pt idx="291">
                  <c:v>8.8871491167920175E-2</c:v>
                </c:pt>
                <c:pt idx="292">
                  <c:v>8.5573977423475125E-2</c:v>
                </c:pt>
                <c:pt idx="293">
                  <c:v>8.2928927680067682E-2</c:v>
                </c:pt>
                <c:pt idx="294">
                  <c:v>8.2599207705306002E-2</c:v>
                </c:pt>
                <c:pt idx="295">
                  <c:v>0.1136058523368887</c:v>
                </c:pt>
                <c:pt idx="296">
                  <c:v>0.11269384365522524</c:v>
                </c:pt>
                <c:pt idx="297">
                  <c:v>0.11380913585928581</c:v>
                </c:pt>
                <c:pt idx="298">
                  <c:v>0.11286767475505942</c:v>
                </c:pt>
                <c:pt idx="299">
                  <c:v>0.11430328868955007</c:v>
                </c:pt>
                <c:pt idx="300">
                  <c:v>0.1150065779447888</c:v>
                </c:pt>
                <c:pt idx="301">
                  <c:v>0.11420504134617718</c:v>
                </c:pt>
                <c:pt idx="302">
                  <c:v>0.10958074043931658</c:v>
                </c:pt>
                <c:pt idx="303">
                  <c:v>0.11087748916048745</c:v>
                </c:pt>
                <c:pt idx="304">
                  <c:v>0.1179703386491351</c:v>
                </c:pt>
                <c:pt idx="305">
                  <c:v>0.11743405710763885</c:v>
                </c:pt>
                <c:pt idx="306">
                  <c:v>0.11873797325174379</c:v>
                </c:pt>
                <c:pt idx="307">
                  <c:v>0.11676329185858689</c:v>
                </c:pt>
                <c:pt idx="308">
                  <c:v>0.11978435082725947</c:v>
                </c:pt>
                <c:pt idx="309">
                  <c:v>0.12016182855505199</c:v>
                </c:pt>
                <c:pt idx="310">
                  <c:v>0.12258485321032429</c:v>
                </c:pt>
                <c:pt idx="311">
                  <c:v>0.12131724094044109</c:v>
                </c:pt>
                <c:pt idx="312">
                  <c:v>0.117954229460304</c:v>
                </c:pt>
                <c:pt idx="313">
                  <c:v>0.1237164009712057</c:v>
                </c:pt>
                <c:pt idx="314">
                  <c:v>0.1257872539871453</c:v>
                </c:pt>
                <c:pt idx="315">
                  <c:v>0.12648139506045775</c:v>
                </c:pt>
                <c:pt idx="316">
                  <c:v>9.6985351761883706E-2</c:v>
                </c:pt>
                <c:pt idx="317">
                  <c:v>9.6223767416391659E-2</c:v>
                </c:pt>
                <c:pt idx="318">
                  <c:v>9.82844802285191E-2</c:v>
                </c:pt>
                <c:pt idx="319">
                  <c:v>9.7892246554285037E-2</c:v>
                </c:pt>
                <c:pt idx="320">
                  <c:v>9.9656742971785617E-2</c:v>
                </c:pt>
                <c:pt idx="321">
                  <c:v>0.11674678960053181</c:v>
                </c:pt>
                <c:pt idx="322">
                  <c:v>0.12176759345805145</c:v>
                </c:pt>
                <c:pt idx="323">
                  <c:v>0.12263064745881591</c:v>
                </c:pt>
                <c:pt idx="324">
                  <c:v>0.12267624165922522</c:v>
                </c:pt>
                <c:pt idx="325">
                  <c:v>0.11073974495686295</c:v>
                </c:pt>
                <c:pt idx="326">
                  <c:v>0.12386347618497881</c:v>
                </c:pt>
                <c:pt idx="327">
                  <c:v>0.12381714861908787</c:v>
                </c:pt>
                <c:pt idx="328">
                  <c:v>0.12259948402415978</c:v>
                </c:pt>
                <c:pt idx="329">
                  <c:v>0.12129897264329123</c:v>
                </c:pt>
                <c:pt idx="330">
                  <c:v>0.12861195453244348</c:v>
                </c:pt>
                <c:pt idx="331">
                  <c:v>0.12850420634350312</c:v>
                </c:pt>
                <c:pt idx="332">
                  <c:v>0.12751368095055218</c:v>
                </c:pt>
                <c:pt idx="333">
                  <c:v>0.12513880071024808</c:v>
                </c:pt>
                <c:pt idx="334">
                  <c:v>0.12278692285742611</c:v>
                </c:pt>
                <c:pt idx="335">
                  <c:v>0.12119614430175193</c:v>
                </c:pt>
                <c:pt idx="336">
                  <c:v>0.12451298832325255</c:v>
                </c:pt>
                <c:pt idx="337">
                  <c:v>0.13360531676375401</c:v>
                </c:pt>
                <c:pt idx="338">
                  <c:v>0.1336173767495776</c:v>
                </c:pt>
                <c:pt idx="339">
                  <c:v>0.1361851216274704</c:v>
                </c:pt>
                <c:pt idx="340">
                  <c:v>0.13870909440781315</c:v>
                </c:pt>
                <c:pt idx="341">
                  <c:v>0.13717280614429531</c:v>
                </c:pt>
                <c:pt idx="342">
                  <c:v>0.12596086555787894</c:v>
                </c:pt>
                <c:pt idx="343">
                  <c:v>0.12099126083847378</c:v>
                </c:pt>
                <c:pt idx="344">
                  <c:v>0.11487691087021283</c:v>
                </c:pt>
                <c:pt idx="345">
                  <c:v>0.1157808816750366</c:v>
                </c:pt>
                <c:pt idx="346">
                  <c:v>0.11499155654827906</c:v>
                </c:pt>
                <c:pt idx="347">
                  <c:v>9.7142474508152901E-2</c:v>
                </c:pt>
                <c:pt idx="348">
                  <c:v>9.6719800158168237E-2</c:v>
                </c:pt>
                <c:pt idx="349">
                  <c:v>9.799686634854371E-2</c:v>
                </c:pt>
                <c:pt idx="350">
                  <c:v>9.8191025247706079E-2</c:v>
                </c:pt>
                <c:pt idx="351">
                  <c:v>0.10644534947273766</c:v>
                </c:pt>
                <c:pt idx="352">
                  <c:v>0.10867181191732669</c:v>
                </c:pt>
                <c:pt idx="353">
                  <c:v>0.10827795314456463</c:v>
                </c:pt>
                <c:pt idx="354">
                  <c:v>0.11243581264669594</c:v>
                </c:pt>
                <c:pt idx="355">
                  <c:v>0.11895397044388621</c:v>
                </c:pt>
                <c:pt idx="356">
                  <c:v>0.12214947015171583</c:v>
                </c:pt>
                <c:pt idx="357">
                  <c:v>0.11918941909697166</c:v>
                </c:pt>
                <c:pt idx="358">
                  <c:v>0.12522060783006758</c:v>
                </c:pt>
                <c:pt idx="359">
                  <c:v>0.12745053938631862</c:v>
                </c:pt>
                <c:pt idx="360">
                  <c:v>0.12943545576349413</c:v>
                </c:pt>
                <c:pt idx="361">
                  <c:v>0.13255516490061045</c:v>
                </c:pt>
                <c:pt idx="362">
                  <c:v>0.14775838267059135</c:v>
                </c:pt>
                <c:pt idx="363">
                  <c:v>0.1510158705299787</c:v>
                </c:pt>
                <c:pt idx="364">
                  <c:v>0.15130545489620098</c:v>
                </c:pt>
                <c:pt idx="365">
                  <c:v>0.15690381383239366</c:v>
                </c:pt>
                <c:pt idx="366">
                  <c:v>0.21140712883214038</c:v>
                </c:pt>
                <c:pt idx="367">
                  <c:v>0.21722971122561971</c:v>
                </c:pt>
                <c:pt idx="368">
                  <c:v>0.22045110485156322</c:v>
                </c:pt>
                <c:pt idx="369">
                  <c:v>0.22297934326997959</c:v>
                </c:pt>
                <c:pt idx="370">
                  <c:v>0.22351854710047225</c:v>
                </c:pt>
                <c:pt idx="371">
                  <c:v>0.22349366303824278</c:v>
                </c:pt>
                <c:pt idx="372">
                  <c:v>0.21463106284465999</c:v>
                </c:pt>
                <c:pt idx="373">
                  <c:v>0.21319827808540553</c:v>
                </c:pt>
                <c:pt idx="374">
                  <c:v>0.21249993511068457</c:v>
                </c:pt>
                <c:pt idx="375">
                  <c:v>0.20968121019397859</c:v>
                </c:pt>
                <c:pt idx="376">
                  <c:v>0.20780519834240624</c:v>
                </c:pt>
                <c:pt idx="377">
                  <c:v>0.2068577196670473</c:v>
                </c:pt>
                <c:pt idx="378">
                  <c:v>0.20725187292302788</c:v>
                </c:pt>
                <c:pt idx="379">
                  <c:v>0.19853977962226399</c:v>
                </c:pt>
                <c:pt idx="380">
                  <c:v>0.19750673275037892</c:v>
                </c:pt>
                <c:pt idx="381">
                  <c:v>0.19315152344428899</c:v>
                </c:pt>
                <c:pt idx="382">
                  <c:v>0.1911123209685397</c:v>
                </c:pt>
                <c:pt idx="383">
                  <c:v>0.17860270556870048</c:v>
                </c:pt>
                <c:pt idx="384">
                  <c:v>0.17571677888112955</c:v>
                </c:pt>
                <c:pt idx="385">
                  <c:v>0.17496020879680682</c:v>
                </c:pt>
                <c:pt idx="386">
                  <c:v>0.16738138451508031</c:v>
                </c:pt>
                <c:pt idx="387">
                  <c:v>9.3597767605838406E-2</c:v>
                </c:pt>
                <c:pt idx="388">
                  <c:v>7.5002098015720026E-2</c:v>
                </c:pt>
                <c:pt idx="389">
                  <c:v>7.0379563560565128E-2</c:v>
                </c:pt>
                <c:pt idx="390">
                  <c:v>7.5280264052624446E-2</c:v>
                </c:pt>
                <c:pt idx="391">
                  <c:v>8.1150213702859381E-2</c:v>
                </c:pt>
                <c:pt idx="392">
                  <c:v>8.1619881229738581E-2</c:v>
                </c:pt>
                <c:pt idx="393">
                  <c:v>8.8698554484163722E-2</c:v>
                </c:pt>
                <c:pt idx="394">
                  <c:v>8.3740128943717657E-2</c:v>
                </c:pt>
                <c:pt idx="395">
                  <c:v>8.2592442632457755E-2</c:v>
                </c:pt>
                <c:pt idx="396">
                  <c:v>8.4334411439287882E-2</c:v>
                </c:pt>
                <c:pt idx="397">
                  <c:v>8.4156851113144207E-2</c:v>
                </c:pt>
                <c:pt idx="398">
                  <c:v>8.3895831657940956E-2</c:v>
                </c:pt>
                <c:pt idx="399">
                  <c:v>8.3826551042296554E-2</c:v>
                </c:pt>
                <c:pt idx="400">
                  <c:v>8.3119296454506261E-2</c:v>
                </c:pt>
                <c:pt idx="401">
                  <c:v>8.3960761684188562E-2</c:v>
                </c:pt>
                <c:pt idx="402">
                  <c:v>7.9381612904758883E-2</c:v>
                </c:pt>
                <c:pt idx="403">
                  <c:v>7.6999622545651708E-2</c:v>
                </c:pt>
                <c:pt idx="404">
                  <c:v>7.4990746666408814E-2</c:v>
                </c:pt>
                <c:pt idx="405">
                  <c:v>7.5387150284694365E-2</c:v>
                </c:pt>
                <c:pt idx="406">
                  <c:v>7.8383804368115165E-2</c:v>
                </c:pt>
                <c:pt idx="407">
                  <c:v>7.728269673286764E-2</c:v>
                </c:pt>
                <c:pt idx="408">
                  <c:v>7.6376660386167278E-2</c:v>
                </c:pt>
                <c:pt idx="409">
                  <c:v>8.5698786424526927E-2</c:v>
                </c:pt>
                <c:pt idx="410">
                  <c:v>8.4150112553145362E-2</c:v>
                </c:pt>
                <c:pt idx="411">
                  <c:v>7.6206449551896829E-2</c:v>
                </c:pt>
                <c:pt idx="412">
                  <c:v>8.7664644756407173E-2</c:v>
                </c:pt>
                <c:pt idx="413">
                  <c:v>9.0387275207196666E-2</c:v>
                </c:pt>
                <c:pt idx="414">
                  <c:v>7.8805971780314607E-2</c:v>
                </c:pt>
                <c:pt idx="415">
                  <c:v>7.8785338680953443E-2</c:v>
                </c:pt>
                <c:pt idx="416">
                  <c:v>7.8707582094216896E-2</c:v>
                </c:pt>
                <c:pt idx="417">
                  <c:v>7.8887281663217249E-2</c:v>
                </c:pt>
                <c:pt idx="418">
                  <c:v>8.9252966379728266E-2</c:v>
                </c:pt>
                <c:pt idx="419">
                  <c:v>8.722046141930706E-2</c:v>
                </c:pt>
                <c:pt idx="420">
                  <c:v>8.8226908457863754E-2</c:v>
                </c:pt>
                <c:pt idx="421">
                  <c:v>9.5051006522328757E-2</c:v>
                </c:pt>
                <c:pt idx="422">
                  <c:v>9.5091088199351387E-2</c:v>
                </c:pt>
                <c:pt idx="423">
                  <c:v>9.6014510223613597E-2</c:v>
                </c:pt>
                <c:pt idx="424">
                  <c:v>9.49863083080323E-2</c:v>
                </c:pt>
                <c:pt idx="425">
                  <c:v>9.5379756728315085E-2</c:v>
                </c:pt>
                <c:pt idx="426">
                  <c:v>9.5265371081193206E-2</c:v>
                </c:pt>
                <c:pt idx="427">
                  <c:v>9.747093612868038E-2</c:v>
                </c:pt>
                <c:pt idx="428">
                  <c:v>9.7413004545094009E-2</c:v>
                </c:pt>
                <c:pt idx="429">
                  <c:v>9.7278540594163757E-2</c:v>
                </c:pt>
                <c:pt idx="430">
                  <c:v>0.10393758393623037</c:v>
                </c:pt>
                <c:pt idx="431">
                  <c:v>0.10601879711320533</c:v>
                </c:pt>
                <c:pt idx="432">
                  <c:v>0.10673924661888165</c:v>
                </c:pt>
                <c:pt idx="433">
                  <c:v>9.2517535342305279E-2</c:v>
                </c:pt>
                <c:pt idx="434">
                  <c:v>9.0640463717844358E-2</c:v>
                </c:pt>
                <c:pt idx="435">
                  <c:v>9.0661588389574263E-2</c:v>
                </c:pt>
                <c:pt idx="436">
                  <c:v>9.0928297098330946E-2</c:v>
                </c:pt>
                <c:pt idx="437">
                  <c:v>9.0931470249238908E-2</c:v>
                </c:pt>
                <c:pt idx="438">
                  <c:v>9.196386599723165E-2</c:v>
                </c:pt>
                <c:pt idx="439">
                  <c:v>8.2571864000238651E-2</c:v>
                </c:pt>
                <c:pt idx="440">
                  <c:v>8.2421858382642252E-2</c:v>
                </c:pt>
                <c:pt idx="441">
                  <c:v>8.0521043696969483E-2</c:v>
                </c:pt>
                <c:pt idx="442">
                  <c:v>7.0395120660219801E-2</c:v>
                </c:pt>
                <c:pt idx="443">
                  <c:v>8.1371817715165939E-2</c:v>
                </c:pt>
                <c:pt idx="444">
                  <c:v>8.4507922017595064E-2</c:v>
                </c:pt>
                <c:pt idx="445">
                  <c:v>8.4542626813189442E-2</c:v>
                </c:pt>
                <c:pt idx="446">
                  <c:v>8.4495274171172655E-2</c:v>
                </c:pt>
                <c:pt idx="447">
                  <c:v>8.555769077508793E-2</c:v>
                </c:pt>
                <c:pt idx="448">
                  <c:v>8.1799130741007989E-2</c:v>
                </c:pt>
                <c:pt idx="449">
                  <c:v>8.246029872653482E-2</c:v>
                </c:pt>
                <c:pt idx="450">
                  <c:v>8.50581229588043E-2</c:v>
                </c:pt>
                <c:pt idx="451">
                  <c:v>6.7681433758558188E-2</c:v>
                </c:pt>
                <c:pt idx="452">
                  <c:v>7.0053549629131781E-2</c:v>
                </c:pt>
                <c:pt idx="453">
                  <c:v>6.6324031734537992E-2</c:v>
                </c:pt>
                <c:pt idx="454">
                  <c:v>6.7508185045769456E-2</c:v>
                </c:pt>
                <c:pt idx="455">
                  <c:v>6.703655495621394E-2</c:v>
                </c:pt>
                <c:pt idx="456">
                  <c:v>6.9629314822773111E-2</c:v>
                </c:pt>
                <c:pt idx="457">
                  <c:v>7.4081467538304885E-2</c:v>
                </c:pt>
                <c:pt idx="458">
                  <c:v>8.5862370144851249E-2</c:v>
                </c:pt>
                <c:pt idx="459">
                  <c:v>8.5281996843543553E-2</c:v>
                </c:pt>
                <c:pt idx="460">
                  <c:v>8.4780734002384381E-2</c:v>
                </c:pt>
                <c:pt idx="461">
                  <c:v>8.5838293256542436E-2</c:v>
                </c:pt>
                <c:pt idx="462">
                  <c:v>9.0050544813705835E-2</c:v>
                </c:pt>
                <c:pt idx="463">
                  <c:v>9.008540739177906E-2</c:v>
                </c:pt>
                <c:pt idx="464">
                  <c:v>9.0754783200572037E-2</c:v>
                </c:pt>
                <c:pt idx="465">
                  <c:v>9.6469498662023964E-2</c:v>
                </c:pt>
                <c:pt idx="466">
                  <c:v>0.11107351529050104</c:v>
                </c:pt>
                <c:pt idx="467">
                  <c:v>0.11183464690021026</c:v>
                </c:pt>
                <c:pt idx="468">
                  <c:v>0.11068922009363055</c:v>
                </c:pt>
                <c:pt idx="469">
                  <c:v>0.11168578652580953</c:v>
                </c:pt>
                <c:pt idx="470">
                  <c:v>0.11058563636318772</c:v>
                </c:pt>
                <c:pt idx="471">
                  <c:v>0.11205367173512178</c:v>
                </c:pt>
                <c:pt idx="472">
                  <c:v>0.11669539645975535</c:v>
                </c:pt>
                <c:pt idx="473">
                  <c:v>0.11436493403199134</c:v>
                </c:pt>
                <c:pt idx="474">
                  <c:v>0.11507431888708609</c:v>
                </c:pt>
                <c:pt idx="475">
                  <c:v>0.11680755987933349</c:v>
                </c:pt>
                <c:pt idx="476">
                  <c:v>0.12013674021917209</c:v>
                </c:pt>
                <c:pt idx="477">
                  <c:v>0.11865276391744553</c:v>
                </c:pt>
                <c:pt idx="478">
                  <c:v>0.11466488953577379</c:v>
                </c:pt>
                <c:pt idx="479">
                  <c:v>0.10268403405162778</c:v>
                </c:pt>
                <c:pt idx="480">
                  <c:v>0.10222972239732234</c:v>
                </c:pt>
                <c:pt idx="481">
                  <c:v>0.10313302998404646</c:v>
                </c:pt>
                <c:pt idx="482">
                  <c:v>0.10386693166620674</c:v>
                </c:pt>
                <c:pt idx="483">
                  <c:v>0.10865818352593502</c:v>
                </c:pt>
                <c:pt idx="484">
                  <c:v>0.11648432310551093</c:v>
                </c:pt>
                <c:pt idx="485">
                  <c:v>0.11960391884320311</c:v>
                </c:pt>
                <c:pt idx="486">
                  <c:v>0.11779265759148984</c:v>
                </c:pt>
                <c:pt idx="487">
                  <c:v>0.10690571946102441</c:v>
                </c:pt>
                <c:pt idx="488">
                  <c:v>0.10763046353909422</c:v>
                </c:pt>
                <c:pt idx="489">
                  <c:v>0.10811752043319464</c:v>
                </c:pt>
                <c:pt idx="490">
                  <c:v>0.13091601363018951</c:v>
                </c:pt>
                <c:pt idx="491">
                  <c:v>0.13147760421804067</c:v>
                </c:pt>
                <c:pt idx="492">
                  <c:v>0.12825417292630939</c:v>
                </c:pt>
                <c:pt idx="493">
                  <c:v>0.12547777293694568</c:v>
                </c:pt>
                <c:pt idx="494">
                  <c:v>0.12665802449392338</c:v>
                </c:pt>
                <c:pt idx="495">
                  <c:v>0.12499322095050139</c:v>
                </c:pt>
                <c:pt idx="496">
                  <c:v>0.12433192664772559</c:v>
                </c:pt>
                <c:pt idx="497">
                  <c:v>0.12246001308828491</c:v>
                </c:pt>
                <c:pt idx="498">
                  <c:v>0.12119424408846589</c:v>
                </c:pt>
                <c:pt idx="499">
                  <c:v>0.12201271905093326</c:v>
                </c:pt>
                <c:pt idx="500">
                  <c:v>0.1241859295568673</c:v>
                </c:pt>
                <c:pt idx="501">
                  <c:v>0.12544469018837531</c:v>
                </c:pt>
                <c:pt idx="502">
                  <c:v>0.12545060671959099</c:v>
                </c:pt>
                <c:pt idx="503">
                  <c:v>0.13319822337876772</c:v>
                </c:pt>
                <c:pt idx="504">
                  <c:v>0.13969472389251289</c:v>
                </c:pt>
                <c:pt idx="505">
                  <c:v>0.14161298361091151</c:v>
                </c:pt>
                <c:pt idx="506">
                  <c:v>0.13135859158954458</c:v>
                </c:pt>
                <c:pt idx="507">
                  <c:v>0.12693966274659094</c:v>
                </c:pt>
                <c:pt idx="508">
                  <c:v>0.12609258922178382</c:v>
                </c:pt>
                <c:pt idx="509">
                  <c:v>0.13095316394439288</c:v>
                </c:pt>
                <c:pt idx="510">
                  <c:v>0.14172054237749468</c:v>
                </c:pt>
                <c:pt idx="511">
                  <c:v>0.11619056587321057</c:v>
                </c:pt>
                <c:pt idx="512">
                  <c:v>0.11627363518787488</c:v>
                </c:pt>
                <c:pt idx="513">
                  <c:v>0.1194921274454431</c:v>
                </c:pt>
                <c:pt idx="514">
                  <c:v>0.11848766352525113</c:v>
                </c:pt>
                <c:pt idx="515">
                  <c:v>0.12416482701179425</c:v>
                </c:pt>
                <c:pt idx="516">
                  <c:v>0.12574601090527407</c:v>
                </c:pt>
                <c:pt idx="517">
                  <c:v>0.1263331110859334</c:v>
                </c:pt>
                <c:pt idx="518">
                  <c:v>0.12619951213108094</c:v>
                </c:pt>
                <c:pt idx="519">
                  <c:v>0.12611082601536036</c:v>
                </c:pt>
                <c:pt idx="520">
                  <c:v>0.12558872249573072</c:v>
                </c:pt>
                <c:pt idx="521">
                  <c:v>0.12535202904036113</c:v>
                </c:pt>
                <c:pt idx="522">
                  <c:v>0.12418844912952713</c:v>
                </c:pt>
                <c:pt idx="523">
                  <c:v>0.13012600614377648</c:v>
                </c:pt>
                <c:pt idx="524">
                  <c:v>0.11962715916259982</c:v>
                </c:pt>
                <c:pt idx="525">
                  <c:v>0.11329666792583507</c:v>
                </c:pt>
                <c:pt idx="526">
                  <c:v>0.10799384262367884</c:v>
                </c:pt>
                <c:pt idx="527">
                  <c:v>0.10884209409210464</c:v>
                </c:pt>
                <c:pt idx="528">
                  <c:v>0.10960175559416455</c:v>
                </c:pt>
                <c:pt idx="529">
                  <c:v>0.10997266734256213</c:v>
                </c:pt>
                <c:pt idx="530">
                  <c:v>0.10436972545573499</c:v>
                </c:pt>
                <c:pt idx="531">
                  <c:v>8.9845605873792075E-2</c:v>
                </c:pt>
                <c:pt idx="532">
                  <c:v>8.9536829723201761E-2</c:v>
                </c:pt>
                <c:pt idx="533">
                  <c:v>9.0641285269277588E-2</c:v>
                </c:pt>
                <c:pt idx="534">
                  <c:v>8.477110818524293E-2</c:v>
                </c:pt>
                <c:pt idx="535">
                  <c:v>8.8454924637292182E-2</c:v>
                </c:pt>
                <c:pt idx="536">
                  <c:v>8.5932312056315602E-2</c:v>
                </c:pt>
                <c:pt idx="537">
                  <c:v>8.3346615040877911E-2</c:v>
                </c:pt>
                <c:pt idx="538">
                  <c:v>8.3475350348397967E-2</c:v>
                </c:pt>
                <c:pt idx="539">
                  <c:v>8.3301024083284381E-2</c:v>
                </c:pt>
                <c:pt idx="540">
                  <c:v>8.5203051933958399E-2</c:v>
                </c:pt>
                <c:pt idx="541">
                  <c:v>8.5267400238075164E-2</c:v>
                </c:pt>
                <c:pt idx="542">
                  <c:v>8.3497520782953749E-2</c:v>
                </c:pt>
                <c:pt idx="543">
                  <c:v>8.3415035670302923E-2</c:v>
                </c:pt>
                <c:pt idx="544">
                  <c:v>6.920415158425644E-2</c:v>
                </c:pt>
                <c:pt idx="545">
                  <c:v>6.946326972437443E-2</c:v>
                </c:pt>
                <c:pt idx="546">
                  <c:v>6.5983113636453775E-2</c:v>
                </c:pt>
                <c:pt idx="547">
                  <c:v>6.5837903779316934E-2</c:v>
                </c:pt>
                <c:pt idx="548">
                  <c:v>6.5731094606780296E-2</c:v>
                </c:pt>
                <c:pt idx="549">
                  <c:v>6.3650489631104007E-2</c:v>
                </c:pt>
                <c:pt idx="550">
                  <c:v>6.3213135927695313E-2</c:v>
                </c:pt>
                <c:pt idx="551">
                  <c:v>6.2910878250841032E-2</c:v>
                </c:pt>
                <c:pt idx="552">
                  <c:v>6.2852025569339123E-2</c:v>
                </c:pt>
                <c:pt idx="553">
                  <c:v>6.1607669850548531E-2</c:v>
                </c:pt>
                <c:pt idx="554">
                  <c:v>6.032980600271929E-2</c:v>
                </c:pt>
                <c:pt idx="555">
                  <c:v>7.6117279930115508E-2</c:v>
                </c:pt>
                <c:pt idx="556">
                  <c:v>7.2643156960539385E-2</c:v>
                </c:pt>
                <c:pt idx="557">
                  <c:v>6.7192064045497199E-2</c:v>
                </c:pt>
                <c:pt idx="558">
                  <c:v>6.8907691478959296E-2</c:v>
                </c:pt>
                <c:pt idx="559">
                  <c:v>6.5948054752842739E-2</c:v>
                </c:pt>
                <c:pt idx="560">
                  <c:v>6.5814251347655284E-2</c:v>
                </c:pt>
                <c:pt idx="561">
                  <c:v>6.4428009056328547E-2</c:v>
                </c:pt>
                <c:pt idx="562">
                  <c:v>6.6106250821726179E-2</c:v>
                </c:pt>
                <c:pt idx="563">
                  <c:v>6.5646295560310569E-2</c:v>
                </c:pt>
                <c:pt idx="564">
                  <c:v>7.5039198915900968E-2</c:v>
                </c:pt>
                <c:pt idx="565">
                  <c:v>7.3943384983666871E-2</c:v>
                </c:pt>
                <c:pt idx="566">
                  <c:v>8.1933065137565333E-2</c:v>
                </c:pt>
                <c:pt idx="567">
                  <c:v>8.549284317076318E-2</c:v>
                </c:pt>
                <c:pt idx="568">
                  <c:v>8.5953526912480177E-2</c:v>
                </c:pt>
                <c:pt idx="569">
                  <c:v>8.8314278985436978E-2</c:v>
                </c:pt>
                <c:pt idx="570">
                  <c:v>8.6498298875244975E-2</c:v>
                </c:pt>
                <c:pt idx="571">
                  <c:v>8.7369474046302686E-2</c:v>
                </c:pt>
                <c:pt idx="572">
                  <c:v>8.9462352197363801E-2</c:v>
                </c:pt>
                <c:pt idx="573">
                  <c:v>8.9324910823966347E-2</c:v>
                </c:pt>
                <c:pt idx="574">
                  <c:v>8.9658784064361896E-2</c:v>
                </c:pt>
                <c:pt idx="575">
                  <c:v>8.9800057287100263E-2</c:v>
                </c:pt>
                <c:pt idx="576">
                  <c:v>7.6455279083301395E-2</c:v>
                </c:pt>
                <c:pt idx="577">
                  <c:v>7.6047683835363603E-2</c:v>
                </c:pt>
                <c:pt idx="578">
                  <c:v>8.0346234876496642E-2</c:v>
                </c:pt>
                <c:pt idx="579">
                  <c:v>7.7824330356380408E-2</c:v>
                </c:pt>
                <c:pt idx="580">
                  <c:v>7.7477359216912817E-2</c:v>
                </c:pt>
                <c:pt idx="581">
                  <c:v>8.0725132803591865E-2</c:v>
                </c:pt>
                <c:pt idx="582">
                  <c:v>0.11370718338607537</c:v>
                </c:pt>
                <c:pt idx="583">
                  <c:v>0.11391900027205498</c:v>
                </c:pt>
                <c:pt idx="584">
                  <c:v>0.11492785818893125</c:v>
                </c:pt>
                <c:pt idx="585">
                  <c:v>0.11053462752191728</c:v>
                </c:pt>
                <c:pt idx="586">
                  <c:v>0.11040819982530554</c:v>
                </c:pt>
                <c:pt idx="587">
                  <c:v>0.10560631231729037</c:v>
                </c:pt>
                <c:pt idx="588">
                  <c:v>0.10271752468543689</c:v>
                </c:pt>
                <c:pt idx="589">
                  <c:v>0.1021101836513954</c:v>
                </c:pt>
                <c:pt idx="590">
                  <c:v>0.10044865685576015</c:v>
                </c:pt>
                <c:pt idx="591">
                  <c:v>0.10118861601905015</c:v>
                </c:pt>
                <c:pt idx="592">
                  <c:v>0.10270950331787698</c:v>
                </c:pt>
                <c:pt idx="593">
                  <c:v>0.10432724979677378</c:v>
                </c:pt>
                <c:pt idx="594">
                  <c:v>0.10428943673053546</c:v>
                </c:pt>
                <c:pt idx="595">
                  <c:v>0.10434935625215669</c:v>
                </c:pt>
                <c:pt idx="596">
                  <c:v>0.10462468021429781</c:v>
                </c:pt>
                <c:pt idx="597">
                  <c:v>0.10913143000443469</c:v>
                </c:pt>
                <c:pt idx="598">
                  <c:v>0.11377023756780877</c:v>
                </c:pt>
                <c:pt idx="599">
                  <c:v>0.11337598975580378</c:v>
                </c:pt>
                <c:pt idx="600">
                  <c:v>0.11893244916352171</c:v>
                </c:pt>
                <c:pt idx="601">
                  <c:v>0.12050570888622827</c:v>
                </c:pt>
                <c:pt idx="602">
                  <c:v>0.11609699854510831</c:v>
                </c:pt>
                <c:pt idx="603">
                  <c:v>9.5646461084709478E-2</c:v>
                </c:pt>
                <c:pt idx="604">
                  <c:v>9.1884387158899253E-2</c:v>
                </c:pt>
                <c:pt idx="605">
                  <c:v>9.0594671982845487E-2</c:v>
                </c:pt>
                <c:pt idx="606">
                  <c:v>9.4304847012705778E-2</c:v>
                </c:pt>
                <c:pt idx="607">
                  <c:v>9.4954586809278485E-2</c:v>
                </c:pt>
                <c:pt idx="608">
                  <c:v>9.3389684421609234E-2</c:v>
                </c:pt>
                <c:pt idx="609">
                  <c:v>9.3305573105725834E-2</c:v>
                </c:pt>
                <c:pt idx="610">
                  <c:v>9.4817914151272664E-2</c:v>
                </c:pt>
                <c:pt idx="611">
                  <c:v>9.5858529305845153E-2</c:v>
                </c:pt>
                <c:pt idx="612">
                  <c:v>9.6600499805781254E-2</c:v>
                </c:pt>
                <c:pt idx="613">
                  <c:v>9.3803163499780046E-2</c:v>
                </c:pt>
                <c:pt idx="614">
                  <c:v>8.8763139977680927E-2</c:v>
                </c:pt>
                <c:pt idx="615">
                  <c:v>9.0917450729505425E-2</c:v>
                </c:pt>
                <c:pt idx="616">
                  <c:v>9.0413756319455099E-2</c:v>
                </c:pt>
                <c:pt idx="617">
                  <c:v>9.0387961058907368E-2</c:v>
                </c:pt>
                <c:pt idx="618">
                  <c:v>8.4073006666477088E-2</c:v>
                </c:pt>
                <c:pt idx="619">
                  <c:v>7.7151120752735808E-2</c:v>
                </c:pt>
                <c:pt idx="620">
                  <c:v>0.10598945733627436</c:v>
                </c:pt>
                <c:pt idx="621">
                  <c:v>0.10948569767755419</c:v>
                </c:pt>
                <c:pt idx="622">
                  <c:v>0.10664029923162123</c:v>
                </c:pt>
                <c:pt idx="623">
                  <c:v>0.10686105562071711</c:v>
                </c:pt>
                <c:pt idx="624">
                  <c:v>0.1060750620872755</c:v>
                </c:pt>
                <c:pt idx="625">
                  <c:v>0.10655876276267931</c:v>
                </c:pt>
                <c:pt idx="626">
                  <c:v>0.10830201485348946</c:v>
                </c:pt>
                <c:pt idx="627">
                  <c:v>0.10778736138710029</c:v>
                </c:pt>
                <c:pt idx="628">
                  <c:v>0.10978413551234244</c:v>
                </c:pt>
                <c:pt idx="629">
                  <c:v>0.10975711090571796</c:v>
                </c:pt>
                <c:pt idx="630">
                  <c:v>0.11095160808453072</c:v>
                </c:pt>
                <c:pt idx="631">
                  <c:v>0.11033305612840613</c:v>
                </c:pt>
                <c:pt idx="632">
                  <c:v>0.11045318497241012</c:v>
                </c:pt>
                <c:pt idx="633">
                  <c:v>0.11021600988609744</c:v>
                </c:pt>
                <c:pt idx="634">
                  <c:v>0.11025494358710373</c:v>
                </c:pt>
                <c:pt idx="635">
                  <c:v>0.11425304694423627</c:v>
                </c:pt>
                <c:pt idx="636">
                  <c:v>0.1136078713633623</c:v>
                </c:pt>
                <c:pt idx="637">
                  <c:v>0.11357932247726976</c:v>
                </c:pt>
                <c:pt idx="638">
                  <c:v>0.11356927505238813</c:v>
                </c:pt>
                <c:pt idx="639">
                  <c:v>0.11397063535338493</c:v>
                </c:pt>
                <c:pt idx="640">
                  <c:v>0.11257769169673638</c:v>
                </c:pt>
                <c:pt idx="641">
                  <c:v>8.3167194833580649E-2</c:v>
                </c:pt>
                <c:pt idx="642">
                  <c:v>7.5058644990661588E-2</c:v>
                </c:pt>
                <c:pt idx="643">
                  <c:v>7.8771942484311297E-2</c:v>
                </c:pt>
                <c:pt idx="644">
                  <c:v>7.6929664957992777E-2</c:v>
                </c:pt>
                <c:pt idx="645">
                  <c:v>8.2122265962308469E-2</c:v>
                </c:pt>
                <c:pt idx="646">
                  <c:v>9.2483206334274606E-2</c:v>
                </c:pt>
                <c:pt idx="647">
                  <c:v>8.9479761645536629E-2</c:v>
                </c:pt>
                <c:pt idx="648">
                  <c:v>8.9481688350369348E-2</c:v>
                </c:pt>
                <c:pt idx="649">
                  <c:v>8.8499509660226183E-2</c:v>
                </c:pt>
                <c:pt idx="650">
                  <c:v>8.8465947595999128E-2</c:v>
                </c:pt>
                <c:pt idx="651">
                  <c:v>9.051661145518089E-2</c:v>
                </c:pt>
                <c:pt idx="652">
                  <c:v>9.0402224651755819E-2</c:v>
                </c:pt>
                <c:pt idx="653">
                  <c:v>8.661912691540051E-2</c:v>
                </c:pt>
                <c:pt idx="654">
                  <c:v>8.5295837279295975E-2</c:v>
                </c:pt>
                <c:pt idx="655">
                  <c:v>8.4439740203474556E-2</c:v>
                </c:pt>
                <c:pt idx="656">
                  <c:v>8.8712362932609534E-2</c:v>
                </c:pt>
                <c:pt idx="657">
                  <c:v>8.7954599395127536E-2</c:v>
                </c:pt>
                <c:pt idx="658">
                  <c:v>9.2150008840233305E-2</c:v>
                </c:pt>
                <c:pt idx="659">
                  <c:v>9.2543450405859207E-2</c:v>
                </c:pt>
                <c:pt idx="660">
                  <c:v>9.2831177289624867E-2</c:v>
                </c:pt>
                <c:pt idx="661">
                  <c:v>9.2981061366545839E-2</c:v>
                </c:pt>
                <c:pt idx="662">
                  <c:v>8.9119232557063402E-2</c:v>
                </c:pt>
                <c:pt idx="663">
                  <c:v>9.4475460562826574E-2</c:v>
                </c:pt>
                <c:pt idx="664">
                  <c:v>8.9705900936002544E-2</c:v>
                </c:pt>
                <c:pt idx="665">
                  <c:v>8.484352113615351E-2</c:v>
                </c:pt>
                <c:pt idx="666">
                  <c:v>7.593351907678314E-2</c:v>
                </c:pt>
                <c:pt idx="667">
                  <c:v>7.3326800178232399E-2</c:v>
                </c:pt>
                <c:pt idx="668">
                  <c:v>7.6358337901887841E-2</c:v>
                </c:pt>
                <c:pt idx="669">
                  <c:v>7.6622456436918965E-2</c:v>
                </c:pt>
                <c:pt idx="670">
                  <c:v>7.7295739211483555E-2</c:v>
                </c:pt>
                <c:pt idx="671">
                  <c:v>8.3386256489662081E-2</c:v>
                </c:pt>
                <c:pt idx="672">
                  <c:v>8.3071314516863198E-2</c:v>
                </c:pt>
                <c:pt idx="673">
                  <c:v>8.2913688574915323E-2</c:v>
                </c:pt>
                <c:pt idx="674">
                  <c:v>8.7324915038827888E-2</c:v>
                </c:pt>
                <c:pt idx="675">
                  <c:v>8.6599886046114627E-2</c:v>
                </c:pt>
                <c:pt idx="676">
                  <c:v>8.645820580928168E-2</c:v>
                </c:pt>
                <c:pt idx="677">
                  <c:v>8.3808220162130867E-2</c:v>
                </c:pt>
                <c:pt idx="678">
                  <c:v>8.3846636755747134E-2</c:v>
                </c:pt>
                <c:pt idx="679">
                  <c:v>8.0498799907154001E-2</c:v>
                </c:pt>
                <c:pt idx="680">
                  <c:v>8.1712584699345128E-2</c:v>
                </c:pt>
                <c:pt idx="681">
                  <c:v>8.0993623849021659E-2</c:v>
                </c:pt>
                <c:pt idx="682">
                  <c:v>8.2741093024323892E-2</c:v>
                </c:pt>
                <c:pt idx="683">
                  <c:v>8.5130567752997988E-2</c:v>
                </c:pt>
                <c:pt idx="684">
                  <c:v>8.4618497685681818E-2</c:v>
                </c:pt>
                <c:pt idx="685">
                  <c:v>8.3179370677268466E-2</c:v>
                </c:pt>
                <c:pt idx="686">
                  <c:v>8.7599642136770114E-2</c:v>
                </c:pt>
                <c:pt idx="687">
                  <c:v>8.7763664260336841E-2</c:v>
                </c:pt>
                <c:pt idx="688">
                  <c:v>8.4768951698043882E-2</c:v>
                </c:pt>
                <c:pt idx="689">
                  <c:v>8.1742145382469586E-2</c:v>
                </c:pt>
                <c:pt idx="690">
                  <c:v>8.5716361895436161E-2</c:v>
                </c:pt>
                <c:pt idx="691">
                  <c:v>8.7129642654341213E-2</c:v>
                </c:pt>
                <c:pt idx="692">
                  <c:v>9.0658281414281242E-2</c:v>
                </c:pt>
                <c:pt idx="693">
                  <c:v>9.507593013831539E-2</c:v>
                </c:pt>
                <c:pt idx="694">
                  <c:v>9.7387456393596541E-2</c:v>
                </c:pt>
                <c:pt idx="695">
                  <c:v>9.7716595780714011E-2</c:v>
                </c:pt>
                <c:pt idx="696">
                  <c:v>9.9815117684098481E-2</c:v>
                </c:pt>
                <c:pt idx="697">
                  <c:v>0.10405116510980902</c:v>
                </c:pt>
                <c:pt idx="698">
                  <c:v>0.10115364730341381</c:v>
                </c:pt>
                <c:pt idx="699">
                  <c:v>0.10200476038295453</c:v>
                </c:pt>
                <c:pt idx="700">
                  <c:v>0.10242219702897702</c:v>
                </c:pt>
                <c:pt idx="701">
                  <c:v>9.9120761796389109E-2</c:v>
                </c:pt>
                <c:pt idx="702">
                  <c:v>9.9437777987094231E-2</c:v>
                </c:pt>
                <c:pt idx="703">
                  <c:v>0.10547816699515501</c:v>
                </c:pt>
                <c:pt idx="704">
                  <c:v>0.10738670398636821</c:v>
                </c:pt>
                <c:pt idx="705">
                  <c:v>0.10389396804398603</c:v>
                </c:pt>
                <c:pt idx="706">
                  <c:v>0.10354400204659228</c:v>
                </c:pt>
                <c:pt idx="707">
                  <c:v>9.9420051660254388E-2</c:v>
                </c:pt>
                <c:pt idx="708">
                  <c:v>9.944894177937677E-2</c:v>
                </c:pt>
                <c:pt idx="709">
                  <c:v>9.797826590906987E-2</c:v>
                </c:pt>
                <c:pt idx="710">
                  <c:v>0.10025548063233398</c:v>
                </c:pt>
                <c:pt idx="711">
                  <c:v>9.9120096486097015E-2</c:v>
                </c:pt>
                <c:pt idx="712">
                  <c:v>9.6620079557639946E-2</c:v>
                </c:pt>
                <c:pt idx="713">
                  <c:v>8.8987965495841495E-2</c:v>
                </c:pt>
                <c:pt idx="714">
                  <c:v>7.8233427791861807E-2</c:v>
                </c:pt>
                <c:pt idx="715">
                  <c:v>8.3204952561255485E-2</c:v>
                </c:pt>
                <c:pt idx="716">
                  <c:v>8.9027135984180022E-2</c:v>
                </c:pt>
                <c:pt idx="717">
                  <c:v>8.8834957022157032E-2</c:v>
                </c:pt>
                <c:pt idx="718">
                  <c:v>8.2244937035631752E-2</c:v>
                </c:pt>
                <c:pt idx="719">
                  <c:v>8.2547466847135542E-2</c:v>
                </c:pt>
                <c:pt idx="720">
                  <c:v>8.3784330476937285E-2</c:v>
                </c:pt>
                <c:pt idx="721">
                  <c:v>8.6485766087970678E-2</c:v>
                </c:pt>
                <c:pt idx="722">
                  <c:v>8.6813826941830458E-2</c:v>
                </c:pt>
                <c:pt idx="723">
                  <c:v>8.6593347936440287E-2</c:v>
                </c:pt>
                <c:pt idx="724">
                  <c:v>8.1331797853665927E-2</c:v>
                </c:pt>
                <c:pt idx="725">
                  <c:v>8.0017747366356612E-2</c:v>
                </c:pt>
                <c:pt idx="726">
                  <c:v>8.1734814434328756E-2</c:v>
                </c:pt>
                <c:pt idx="727">
                  <c:v>8.1242070545753026E-2</c:v>
                </c:pt>
                <c:pt idx="728">
                  <c:v>8.3759037676257544E-2</c:v>
                </c:pt>
                <c:pt idx="729">
                  <c:v>8.4415064985334604E-2</c:v>
                </c:pt>
                <c:pt idx="730">
                  <c:v>8.4469416175217402E-2</c:v>
                </c:pt>
                <c:pt idx="731">
                  <c:v>8.1561875272597978E-2</c:v>
                </c:pt>
                <c:pt idx="732">
                  <c:v>7.9769286113229684E-2</c:v>
                </c:pt>
                <c:pt idx="733">
                  <c:v>7.9556295917695433E-2</c:v>
                </c:pt>
                <c:pt idx="734">
                  <c:v>8.2945302943987748E-2</c:v>
                </c:pt>
                <c:pt idx="735">
                  <c:v>8.2275974664565973E-2</c:v>
                </c:pt>
                <c:pt idx="736">
                  <c:v>7.4430265814004831E-2</c:v>
                </c:pt>
                <c:pt idx="737">
                  <c:v>6.294048562294606E-2</c:v>
                </c:pt>
                <c:pt idx="738">
                  <c:v>6.5365507722551494E-2</c:v>
                </c:pt>
                <c:pt idx="739">
                  <c:v>6.5899441077780493E-2</c:v>
                </c:pt>
                <c:pt idx="740">
                  <c:v>6.6785878206150187E-2</c:v>
                </c:pt>
                <c:pt idx="741">
                  <c:v>7.0177348779702803E-2</c:v>
                </c:pt>
                <c:pt idx="742">
                  <c:v>6.4223753206015768E-2</c:v>
                </c:pt>
                <c:pt idx="743">
                  <c:v>6.4301089881410006E-2</c:v>
                </c:pt>
                <c:pt idx="744">
                  <c:v>6.6856013717324844E-2</c:v>
                </c:pt>
                <c:pt idx="745">
                  <c:v>6.6615451316212201E-2</c:v>
                </c:pt>
                <c:pt idx="746">
                  <c:v>6.5881835018815532E-2</c:v>
                </c:pt>
                <c:pt idx="747">
                  <c:v>6.4779881129140487E-2</c:v>
                </c:pt>
                <c:pt idx="748">
                  <c:v>7.1217420531446959E-2</c:v>
                </c:pt>
                <c:pt idx="749">
                  <c:v>6.9287739152772171E-2</c:v>
                </c:pt>
                <c:pt idx="750">
                  <c:v>6.8377500279409031E-2</c:v>
                </c:pt>
                <c:pt idx="751">
                  <c:v>6.8307662085212523E-2</c:v>
                </c:pt>
                <c:pt idx="752">
                  <c:v>6.9858248725681443E-2</c:v>
                </c:pt>
                <c:pt idx="753">
                  <c:v>6.9701054835701784E-2</c:v>
                </c:pt>
                <c:pt idx="754">
                  <c:v>7.2996028221662804E-2</c:v>
                </c:pt>
                <c:pt idx="755">
                  <c:v>6.8090010042989729E-2</c:v>
                </c:pt>
                <c:pt idx="756">
                  <c:v>6.6023347235405053E-2</c:v>
                </c:pt>
                <c:pt idx="757">
                  <c:v>5.9933674395312303E-2</c:v>
                </c:pt>
                <c:pt idx="758">
                  <c:v>5.9996921064194214E-2</c:v>
                </c:pt>
                <c:pt idx="759">
                  <c:v>6.112118457270279E-2</c:v>
                </c:pt>
                <c:pt idx="760">
                  <c:v>6.3662826379488488E-2</c:v>
                </c:pt>
                <c:pt idx="761">
                  <c:v>6.5007436212100242E-2</c:v>
                </c:pt>
                <c:pt idx="762">
                  <c:v>6.0658472475315903E-2</c:v>
                </c:pt>
                <c:pt idx="763">
                  <c:v>6.203924935955616E-2</c:v>
                </c:pt>
                <c:pt idx="764">
                  <c:v>6.1009813531947982E-2</c:v>
                </c:pt>
                <c:pt idx="765">
                  <c:v>5.7565377306788929E-2</c:v>
                </c:pt>
                <c:pt idx="766">
                  <c:v>6.0099144484598611E-2</c:v>
                </c:pt>
                <c:pt idx="767">
                  <c:v>7.105808768601958E-2</c:v>
                </c:pt>
                <c:pt idx="768">
                  <c:v>7.574378417932677E-2</c:v>
                </c:pt>
                <c:pt idx="769">
                  <c:v>7.0240155741410112E-2</c:v>
                </c:pt>
                <c:pt idx="770">
                  <c:v>7.2013298649235252E-2</c:v>
                </c:pt>
                <c:pt idx="771">
                  <c:v>7.620125150389552E-2</c:v>
                </c:pt>
                <c:pt idx="772">
                  <c:v>8.0242245268921639E-2</c:v>
                </c:pt>
                <c:pt idx="773">
                  <c:v>8.1870771169237175E-2</c:v>
                </c:pt>
                <c:pt idx="774">
                  <c:v>8.1684396643551913E-2</c:v>
                </c:pt>
                <c:pt idx="775">
                  <c:v>7.9764105058443918E-2</c:v>
                </c:pt>
                <c:pt idx="776">
                  <c:v>8.167150297879984E-2</c:v>
                </c:pt>
                <c:pt idx="777">
                  <c:v>8.1140436493092077E-2</c:v>
                </c:pt>
                <c:pt idx="778">
                  <c:v>8.094513425035528E-2</c:v>
                </c:pt>
                <c:pt idx="779">
                  <c:v>8.7606454536892697E-2</c:v>
                </c:pt>
                <c:pt idx="780">
                  <c:v>9.1766486914857087E-2</c:v>
                </c:pt>
                <c:pt idx="781">
                  <c:v>9.4092440589173432E-2</c:v>
                </c:pt>
                <c:pt idx="782">
                  <c:v>9.9968070021857813E-2</c:v>
                </c:pt>
                <c:pt idx="783">
                  <c:v>9.9807819724222757E-2</c:v>
                </c:pt>
                <c:pt idx="784">
                  <c:v>9.9955761915468233E-2</c:v>
                </c:pt>
                <c:pt idx="785">
                  <c:v>9.9925455679969438E-2</c:v>
                </c:pt>
                <c:pt idx="786">
                  <c:v>0.10183761990917835</c:v>
                </c:pt>
                <c:pt idx="787">
                  <c:v>0.10046001541242904</c:v>
                </c:pt>
                <c:pt idx="788">
                  <c:v>0.10316147266227169</c:v>
                </c:pt>
                <c:pt idx="789">
                  <c:v>9.9757477579832457E-2</c:v>
                </c:pt>
                <c:pt idx="790">
                  <c:v>0.10296602405757799</c:v>
                </c:pt>
                <c:pt idx="791">
                  <c:v>0.10191414424792881</c:v>
                </c:pt>
                <c:pt idx="792">
                  <c:v>9.9124344922292246E-2</c:v>
                </c:pt>
                <c:pt idx="793">
                  <c:v>9.6792544287740298E-2</c:v>
                </c:pt>
                <c:pt idx="794">
                  <c:v>9.7093664443441155E-2</c:v>
                </c:pt>
                <c:pt idx="795">
                  <c:v>0.10005815465154697</c:v>
                </c:pt>
                <c:pt idx="796">
                  <c:v>0.1006542417263635</c:v>
                </c:pt>
                <c:pt idx="797">
                  <c:v>9.9299373837820684E-2</c:v>
                </c:pt>
                <c:pt idx="798">
                  <c:v>0.10261636292750063</c:v>
                </c:pt>
                <c:pt idx="799">
                  <c:v>0.10457035850048488</c:v>
                </c:pt>
                <c:pt idx="800">
                  <c:v>9.5457452569763665E-2</c:v>
                </c:pt>
                <c:pt idx="801">
                  <c:v>8.5930550708267911E-2</c:v>
                </c:pt>
                <c:pt idx="802">
                  <c:v>8.531180661406515E-2</c:v>
                </c:pt>
                <c:pt idx="803">
                  <c:v>8.1442580461006442E-2</c:v>
                </c:pt>
                <c:pt idx="804">
                  <c:v>8.2492346226118743E-2</c:v>
                </c:pt>
                <c:pt idx="805">
                  <c:v>7.8836461906535427E-2</c:v>
                </c:pt>
                <c:pt idx="806">
                  <c:v>8.555519329088894E-2</c:v>
                </c:pt>
                <c:pt idx="807">
                  <c:v>8.5164772699315994E-2</c:v>
                </c:pt>
                <c:pt idx="808">
                  <c:v>8.9084388878818532E-2</c:v>
                </c:pt>
                <c:pt idx="809">
                  <c:v>8.0055787010298349E-2</c:v>
                </c:pt>
                <c:pt idx="810">
                  <c:v>8.5752365378428688E-2</c:v>
                </c:pt>
                <c:pt idx="811">
                  <c:v>8.2520936826722735E-2</c:v>
                </c:pt>
                <c:pt idx="812">
                  <c:v>8.2446028761194473E-2</c:v>
                </c:pt>
                <c:pt idx="813">
                  <c:v>8.2233806194396242E-2</c:v>
                </c:pt>
                <c:pt idx="814">
                  <c:v>7.8210793375707535E-2</c:v>
                </c:pt>
                <c:pt idx="815">
                  <c:v>7.88209783718401E-2</c:v>
                </c:pt>
                <c:pt idx="816">
                  <c:v>7.3076285710606217E-2</c:v>
                </c:pt>
                <c:pt idx="817">
                  <c:v>7.4710475220172046E-2</c:v>
                </c:pt>
                <c:pt idx="818">
                  <c:v>7.7321411504821955E-2</c:v>
                </c:pt>
                <c:pt idx="819">
                  <c:v>7.4710622515313393E-2</c:v>
                </c:pt>
                <c:pt idx="820">
                  <c:v>7.680753428221751E-2</c:v>
                </c:pt>
                <c:pt idx="821">
                  <c:v>7.7395628464940441E-2</c:v>
                </c:pt>
                <c:pt idx="822">
                  <c:v>8.3405726498754593E-2</c:v>
                </c:pt>
                <c:pt idx="823">
                  <c:v>8.376482548769433E-2</c:v>
                </c:pt>
                <c:pt idx="824">
                  <c:v>8.2596370441828423E-2</c:v>
                </c:pt>
                <c:pt idx="825">
                  <c:v>8.342458782147881E-2</c:v>
                </c:pt>
                <c:pt idx="826">
                  <c:v>8.2556299330461519E-2</c:v>
                </c:pt>
                <c:pt idx="827">
                  <c:v>7.7492274047370038E-2</c:v>
                </c:pt>
                <c:pt idx="828">
                  <c:v>7.7053809848703067E-2</c:v>
                </c:pt>
                <c:pt idx="829">
                  <c:v>7.2470095947461538E-2</c:v>
                </c:pt>
                <c:pt idx="830">
                  <c:v>7.3800158561912244E-2</c:v>
                </c:pt>
                <c:pt idx="831">
                  <c:v>6.8413749458502079E-2</c:v>
                </c:pt>
                <c:pt idx="832">
                  <c:v>6.9587052584617753E-2</c:v>
                </c:pt>
                <c:pt idx="833">
                  <c:v>7.1055935766134518E-2</c:v>
                </c:pt>
                <c:pt idx="834">
                  <c:v>6.9361156435191806E-2</c:v>
                </c:pt>
                <c:pt idx="835">
                  <c:v>7.0592642964616079E-2</c:v>
                </c:pt>
                <c:pt idx="836">
                  <c:v>6.726056789821086E-2</c:v>
                </c:pt>
                <c:pt idx="837">
                  <c:v>6.7987332726363217E-2</c:v>
                </c:pt>
                <c:pt idx="838">
                  <c:v>6.8988836220382488E-2</c:v>
                </c:pt>
                <c:pt idx="839">
                  <c:v>6.2396974368652033E-2</c:v>
                </c:pt>
                <c:pt idx="840">
                  <c:v>6.3333819428267435E-2</c:v>
                </c:pt>
                <c:pt idx="841">
                  <c:v>6.7635329787657211E-2</c:v>
                </c:pt>
                <c:pt idx="842">
                  <c:v>8.092839664910377E-2</c:v>
                </c:pt>
                <c:pt idx="843">
                  <c:v>7.4270070476167988E-2</c:v>
                </c:pt>
                <c:pt idx="844">
                  <c:v>8.0263652030697005E-2</c:v>
                </c:pt>
                <c:pt idx="845">
                  <c:v>8.0935495639820151E-2</c:v>
                </c:pt>
                <c:pt idx="846">
                  <c:v>8.0300343945275479E-2</c:v>
                </c:pt>
                <c:pt idx="847">
                  <c:v>8.2163755349577566E-2</c:v>
                </c:pt>
                <c:pt idx="848">
                  <c:v>0.10077611384138653</c:v>
                </c:pt>
                <c:pt idx="849">
                  <c:v>0.10075114160465978</c:v>
                </c:pt>
                <c:pt idx="850">
                  <c:v>0.10023270363211588</c:v>
                </c:pt>
                <c:pt idx="851">
                  <c:v>0.10284810439127369</c:v>
                </c:pt>
                <c:pt idx="852">
                  <c:v>0.10155975847754635</c:v>
                </c:pt>
                <c:pt idx="853">
                  <c:v>0.10209857836514373</c:v>
                </c:pt>
                <c:pt idx="854">
                  <c:v>0.1005866368019131</c:v>
                </c:pt>
                <c:pt idx="855">
                  <c:v>0.10427378443701382</c:v>
                </c:pt>
                <c:pt idx="856">
                  <c:v>0.10533943730016632</c:v>
                </c:pt>
                <c:pt idx="857">
                  <c:v>0.10425637870773691</c:v>
                </c:pt>
                <c:pt idx="858">
                  <c:v>0.10986286400098569</c:v>
                </c:pt>
                <c:pt idx="859">
                  <c:v>0.10990603714988666</c:v>
                </c:pt>
                <c:pt idx="860">
                  <c:v>0.10791137464520785</c:v>
                </c:pt>
                <c:pt idx="861">
                  <c:v>0.10785665865108363</c:v>
                </c:pt>
                <c:pt idx="862">
                  <c:v>0.10700923973285328</c:v>
                </c:pt>
                <c:pt idx="863">
                  <c:v>0.10448219639346905</c:v>
                </c:pt>
                <c:pt idx="864">
                  <c:v>0.1079855652683116</c:v>
                </c:pt>
                <c:pt idx="865">
                  <c:v>0.10733786811989811</c:v>
                </c:pt>
                <c:pt idx="866">
                  <c:v>0.10788910121869438</c:v>
                </c:pt>
                <c:pt idx="867">
                  <c:v>0.10587988036324159</c:v>
                </c:pt>
                <c:pt idx="868">
                  <c:v>0.10599625708949577</c:v>
                </c:pt>
                <c:pt idx="869">
                  <c:v>9.0914367386176351E-2</c:v>
                </c:pt>
                <c:pt idx="870">
                  <c:v>9.4513267289777422E-2</c:v>
                </c:pt>
                <c:pt idx="871">
                  <c:v>9.4678055109652895E-2</c:v>
                </c:pt>
                <c:pt idx="872">
                  <c:v>9.9060512078638002E-2</c:v>
                </c:pt>
                <c:pt idx="873">
                  <c:v>9.8433278543718139E-2</c:v>
                </c:pt>
                <c:pt idx="874">
                  <c:v>0.10364973813326475</c:v>
                </c:pt>
                <c:pt idx="875">
                  <c:v>0.10379851286016648</c:v>
                </c:pt>
                <c:pt idx="876">
                  <c:v>0.10420083894124178</c:v>
                </c:pt>
                <c:pt idx="877">
                  <c:v>0.10635008963759711</c:v>
                </c:pt>
                <c:pt idx="878">
                  <c:v>0.10609879972009789</c:v>
                </c:pt>
                <c:pt idx="879">
                  <c:v>8.9504879581994795E-2</c:v>
                </c:pt>
                <c:pt idx="880">
                  <c:v>9.6658232650957257E-2</c:v>
                </c:pt>
                <c:pt idx="881">
                  <c:v>9.788765516452605E-2</c:v>
                </c:pt>
                <c:pt idx="882">
                  <c:v>9.7980842185959774E-2</c:v>
                </c:pt>
                <c:pt idx="883">
                  <c:v>0.100567998393709</c:v>
                </c:pt>
                <c:pt idx="884">
                  <c:v>9.9218938789509201E-2</c:v>
                </c:pt>
                <c:pt idx="885">
                  <c:v>9.2729576845751144E-2</c:v>
                </c:pt>
                <c:pt idx="886">
                  <c:v>9.3537163842738177E-2</c:v>
                </c:pt>
                <c:pt idx="887">
                  <c:v>9.1288587532215332E-2</c:v>
                </c:pt>
                <c:pt idx="888">
                  <c:v>9.1430916759854874E-2</c:v>
                </c:pt>
                <c:pt idx="889">
                  <c:v>9.0811584458034653E-2</c:v>
                </c:pt>
                <c:pt idx="890">
                  <c:v>9.4558852896652362E-2</c:v>
                </c:pt>
                <c:pt idx="891">
                  <c:v>9.6174348440194193E-2</c:v>
                </c:pt>
                <c:pt idx="892">
                  <c:v>0.10394941748068923</c:v>
                </c:pt>
                <c:pt idx="893">
                  <c:v>0.10027998021966977</c:v>
                </c:pt>
                <c:pt idx="894">
                  <c:v>0.10081877352269383</c:v>
                </c:pt>
                <c:pt idx="895">
                  <c:v>9.6280988465046846E-2</c:v>
                </c:pt>
                <c:pt idx="896">
                  <c:v>9.7216443983219561E-2</c:v>
                </c:pt>
                <c:pt idx="897">
                  <c:v>0.10099230643246228</c:v>
                </c:pt>
                <c:pt idx="898">
                  <c:v>9.9039578732526737E-2</c:v>
                </c:pt>
                <c:pt idx="899">
                  <c:v>9.9164320462496847E-2</c:v>
                </c:pt>
                <c:pt idx="900">
                  <c:v>9.9054360704731281E-2</c:v>
                </c:pt>
                <c:pt idx="901">
                  <c:v>9.2142148394508405E-2</c:v>
                </c:pt>
                <c:pt idx="902">
                  <c:v>9.2392641931548072E-2</c:v>
                </c:pt>
                <c:pt idx="903">
                  <c:v>9.1842970860985501E-2</c:v>
                </c:pt>
                <c:pt idx="904">
                  <c:v>9.206693811965197E-2</c:v>
                </c:pt>
                <c:pt idx="905">
                  <c:v>9.6163181382246984E-2</c:v>
                </c:pt>
                <c:pt idx="906">
                  <c:v>0.10111906090246213</c:v>
                </c:pt>
                <c:pt idx="907">
                  <c:v>0.10011402134183534</c:v>
                </c:pt>
                <c:pt idx="908">
                  <c:v>0.10220192205204257</c:v>
                </c:pt>
                <c:pt idx="909">
                  <c:v>0.10389829990162516</c:v>
                </c:pt>
                <c:pt idx="910">
                  <c:v>0.10267576584496335</c:v>
                </c:pt>
                <c:pt idx="911">
                  <c:v>9.7439982012873627E-2</c:v>
                </c:pt>
                <c:pt idx="912">
                  <c:v>9.6847404684379912E-2</c:v>
                </c:pt>
                <c:pt idx="913">
                  <c:v>8.5277787023229967E-2</c:v>
                </c:pt>
                <c:pt idx="914">
                  <c:v>8.4123433660075506E-2</c:v>
                </c:pt>
                <c:pt idx="915">
                  <c:v>8.9763379431957599E-2</c:v>
                </c:pt>
                <c:pt idx="916">
                  <c:v>8.4579651724023569E-2</c:v>
                </c:pt>
                <c:pt idx="917">
                  <c:v>8.4612886382098795E-2</c:v>
                </c:pt>
                <c:pt idx="918">
                  <c:v>7.8595482743129511E-2</c:v>
                </c:pt>
                <c:pt idx="919">
                  <c:v>7.7231065149851549E-2</c:v>
                </c:pt>
                <c:pt idx="920">
                  <c:v>8.0552559170599461E-2</c:v>
                </c:pt>
                <c:pt idx="921">
                  <c:v>9.2231282763668238E-2</c:v>
                </c:pt>
                <c:pt idx="922">
                  <c:v>9.6041056137780301E-2</c:v>
                </c:pt>
                <c:pt idx="923">
                  <c:v>9.3258637305572961E-2</c:v>
                </c:pt>
                <c:pt idx="924">
                  <c:v>0.10161790626982967</c:v>
                </c:pt>
                <c:pt idx="925">
                  <c:v>0.1153178099354024</c:v>
                </c:pt>
                <c:pt idx="926">
                  <c:v>0.11311394916159143</c:v>
                </c:pt>
                <c:pt idx="927">
                  <c:v>0.10783313187828519</c:v>
                </c:pt>
                <c:pt idx="928">
                  <c:v>0.11506003802523217</c:v>
                </c:pt>
                <c:pt idx="929">
                  <c:v>0.11821785028082615</c:v>
                </c:pt>
                <c:pt idx="930">
                  <c:v>0.11706307024191913</c:v>
                </c:pt>
                <c:pt idx="931">
                  <c:v>0.11874674893505617</c:v>
                </c:pt>
                <c:pt idx="932">
                  <c:v>0.12019446258850648</c:v>
                </c:pt>
                <c:pt idx="933">
                  <c:v>0.11856535414306753</c:v>
                </c:pt>
                <c:pt idx="934">
                  <c:v>0.11955402280847009</c:v>
                </c:pt>
                <c:pt idx="935">
                  <c:v>0.12116011140701988</c:v>
                </c:pt>
                <c:pt idx="936">
                  <c:v>0.11847599316048628</c:v>
                </c:pt>
                <c:pt idx="937">
                  <c:v>0.11853543478820561</c:v>
                </c:pt>
                <c:pt idx="938">
                  <c:v>0.12333400555096019</c:v>
                </c:pt>
                <c:pt idx="939">
                  <c:v>0.12252154141718052</c:v>
                </c:pt>
                <c:pt idx="940">
                  <c:v>0.12285678486802946</c:v>
                </c:pt>
                <c:pt idx="941">
                  <c:v>0.12097395498068197</c:v>
                </c:pt>
                <c:pt idx="942">
                  <c:v>0.11217256671075516</c:v>
                </c:pt>
                <c:pt idx="943">
                  <c:v>0.10784629462203747</c:v>
                </c:pt>
                <c:pt idx="944">
                  <c:v>0.10742047135850298</c:v>
                </c:pt>
                <c:pt idx="945">
                  <c:v>9.4241526189880909E-2</c:v>
                </c:pt>
                <c:pt idx="946">
                  <c:v>8.1920786877786506E-2</c:v>
                </c:pt>
                <c:pt idx="947">
                  <c:v>8.2445381912346821E-2</c:v>
                </c:pt>
                <c:pt idx="948">
                  <c:v>8.2493999728049439E-2</c:v>
                </c:pt>
                <c:pt idx="949">
                  <c:v>7.5594362408904048E-2</c:v>
                </c:pt>
                <c:pt idx="950">
                  <c:v>7.0667633877992561E-2</c:v>
                </c:pt>
                <c:pt idx="951">
                  <c:v>6.9891479571681778E-2</c:v>
                </c:pt>
                <c:pt idx="952">
                  <c:v>6.5923739174859511E-2</c:v>
                </c:pt>
                <c:pt idx="953">
                  <c:v>6.3882827809006795E-2</c:v>
                </c:pt>
                <c:pt idx="954">
                  <c:v>6.2892374560108696E-2</c:v>
                </c:pt>
                <c:pt idx="955">
                  <c:v>6.2553004425781641E-2</c:v>
                </c:pt>
                <c:pt idx="956">
                  <c:v>6.5085220084599202E-2</c:v>
                </c:pt>
                <c:pt idx="957">
                  <c:v>6.5179206768707282E-2</c:v>
                </c:pt>
                <c:pt idx="958">
                  <c:v>6.8372068882608605E-2</c:v>
                </c:pt>
                <c:pt idx="959">
                  <c:v>5.7491838178375582E-2</c:v>
                </c:pt>
                <c:pt idx="960">
                  <c:v>5.839021649622593E-2</c:v>
                </c:pt>
                <c:pt idx="961">
                  <c:v>5.8132231023249957E-2</c:v>
                </c:pt>
                <c:pt idx="962">
                  <c:v>5.886536831181171E-2</c:v>
                </c:pt>
                <c:pt idx="963">
                  <c:v>5.8418866842964566E-2</c:v>
                </c:pt>
                <c:pt idx="964">
                  <c:v>6.1644208250466494E-2</c:v>
                </c:pt>
                <c:pt idx="965">
                  <c:v>6.1374090844035903E-2</c:v>
                </c:pt>
                <c:pt idx="966">
                  <c:v>5.9287988297185602E-2</c:v>
                </c:pt>
                <c:pt idx="967">
                  <c:v>6.0166586009121642E-2</c:v>
                </c:pt>
                <c:pt idx="968">
                  <c:v>5.8607711444938031E-2</c:v>
                </c:pt>
                <c:pt idx="969">
                  <c:v>6.0632544545153648E-2</c:v>
                </c:pt>
                <c:pt idx="970">
                  <c:v>6.2895569119990891E-2</c:v>
                </c:pt>
                <c:pt idx="971">
                  <c:v>5.8888312174692925E-2</c:v>
                </c:pt>
                <c:pt idx="972">
                  <c:v>5.8836951301906332E-2</c:v>
                </c:pt>
                <c:pt idx="973">
                  <c:v>5.7807844020337354E-2</c:v>
                </c:pt>
                <c:pt idx="974">
                  <c:v>6.089357670574716E-2</c:v>
                </c:pt>
                <c:pt idx="975">
                  <c:v>6.0619180767210581E-2</c:v>
                </c:pt>
                <c:pt idx="976">
                  <c:v>5.9747722361094491E-2</c:v>
                </c:pt>
                <c:pt idx="977">
                  <c:v>5.5308319152898702E-2</c:v>
                </c:pt>
                <c:pt idx="978">
                  <c:v>5.5824220025655548E-2</c:v>
                </c:pt>
                <c:pt idx="979">
                  <c:v>5.4605554186241238E-2</c:v>
                </c:pt>
                <c:pt idx="980">
                  <c:v>6.4083308502707326E-2</c:v>
                </c:pt>
                <c:pt idx="981">
                  <c:v>6.388364971067291E-2</c:v>
                </c:pt>
                <c:pt idx="982">
                  <c:v>6.5862721014541076E-2</c:v>
                </c:pt>
                <c:pt idx="983">
                  <c:v>6.5319656941352056E-2</c:v>
                </c:pt>
                <c:pt idx="984">
                  <c:v>7.1893011997351347E-2</c:v>
                </c:pt>
                <c:pt idx="985">
                  <c:v>6.9917418187782493E-2</c:v>
                </c:pt>
                <c:pt idx="986">
                  <c:v>7.344448933006327E-2</c:v>
                </c:pt>
                <c:pt idx="987">
                  <c:v>8.1164807535039782E-2</c:v>
                </c:pt>
                <c:pt idx="988">
                  <c:v>8.1338454775099447E-2</c:v>
                </c:pt>
                <c:pt idx="989">
                  <c:v>8.1425213328434373E-2</c:v>
                </c:pt>
                <c:pt idx="990">
                  <c:v>8.0932971957212219E-2</c:v>
                </c:pt>
                <c:pt idx="991">
                  <c:v>7.9637076024814346E-2</c:v>
                </c:pt>
                <c:pt idx="992">
                  <c:v>7.9452494943651558E-2</c:v>
                </c:pt>
                <c:pt idx="993">
                  <c:v>7.9649080767804262E-2</c:v>
                </c:pt>
                <c:pt idx="994">
                  <c:v>7.9283778068425653E-2</c:v>
                </c:pt>
                <c:pt idx="995">
                  <c:v>7.4367144600380158E-2</c:v>
                </c:pt>
                <c:pt idx="996">
                  <c:v>7.6070782976378537E-2</c:v>
                </c:pt>
                <c:pt idx="997">
                  <c:v>7.6045703771843901E-2</c:v>
                </c:pt>
                <c:pt idx="998">
                  <c:v>7.7691626068114472E-2</c:v>
                </c:pt>
                <c:pt idx="999">
                  <c:v>7.6769108725604704E-2</c:v>
                </c:pt>
                <c:pt idx="1000">
                  <c:v>8.4133842994999139E-2</c:v>
                </c:pt>
                <c:pt idx="1001">
                  <c:v>8.3472565202651991E-2</c:v>
                </c:pt>
                <c:pt idx="1002">
                  <c:v>8.556640263524172E-2</c:v>
                </c:pt>
                <c:pt idx="1003">
                  <c:v>8.4465847466626331E-2</c:v>
                </c:pt>
                <c:pt idx="1004">
                  <c:v>8.455750784486564E-2</c:v>
                </c:pt>
                <c:pt idx="1005">
                  <c:v>8.0757276772249906E-2</c:v>
                </c:pt>
                <c:pt idx="1006">
                  <c:v>8.0686565288209319E-2</c:v>
                </c:pt>
                <c:pt idx="1007">
                  <c:v>7.6550963123841798E-2</c:v>
                </c:pt>
                <c:pt idx="1008">
                  <c:v>6.8279554272413029E-2</c:v>
                </c:pt>
                <c:pt idx="1009">
                  <c:v>7.0420290123313647E-2</c:v>
                </c:pt>
                <c:pt idx="1010">
                  <c:v>7.0692109935665756E-2</c:v>
                </c:pt>
                <c:pt idx="1011">
                  <c:v>7.1727986371994248E-2</c:v>
                </c:pt>
                <c:pt idx="1012">
                  <c:v>7.4772392211387317E-2</c:v>
                </c:pt>
                <c:pt idx="1013">
                  <c:v>7.4893961346748361E-2</c:v>
                </c:pt>
                <c:pt idx="1014">
                  <c:v>7.7335263764341647E-2</c:v>
                </c:pt>
                <c:pt idx="1015">
                  <c:v>7.7770782649484393E-2</c:v>
                </c:pt>
                <c:pt idx="1016">
                  <c:v>7.7124637127166343E-2</c:v>
                </c:pt>
                <c:pt idx="1017">
                  <c:v>7.5287074825799563E-2</c:v>
                </c:pt>
                <c:pt idx="1018">
                  <c:v>7.5121329949025234E-2</c:v>
                </c:pt>
                <c:pt idx="1019">
                  <c:v>7.3421594406879079E-2</c:v>
                </c:pt>
                <c:pt idx="1020">
                  <c:v>7.3536852663605781E-2</c:v>
                </c:pt>
                <c:pt idx="1021">
                  <c:v>6.1443589390647139E-2</c:v>
                </c:pt>
                <c:pt idx="1022">
                  <c:v>5.6756327377925894E-2</c:v>
                </c:pt>
                <c:pt idx="1023">
                  <c:v>5.3564323607375855E-2</c:v>
                </c:pt>
                <c:pt idx="1024">
                  <c:v>5.901038652272067E-2</c:v>
                </c:pt>
                <c:pt idx="1025">
                  <c:v>5.9803167689013302E-2</c:v>
                </c:pt>
                <c:pt idx="1026">
                  <c:v>5.7805413569050584E-2</c:v>
                </c:pt>
                <c:pt idx="1027">
                  <c:v>5.8470272624732145E-2</c:v>
                </c:pt>
                <c:pt idx="1028">
                  <c:v>5.8512123314737485E-2</c:v>
                </c:pt>
                <c:pt idx="1029">
                  <c:v>5.7898049282826262E-2</c:v>
                </c:pt>
                <c:pt idx="1030">
                  <c:v>5.4969075204697133E-2</c:v>
                </c:pt>
                <c:pt idx="1031">
                  <c:v>5.6664811934198082E-2</c:v>
                </c:pt>
                <c:pt idx="1032">
                  <c:v>5.4058268838507229E-2</c:v>
                </c:pt>
                <c:pt idx="1033">
                  <c:v>5.2118162922856349E-2</c:v>
                </c:pt>
                <c:pt idx="1034">
                  <c:v>5.3317067801562361E-2</c:v>
                </c:pt>
                <c:pt idx="1035">
                  <c:v>5.0487505668165622E-2</c:v>
                </c:pt>
                <c:pt idx="1036">
                  <c:v>5.1388092606179936E-2</c:v>
                </c:pt>
                <c:pt idx="1037">
                  <c:v>5.294985351935045E-2</c:v>
                </c:pt>
                <c:pt idx="1038">
                  <c:v>5.4166565944495926E-2</c:v>
                </c:pt>
                <c:pt idx="1039">
                  <c:v>5.6066913199710834E-2</c:v>
                </c:pt>
                <c:pt idx="1040">
                  <c:v>5.7479722242532588E-2</c:v>
                </c:pt>
                <c:pt idx="1041">
                  <c:v>5.9334085200340177E-2</c:v>
                </c:pt>
                <c:pt idx="1042">
                  <c:v>6.1928004947376693E-2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9CE-458C-88CA-22668A70158F}"/>
            </c:ext>
          </c:extLst>
        </c:ser>
        <c:ser>
          <c:idx val="1"/>
          <c:order val="1"/>
          <c:tx>
            <c:strRef>
              <c:f>currencies!$AD$3</c:f>
              <c:strCache>
                <c:ptCount val="1"/>
                <c:pt idx="0">
                  <c:v>RON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currencies!$A$4:$A$1057</c:f>
              <c:numCache>
                <c:formatCode>m/d/yyyy</c:formatCode>
                <c:ptCount val="1054"/>
                <c:pt idx="0">
                  <c:v>42005</c:v>
                </c:pt>
                <c:pt idx="1">
                  <c:v>42006</c:v>
                </c:pt>
                <c:pt idx="2">
                  <c:v>42009</c:v>
                </c:pt>
                <c:pt idx="3">
                  <c:v>42010</c:v>
                </c:pt>
                <c:pt idx="4">
                  <c:v>42011</c:v>
                </c:pt>
                <c:pt idx="5">
                  <c:v>42012</c:v>
                </c:pt>
                <c:pt idx="6">
                  <c:v>42013</c:v>
                </c:pt>
                <c:pt idx="7">
                  <c:v>42016</c:v>
                </c:pt>
                <c:pt idx="8">
                  <c:v>42017</c:v>
                </c:pt>
                <c:pt idx="9">
                  <c:v>42018</c:v>
                </c:pt>
                <c:pt idx="10">
                  <c:v>42019</c:v>
                </c:pt>
                <c:pt idx="11">
                  <c:v>42020</c:v>
                </c:pt>
                <c:pt idx="12">
                  <c:v>42023</c:v>
                </c:pt>
                <c:pt idx="13">
                  <c:v>42024</c:v>
                </c:pt>
                <c:pt idx="14">
                  <c:v>42025</c:v>
                </c:pt>
                <c:pt idx="15">
                  <c:v>42026</c:v>
                </c:pt>
                <c:pt idx="16">
                  <c:v>42027</c:v>
                </c:pt>
                <c:pt idx="17">
                  <c:v>42030</c:v>
                </c:pt>
                <c:pt idx="18">
                  <c:v>42031</c:v>
                </c:pt>
                <c:pt idx="19">
                  <c:v>42032</c:v>
                </c:pt>
                <c:pt idx="20">
                  <c:v>42033</c:v>
                </c:pt>
                <c:pt idx="21">
                  <c:v>42034</c:v>
                </c:pt>
                <c:pt idx="22">
                  <c:v>42037</c:v>
                </c:pt>
                <c:pt idx="23">
                  <c:v>42038</c:v>
                </c:pt>
                <c:pt idx="24">
                  <c:v>42039</c:v>
                </c:pt>
                <c:pt idx="25">
                  <c:v>42040</c:v>
                </c:pt>
                <c:pt idx="26">
                  <c:v>42041</c:v>
                </c:pt>
                <c:pt idx="27">
                  <c:v>42044</c:v>
                </c:pt>
                <c:pt idx="28">
                  <c:v>42045</c:v>
                </c:pt>
                <c:pt idx="29">
                  <c:v>42046</c:v>
                </c:pt>
                <c:pt idx="30">
                  <c:v>42047</c:v>
                </c:pt>
                <c:pt idx="31">
                  <c:v>42048</c:v>
                </c:pt>
                <c:pt idx="32">
                  <c:v>42051</c:v>
                </c:pt>
                <c:pt idx="33">
                  <c:v>42052</c:v>
                </c:pt>
                <c:pt idx="34">
                  <c:v>42053</c:v>
                </c:pt>
                <c:pt idx="35">
                  <c:v>42054</c:v>
                </c:pt>
                <c:pt idx="36">
                  <c:v>42055</c:v>
                </c:pt>
                <c:pt idx="37">
                  <c:v>42058</c:v>
                </c:pt>
                <c:pt idx="38">
                  <c:v>42059</c:v>
                </c:pt>
                <c:pt idx="39">
                  <c:v>42060</c:v>
                </c:pt>
                <c:pt idx="40">
                  <c:v>42061</c:v>
                </c:pt>
                <c:pt idx="41">
                  <c:v>42062</c:v>
                </c:pt>
                <c:pt idx="42">
                  <c:v>42065</c:v>
                </c:pt>
                <c:pt idx="43">
                  <c:v>42066</c:v>
                </c:pt>
                <c:pt idx="44">
                  <c:v>42067</c:v>
                </c:pt>
                <c:pt idx="45">
                  <c:v>42068</c:v>
                </c:pt>
                <c:pt idx="46">
                  <c:v>42069</c:v>
                </c:pt>
                <c:pt idx="47">
                  <c:v>42072</c:v>
                </c:pt>
                <c:pt idx="48">
                  <c:v>42073</c:v>
                </c:pt>
                <c:pt idx="49">
                  <c:v>42074</c:v>
                </c:pt>
                <c:pt idx="50">
                  <c:v>42075</c:v>
                </c:pt>
                <c:pt idx="51">
                  <c:v>42076</c:v>
                </c:pt>
                <c:pt idx="52">
                  <c:v>42079</c:v>
                </c:pt>
                <c:pt idx="53">
                  <c:v>42080</c:v>
                </c:pt>
                <c:pt idx="54">
                  <c:v>42081</c:v>
                </c:pt>
                <c:pt idx="55">
                  <c:v>42082</c:v>
                </c:pt>
                <c:pt idx="56">
                  <c:v>42083</c:v>
                </c:pt>
                <c:pt idx="57">
                  <c:v>42086</c:v>
                </c:pt>
                <c:pt idx="58">
                  <c:v>42087</c:v>
                </c:pt>
                <c:pt idx="59">
                  <c:v>42088</c:v>
                </c:pt>
                <c:pt idx="60">
                  <c:v>42089</c:v>
                </c:pt>
                <c:pt idx="61">
                  <c:v>42090</c:v>
                </c:pt>
                <c:pt idx="62">
                  <c:v>42093</c:v>
                </c:pt>
                <c:pt idx="63">
                  <c:v>42094</c:v>
                </c:pt>
                <c:pt idx="64">
                  <c:v>42095</c:v>
                </c:pt>
                <c:pt idx="65">
                  <c:v>42096</c:v>
                </c:pt>
                <c:pt idx="66">
                  <c:v>42097</c:v>
                </c:pt>
                <c:pt idx="67">
                  <c:v>42100</c:v>
                </c:pt>
                <c:pt idx="68">
                  <c:v>42101</c:v>
                </c:pt>
                <c:pt idx="69">
                  <c:v>42102</c:v>
                </c:pt>
                <c:pt idx="70">
                  <c:v>42103</c:v>
                </c:pt>
                <c:pt idx="71">
                  <c:v>42104</c:v>
                </c:pt>
                <c:pt idx="72">
                  <c:v>42107</c:v>
                </c:pt>
                <c:pt idx="73">
                  <c:v>42108</c:v>
                </c:pt>
                <c:pt idx="74">
                  <c:v>42109</c:v>
                </c:pt>
                <c:pt idx="75">
                  <c:v>42110</c:v>
                </c:pt>
                <c:pt idx="76">
                  <c:v>42111</c:v>
                </c:pt>
                <c:pt idx="77">
                  <c:v>42114</c:v>
                </c:pt>
                <c:pt idx="78">
                  <c:v>42115</c:v>
                </c:pt>
                <c:pt idx="79">
                  <c:v>42116</c:v>
                </c:pt>
                <c:pt idx="80">
                  <c:v>42117</c:v>
                </c:pt>
                <c:pt idx="81">
                  <c:v>42118</c:v>
                </c:pt>
                <c:pt idx="82">
                  <c:v>42121</c:v>
                </c:pt>
                <c:pt idx="83">
                  <c:v>42122</c:v>
                </c:pt>
                <c:pt idx="84">
                  <c:v>42123</c:v>
                </c:pt>
                <c:pt idx="85">
                  <c:v>42124</c:v>
                </c:pt>
                <c:pt idx="86">
                  <c:v>42125</c:v>
                </c:pt>
                <c:pt idx="87">
                  <c:v>42128</c:v>
                </c:pt>
                <c:pt idx="88">
                  <c:v>42129</c:v>
                </c:pt>
                <c:pt idx="89">
                  <c:v>42130</c:v>
                </c:pt>
                <c:pt idx="90">
                  <c:v>42131</c:v>
                </c:pt>
                <c:pt idx="91">
                  <c:v>42132</c:v>
                </c:pt>
                <c:pt idx="92">
                  <c:v>42135</c:v>
                </c:pt>
                <c:pt idx="93">
                  <c:v>42136</c:v>
                </c:pt>
                <c:pt idx="94">
                  <c:v>42137</c:v>
                </c:pt>
                <c:pt idx="95">
                  <c:v>42138</c:v>
                </c:pt>
                <c:pt idx="96">
                  <c:v>42139</c:v>
                </c:pt>
                <c:pt idx="97">
                  <c:v>42142</c:v>
                </c:pt>
                <c:pt idx="98">
                  <c:v>42143</c:v>
                </c:pt>
                <c:pt idx="99">
                  <c:v>42144</c:v>
                </c:pt>
                <c:pt idx="100">
                  <c:v>42145</c:v>
                </c:pt>
                <c:pt idx="101">
                  <c:v>42146</c:v>
                </c:pt>
                <c:pt idx="102">
                  <c:v>42149</c:v>
                </c:pt>
                <c:pt idx="103">
                  <c:v>42150</c:v>
                </c:pt>
                <c:pt idx="104">
                  <c:v>42151</c:v>
                </c:pt>
                <c:pt idx="105">
                  <c:v>42152</c:v>
                </c:pt>
                <c:pt idx="106">
                  <c:v>42153</c:v>
                </c:pt>
                <c:pt idx="107">
                  <c:v>42156</c:v>
                </c:pt>
                <c:pt idx="108">
                  <c:v>42157</c:v>
                </c:pt>
                <c:pt idx="109">
                  <c:v>42158</c:v>
                </c:pt>
                <c:pt idx="110">
                  <c:v>42159</c:v>
                </c:pt>
                <c:pt idx="111">
                  <c:v>42160</c:v>
                </c:pt>
                <c:pt idx="112">
                  <c:v>42163</c:v>
                </c:pt>
                <c:pt idx="113">
                  <c:v>42164</c:v>
                </c:pt>
                <c:pt idx="114">
                  <c:v>42165</c:v>
                </c:pt>
                <c:pt idx="115">
                  <c:v>42166</c:v>
                </c:pt>
                <c:pt idx="116">
                  <c:v>42167</c:v>
                </c:pt>
                <c:pt idx="117">
                  <c:v>42170</c:v>
                </c:pt>
                <c:pt idx="118">
                  <c:v>42171</c:v>
                </c:pt>
                <c:pt idx="119">
                  <c:v>42172</c:v>
                </c:pt>
                <c:pt idx="120">
                  <c:v>42173</c:v>
                </c:pt>
                <c:pt idx="121">
                  <c:v>42174</c:v>
                </c:pt>
                <c:pt idx="122">
                  <c:v>42177</c:v>
                </c:pt>
                <c:pt idx="123">
                  <c:v>42178</c:v>
                </c:pt>
                <c:pt idx="124">
                  <c:v>42179</c:v>
                </c:pt>
                <c:pt idx="125">
                  <c:v>42180</c:v>
                </c:pt>
                <c:pt idx="126">
                  <c:v>42181</c:v>
                </c:pt>
                <c:pt idx="127">
                  <c:v>42184</c:v>
                </c:pt>
                <c:pt idx="128">
                  <c:v>42185</c:v>
                </c:pt>
                <c:pt idx="129">
                  <c:v>42186</c:v>
                </c:pt>
                <c:pt idx="130">
                  <c:v>42187</c:v>
                </c:pt>
                <c:pt idx="131">
                  <c:v>42188</c:v>
                </c:pt>
                <c:pt idx="132">
                  <c:v>42191</c:v>
                </c:pt>
                <c:pt idx="133">
                  <c:v>42192</c:v>
                </c:pt>
                <c:pt idx="134">
                  <c:v>42193</c:v>
                </c:pt>
                <c:pt idx="135">
                  <c:v>42194</c:v>
                </c:pt>
                <c:pt idx="136">
                  <c:v>42195</c:v>
                </c:pt>
                <c:pt idx="137">
                  <c:v>42198</c:v>
                </c:pt>
                <c:pt idx="138">
                  <c:v>42199</c:v>
                </c:pt>
                <c:pt idx="139">
                  <c:v>42200</c:v>
                </c:pt>
                <c:pt idx="140">
                  <c:v>42201</c:v>
                </c:pt>
                <c:pt idx="141">
                  <c:v>42202</c:v>
                </c:pt>
                <c:pt idx="142">
                  <c:v>42205</c:v>
                </c:pt>
                <c:pt idx="143">
                  <c:v>42206</c:v>
                </c:pt>
                <c:pt idx="144">
                  <c:v>42207</c:v>
                </c:pt>
                <c:pt idx="145">
                  <c:v>42208</c:v>
                </c:pt>
                <c:pt idx="146">
                  <c:v>42209</c:v>
                </c:pt>
                <c:pt idx="147">
                  <c:v>42212</c:v>
                </c:pt>
                <c:pt idx="148">
                  <c:v>42213</c:v>
                </c:pt>
                <c:pt idx="149">
                  <c:v>42214</c:v>
                </c:pt>
                <c:pt idx="150">
                  <c:v>42215</c:v>
                </c:pt>
                <c:pt idx="151">
                  <c:v>42216</c:v>
                </c:pt>
                <c:pt idx="152">
                  <c:v>42219</c:v>
                </c:pt>
                <c:pt idx="153">
                  <c:v>42220</c:v>
                </c:pt>
                <c:pt idx="154">
                  <c:v>42221</c:v>
                </c:pt>
                <c:pt idx="155">
                  <c:v>42222</c:v>
                </c:pt>
                <c:pt idx="156">
                  <c:v>42223</c:v>
                </c:pt>
                <c:pt idx="157">
                  <c:v>42226</c:v>
                </c:pt>
                <c:pt idx="158">
                  <c:v>42227</c:v>
                </c:pt>
                <c:pt idx="159">
                  <c:v>42228</c:v>
                </c:pt>
                <c:pt idx="160">
                  <c:v>42229</c:v>
                </c:pt>
                <c:pt idx="161">
                  <c:v>42230</c:v>
                </c:pt>
                <c:pt idx="162">
                  <c:v>42233</c:v>
                </c:pt>
                <c:pt idx="163">
                  <c:v>42234</c:v>
                </c:pt>
                <c:pt idx="164">
                  <c:v>42235</c:v>
                </c:pt>
                <c:pt idx="165">
                  <c:v>42236</c:v>
                </c:pt>
                <c:pt idx="166">
                  <c:v>42237</c:v>
                </c:pt>
                <c:pt idx="167">
                  <c:v>42240</c:v>
                </c:pt>
                <c:pt idx="168">
                  <c:v>42241</c:v>
                </c:pt>
                <c:pt idx="169">
                  <c:v>42242</c:v>
                </c:pt>
                <c:pt idx="170">
                  <c:v>42243</c:v>
                </c:pt>
                <c:pt idx="171">
                  <c:v>42244</c:v>
                </c:pt>
                <c:pt idx="172">
                  <c:v>42247</c:v>
                </c:pt>
                <c:pt idx="173">
                  <c:v>42248</c:v>
                </c:pt>
                <c:pt idx="174">
                  <c:v>42249</c:v>
                </c:pt>
                <c:pt idx="175">
                  <c:v>42250</c:v>
                </c:pt>
                <c:pt idx="176">
                  <c:v>42251</c:v>
                </c:pt>
                <c:pt idx="177">
                  <c:v>42254</c:v>
                </c:pt>
                <c:pt idx="178">
                  <c:v>42255</c:v>
                </c:pt>
                <c:pt idx="179">
                  <c:v>42256</c:v>
                </c:pt>
                <c:pt idx="180">
                  <c:v>42257</c:v>
                </c:pt>
                <c:pt idx="181">
                  <c:v>42258</c:v>
                </c:pt>
                <c:pt idx="182">
                  <c:v>42261</c:v>
                </c:pt>
                <c:pt idx="183">
                  <c:v>42262</c:v>
                </c:pt>
                <c:pt idx="184">
                  <c:v>42263</c:v>
                </c:pt>
                <c:pt idx="185">
                  <c:v>42264</c:v>
                </c:pt>
                <c:pt idx="186">
                  <c:v>42265</c:v>
                </c:pt>
                <c:pt idx="187">
                  <c:v>42268</c:v>
                </c:pt>
                <c:pt idx="188">
                  <c:v>42269</c:v>
                </c:pt>
                <c:pt idx="189">
                  <c:v>42270</c:v>
                </c:pt>
                <c:pt idx="190">
                  <c:v>42271</c:v>
                </c:pt>
                <c:pt idx="191">
                  <c:v>42272</c:v>
                </c:pt>
                <c:pt idx="192">
                  <c:v>42275</c:v>
                </c:pt>
                <c:pt idx="193">
                  <c:v>42276</c:v>
                </c:pt>
                <c:pt idx="194">
                  <c:v>42277</c:v>
                </c:pt>
                <c:pt idx="195">
                  <c:v>42278</c:v>
                </c:pt>
                <c:pt idx="196">
                  <c:v>42279</c:v>
                </c:pt>
                <c:pt idx="197">
                  <c:v>42282</c:v>
                </c:pt>
                <c:pt idx="198">
                  <c:v>42283</c:v>
                </c:pt>
                <c:pt idx="199">
                  <c:v>42284</c:v>
                </c:pt>
                <c:pt idx="200">
                  <c:v>42285</c:v>
                </c:pt>
                <c:pt idx="201">
                  <c:v>42286</c:v>
                </c:pt>
                <c:pt idx="202">
                  <c:v>42289</c:v>
                </c:pt>
                <c:pt idx="203">
                  <c:v>42290</c:v>
                </c:pt>
                <c:pt idx="204">
                  <c:v>42291</c:v>
                </c:pt>
                <c:pt idx="205">
                  <c:v>42292</c:v>
                </c:pt>
                <c:pt idx="206">
                  <c:v>42293</c:v>
                </c:pt>
                <c:pt idx="207">
                  <c:v>42296</c:v>
                </c:pt>
                <c:pt idx="208">
                  <c:v>42297</c:v>
                </c:pt>
                <c:pt idx="209">
                  <c:v>42298</c:v>
                </c:pt>
                <c:pt idx="210">
                  <c:v>42299</c:v>
                </c:pt>
                <c:pt idx="211">
                  <c:v>42300</c:v>
                </c:pt>
                <c:pt idx="212">
                  <c:v>42303</c:v>
                </c:pt>
                <c:pt idx="213">
                  <c:v>42304</c:v>
                </c:pt>
                <c:pt idx="214">
                  <c:v>42305</c:v>
                </c:pt>
                <c:pt idx="215">
                  <c:v>42306</c:v>
                </c:pt>
                <c:pt idx="216">
                  <c:v>42307</c:v>
                </c:pt>
                <c:pt idx="217">
                  <c:v>42310</c:v>
                </c:pt>
                <c:pt idx="218">
                  <c:v>42311</c:v>
                </c:pt>
                <c:pt idx="219">
                  <c:v>42312</c:v>
                </c:pt>
                <c:pt idx="220">
                  <c:v>42313</c:v>
                </c:pt>
                <c:pt idx="221">
                  <c:v>42314</c:v>
                </c:pt>
                <c:pt idx="222">
                  <c:v>42317</c:v>
                </c:pt>
                <c:pt idx="223">
                  <c:v>42318</c:v>
                </c:pt>
                <c:pt idx="224">
                  <c:v>42319</c:v>
                </c:pt>
                <c:pt idx="225">
                  <c:v>42320</c:v>
                </c:pt>
                <c:pt idx="226">
                  <c:v>42321</c:v>
                </c:pt>
                <c:pt idx="227">
                  <c:v>42324</c:v>
                </c:pt>
                <c:pt idx="228">
                  <c:v>42325</c:v>
                </c:pt>
                <c:pt idx="229">
                  <c:v>42326</c:v>
                </c:pt>
                <c:pt idx="230">
                  <c:v>42327</c:v>
                </c:pt>
                <c:pt idx="231">
                  <c:v>42328</c:v>
                </c:pt>
                <c:pt idx="232">
                  <c:v>42331</c:v>
                </c:pt>
                <c:pt idx="233">
                  <c:v>42332</c:v>
                </c:pt>
                <c:pt idx="234">
                  <c:v>42333</c:v>
                </c:pt>
                <c:pt idx="235">
                  <c:v>42334</c:v>
                </c:pt>
                <c:pt idx="236">
                  <c:v>42335</c:v>
                </c:pt>
                <c:pt idx="237">
                  <c:v>42338</c:v>
                </c:pt>
                <c:pt idx="238">
                  <c:v>42339</c:v>
                </c:pt>
                <c:pt idx="239">
                  <c:v>42340</c:v>
                </c:pt>
                <c:pt idx="240">
                  <c:v>42341</c:v>
                </c:pt>
                <c:pt idx="241">
                  <c:v>42342</c:v>
                </c:pt>
                <c:pt idx="242">
                  <c:v>42345</c:v>
                </c:pt>
                <c:pt idx="243">
                  <c:v>42346</c:v>
                </c:pt>
                <c:pt idx="244">
                  <c:v>42347</c:v>
                </c:pt>
                <c:pt idx="245">
                  <c:v>42348</c:v>
                </c:pt>
                <c:pt idx="246">
                  <c:v>42349</c:v>
                </c:pt>
                <c:pt idx="247">
                  <c:v>42352</c:v>
                </c:pt>
                <c:pt idx="248">
                  <c:v>42353</c:v>
                </c:pt>
                <c:pt idx="249">
                  <c:v>42354</c:v>
                </c:pt>
                <c:pt idx="250">
                  <c:v>42355</c:v>
                </c:pt>
                <c:pt idx="251">
                  <c:v>42356</c:v>
                </c:pt>
                <c:pt idx="252">
                  <c:v>42359</c:v>
                </c:pt>
                <c:pt idx="253">
                  <c:v>42360</c:v>
                </c:pt>
                <c:pt idx="254">
                  <c:v>42361</c:v>
                </c:pt>
                <c:pt idx="255">
                  <c:v>42362</c:v>
                </c:pt>
                <c:pt idx="256">
                  <c:v>42363</c:v>
                </c:pt>
                <c:pt idx="257">
                  <c:v>42366</c:v>
                </c:pt>
                <c:pt idx="258">
                  <c:v>42367</c:v>
                </c:pt>
                <c:pt idx="259">
                  <c:v>42368</c:v>
                </c:pt>
                <c:pt idx="260">
                  <c:v>42369</c:v>
                </c:pt>
                <c:pt idx="261">
                  <c:v>42370</c:v>
                </c:pt>
                <c:pt idx="262">
                  <c:v>42373</c:v>
                </c:pt>
                <c:pt idx="263">
                  <c:v>42374</c:v>
                </c:pt>
                <c:pt idx="264">
                  <c:v>42375</c:v>
                </c:pt>
                <c:pt idx="265">
                  <c:v>42376</c:v>
                </c:pt>
                <c:pt idx="266">
                  <c:v>42377</c:v>
                </c:pt>
                <c:pt idx="267">
                  <c:v>42380</c:v>
                </c:pt>
                <c:pt idx="268">
                  <c:v>42381</c:v>
                </c:pt>
                <c:pt idx="269">
                  <c:v>42382</c:v>
                </c:pt>
                <c:pt idx="270">
                  <c:v>42383</c:v>
                </c:pt>
                <c:pt idx="271">
                  <c:v>42384</c:v>
                </c:pt>
                <c:pt idx="272">
                  <c:v>42387</c:v>
                </c:pt>
                <c:pt idx="273">
                  <c:v>42388</c:v>
                </c:pt>
                <c:pt idx="274">
                  <c:v>42389</c:v>
                </c:pt>
                <c:pt idx="275">
                  <c:v>42390</c:v>
                </c:pt>
                <c:pt idx="276">
                  <c:v>42391</c:v>
                </c:pt>
                <c:pt idx="277">
                  <c:v>42394</c:v>
                </c:pt>
                <c:pt idx="278">
                  <c:v>42395</c:v>
                </c:pt>
                <c:pt idx="279">
                  <c:v>42396</c:v>
                </c:pt>
                <c:pt idx="280">
                  <c:v>42397</c:v>
                </c:pt>
                <c:pt idx="281">
                  <c:v>42398</c:v>
                </c:pt>
                <c:pt idx="282">
                  <c:v>42401</c:v>
                </c:pt>
                <c:pt idx="283">
                  <c:v>42402</c:v>
                </c:pt>
                <c:pt idx="284">
                  <c:v>42403</c:v>
                </c:pt>
                <c:pt idx="285">
                  <c:v>42404</c:v>
                </c:pt>
                <c:pt idx="286">
                  <c:v>42405</c:v>
                </c:pt>
                <c:pt idx="287">
                  <c:v>42408</c:v>
                </c:pt>
                <c:pt idx="288">
                  <c:v>42409</c:v>
                </c:pt>
                <c:pt idx="289">
                  <c:v>42410</c:v>
                </c:pt>
                <c:pt idx="290">
                  <c:v>42411</c:v>
                </c:pt>
                <c:pt idx="291">
                  <c:v>42412</c:v>
                </c:pt>
                <c:pt idx="292">
                  <c:v>42415</c:v>
                </c:pt>
                <c:pt idx="293">
                  <c:v>42416</c:v>
                </c:pt>
                <c:pt idx="294">
                  <c:v>42417</c:v>
                </c:pt>
                <c:pt idx="295">
                  <c:v>42418</c:v>
                </c:pt>
                <c:pt idx="296">
                  <c:v>42419</c:v>
                </c:pt>
                <c:pt idx="297">
                  <c:v>42422</c:v>
                </c:pt>
                <c:pt idx="298">
                  <c:v>42423</c:v>
                </c:pt>
                <c:pt idx="299">
                  <c:v>42424</c:v>
                </c:pt>
                <c:pt idx="300">
                  <c:v>42425</c:v>
                </c:pt>
                <c:pt idx="301">
                  <c:v>42426</c:v>
                </c:pt>
                <c:pt idx="302">
                  <c:v>42429</c:v>
                </c:pt>
                <c:pt idx="303">
                  <c:v>42430</c:v>
                </c:pt>
                <c:pt idx="304">
                  <c:v>42431</c:v>
                </c:pt>
                <c:pt idx="305">
                  <c:v>42432</c:v>
                </c:pt>
                <c:pt idx="306">
                  <c:v>42433</c:v>
                </c:pt>
                <c:pt idx="307">
                  <c:v>42436</c:v>
                </c:pt>
                <c:pt idx="308">
                  <c:v>42437</c:v>
                </c:pt>
                <c:pt idx="309">
                  <c:v>42438</c:v>
                </c:pt>
                <c:pt idx="310">
                  <c:v>42439</c:v>
                </c:pt>
                <c:pt idx="311">
                  <c:v>42440</c:v>
                </c:pt>
                <c:pt idx="312">
                  <c:v>42443</c:v>
                </c:pt>
                <c:pt idx="313">
                  <c:v>42444</c:v>
                </c:pt>
                <c:pt idx="314">
                  <c:v>42445</c:v>
                </c:pt>
                <c:pt idx="315">
                  <c:v>42446</c:v>
                </c:pt>
                <c:pt idx="316">
                  <c:v>42447</c:v>
                </c:pt>
                <c:pt idx="317">
                  <c:v>42450</c:v>
                </c:pt>
                <c:pt idx="318">
                  <c:v>42451</c:v>
                </c:pt>
                <c:pt idx="319">
                  <c:v>42452</c:v>
                </c:pt>
                <c:pt idx="320">
                  <c:v>42453</c:v>
                </c:pt>
                <c:pt idx="321">
                  <c:v>42454</c:v>
                </c:pt>
                <c:pt idx="322">
                  <c:v>42457</c:v>
                </c:pt>
                <c:pt idx="323">
                  <c:v>42458</c:v>
                </c:pt>
                <c:pt idx="324">
                  <c:v>42459</c:v>
                </c:pt>
                <c:pt idx="325">
                  <c:v>42460</c:v>
                </c:pt>
                <c:pt idx="326">
                  <c:v>42461</c:v>
                </c:pt>
                <c:pt idx="327">
                  <c:v>42464</c:v>
                </c:pt>
                <c:pt idx="328">
                  <c:v>42465</c:v>
                </c:pt>
                <c:pt idx="329">
                  <c:v>42466</c:v>
                </c:pt>
                <c:pt idx="330">
                  <c:v>42467</c:v>
                </c:pt>
                <c:pt idx="331">
                  <c:v>42468</c:v>
                </c:pt>
                <c:pt idx="332">
                  <c:v>42471</c:v>
                </c:pt>
                <c:pt idx="333">
                  <c:v>42472</c:v>
                </c:pt>
                <c:pt idx="334">
                  <c:v>42473</c:v>
                </c:pt>
                <c:pt idx="335">
                  <c:v>42474</c:v>
                </c:pt>
                <c:pt idx="336">
                  <c:v>42475</c:v>
                </c:pt>
                <c:pt idx="337">
                  <c:v>42478</c:v>
                </c:pt>
                <c:pt idx="338">
                  <c:v>42479</c:v>
                </c:pt>
                <c:pt idx="339">
                  <c:v>42480</c:v>
                </c:pt>
                <c:pt idx="340">
                  <c:v>42481</c:v>
                </c:pt>
                <c:pt idx="341">
                  <c:v>42482</c:v>
                </c:pt>
                <c:pt idx="342">
                  <c:v>42485</c:v>
                </c:pt>
                <c:pt idx="343">
                  <c:v>42486</c:v>
                </c:pt>
                <c:pt idx="344">
                  <c:v>42487</c:v>
                </c:pt>
                <c:pt idx="345">
                  <c:v>42488</c:v>
                </c:pt>
                <c:pt idx="346">
                  <c:v>42489</c:v>
                </c:pt>
                <c:pt idx="347">
                  <c:v>42492</c:v>
                </c:pt>
                <c:pt idx="348">
                  <c:v>42493</c:v>
                </c:pt>
                <c:pt idx="349">
                  <c:v>42494</c:v>
                </c:pt>
                <c:pt idx="350">
                  <c:v>42495</c:v>
                </c:pt>
                <c:pt idx="351">
                  <c:v>42496</c:v>
                </c:pt>
                <c:pt idx="352">
                  <c:v>42499</c:v>
                </c:pt>
                <c:pt idx="353">
                  <c:v>42500</c:v>
                </c:pt>
                <c:pt idx="354">
                  <c:v>42501</c:v>
                </c:pt>
                <c:pt idx="355">
                  <c:v>42502</c:v>
                </c:pt>
                <c:pt idx="356">
                  <c:v>42503</c:v>
                </c:pt>
                <c:pt idx="357">
                  <c:v>42506</c:v>
                </c:pt>
                <c:pt idx="358">
                  <c:v>42507</c:v>
                </c:pt>
                <c:pt idx="359">
                  <c:v>42508</c:v>
                </c:pt>
                <c:pt idx="360">
                  <c:v>42509</c:v>
                </c:pt>
                <c:pt idx="361">
                  <c:v>42510</c:v>
                </c:pt>
                <c:pt idx="362">
                  <c:v>42513</c:v>
                </c:pt>
                <c:pt idx="363">
                  <c:v>42514</c:v>
                </c:pt>
                <c:pt idx="364">
                  <c:v>42515</c:v>
                </c:pt>
                <c:pt idx="365">
                  <c:v>42516</c:v>
                </c:pt>
                <c:pt idx="366">
                  <c:v>42517</c:v>
                </c:pt>
                <c:pt idx="367">
                  <c:v>42520</c:v>
                </c:pt>
                <c:pt idx="368">
                  <c:v>42521</c:v>
                </c:pt>
                <c:pt idx="369">
                  <c:v>42522</c:v>
                </c:pt>
                <c:pt idx="370">
                  <c:v>42523</c:v>
                </c:pt>
                <c:pt idx="371">
                  <c:v>42524</c:v>
                </c:pt>
                <c:pt idx="372">
                  <c:v>42527</c:v>
                </c:pt>
                <c:pt idx="373">
                  <c:v>42528</c:v>
                </c:pt>
                <c:pt idx="374">
                  <c:v>42529</c:v>
                </c:pt>
                <c:pt idx="375">
                  <c:v>42530</c:v>
                </c:pt>
                <c:pt idx="376">
                  <c:v>42531</c:v>
                </c:pt>
                <c:pt idx="377">
                  <c:v>42534</c:v>
                </c:pt>
                <c:pt idx="378">
                  <c:v>42535</c:v>
                </c:pt>
                <c:pt idx="379">
                  <c:v>42536</c:v>
                </c:pt>
                <c:pt idx="380">
                  <c:v>42537</c:v>
                </c:pt>
                <c:pt idx="381">
                  <c:v>42538</c:v>
                </c:pt>
                <c:pt idx="382">
                  <c:v>42541</c:v>
                </c:pt>
                <c:pt idx="383">
                  <c:v>42542</c:v>
                </c:pt>
                <c:pt idx="384">
                  <c:v>42543</c:v>
                </c:pt>
                <c:pt idx="385">
                  <c:v>42544</c:v>
                </c:pt>
                <c:pt idx="386">
                  <c:v>42545</c:v>
                </c:pt>
                <c:pt idx="387">
                  <c:v>42548</c:v>
                </c:pt>
                <c:pt idx="388">
                  <c:v>42549</c:v>
                </c:pt>
                <c:pt idx="389">
                  <c:v>42550</c:v>
                </c:pt>
                <c:pt idx="390">
                  <c:v>42551</c:v>
                </c:pt>
                <c:pt idx="391">
                  <c:v>42552</c:v>
                </c:pt>
                <c:pt idx="392">
                  <c:v>42555</c:v>
                </c:pt>
                <c:pt idx="393">
                  <c:v>42556</c:v>
                </c:pt>
                <c:pt idx="394">
                  <c:v>42557</c:v>
                </c:pt>
                <c:pt idx="395">
                  <c:v>42558</c:v>
                </c:pt>
                <c:pt idx="396">
                  <c:v>42559</c:v>
                </c:pt>
                <c:pt idx="397">
                  <c:v>42562</c:v>
                </c:pt>
                <c:pt idx="398">
                  <c:v>42563</c:v>
                </c:pt>
                <c:pt idx="399">
                  <c:v>42564</c:v>
                </c:pt>
                <c:pt idx="400">
                  <c:v>42565</c:v>
                </c:pt>
                <c:pt idx="401">
                  <c:v>42566</c:v>
                </c:pt>
                <c:pt idx="402">
                  <c:v>42569</c:v>
                </c:pt>
                <c:pt idx="403">
                  <c:v>42570</c:v>
                </c:pt>
                <c:pt idx="404">
                  <c:v>42571</c:v>
                </c:pt>
                <c:pt idx="405">
                  <c:v>42572</c:v>
                </c:pt>
                <c:pt idx="406">
                  <c:v>42573</c:v>
                </c:pt>
                <c:pt idx="407">
                  <c:v>42576</c:v>
                </c:pt>
                <c:pt idx="408">
                  <c:v>42577</c:v>
                </c:pt>
                <c:pt idx="409">
                  <c:v>42578</c:v>
                </c:pt>
                <c:pt idx="410">
                  <c:v>42579</c:v>
                </c:pt>
                <c:pt idx="411">
                  <c:v>42580</c:v>
                </c:pt>
                <c:pt idx="412">
                  <c:v>42583</c:v>
                </c:pt>
                <c:pt idx="413">
                  <c:v>42584</c:v>
                </c:pt>
                <c:pt idx="414">
                  <c:v>42585</c:v>
                </c:pt>
                <c:pt idx="415">
                  <c:v>42586</c:v>
                </c:pt>
                <c:pt idx="416">
                  <c:v>42587</c:v>
                </c:pt>
                <c:pt idx="417">
                  <c:v>42590</c:v>
                </c:pt>
                <c:pt idx="418">
                  <c:v>42591</c:v>
                </c:pt>
                <c:pt idx="419">
                  <c:v>42592</c:v>
                </c:pt>
                <c:pt idx="420">
                  <c:v>42593</c:v>
                </c:pt>
                <c:pt idx="421">
                  <c:v>42594</c:v>
                </c:pt>
                <c:pt idx="422">
                  <c:v>42597</c:v>
                </c:pt>
                <c:pt idx="423">
                  <c:v>42598</c:v>
                </c:pt>
                <c:pt idx="424">
                  <c:v>42599</c:v>
                </c:pt>
                <c:pt idx="425">
                  <c:v>42600</c:v>
                </c:pt>
                <c:pt idx="426">
                  <c:v>42601</c:v>
                </c:pt>
                <c:pt idx="427">
                  <c:v>42604</c:v>
                </c:pt>
                <c:pt idx="428">
                  <c:v>42605</c:v>
                </c:pt>
                <c:pt idx="429">
                  <c:v>42606</c:v>
                </c:pt>
                <c:pt idx="430">
                  <c:v>42607</c:v>
                </c:pt>
                <c:pt idx="431">
                  <c:v>42608</c:v>
                </c:pt>
                <c:pt idx="432">
                  <c:v>42611</c:v>
                </c:pt>
                <c:pt idx="433">
                  <c:v>42612</c:v>
                </c:pt>
                <c:pt idx="434">
                  <c:v>42613</c:v>
                </c:pt>
                <c:pt idx="435">
                  <c:v>42614</c:v>
                </c:pt>
                <c:pt idx="436">
                  <c:v>42615</c:v>
                </c:pt>
                <c:pt idx="437">
                  <c:v>42618</c:v>
                </c:pt>
                <c:pt idx="438">
                  <c:v>42619</c:v>
                </c:pt>
                <c:pt idx="439">
                  <c:v>42620</c:v>
                </c:pt>
                <c:pt idx="440">
                  <c:v>42621</c:v>
                </c:pt>
                <c:pt idx="441">
                  <c:v>42622</c:v>
                </c:pt>
                <c:pt idx="442">
                  <c:v>42625</c:v>
                </c:pt>
                <c:pt idx="443">
                  <c:v>42626</c:v>
                </c:pt>
                <c:pt idx="444">
                  <c:v>42627</c:v>
                </c:pt>
                <c:pt idx="445">
                  <c:v>42628</c:v>
                </c:pt>
                <c:pt idx="446">
                  <c:v>42629</c:v>
                </c:pt>
                <c:pt idx="447">
                  <c:v>42632</c:v>
                </c:pt>
                <c:pt idx="448">
                  <c:v>42633</c:v>
                </c:pt>
                <c:pt idx="449">
                  <c:v>42634</c:v>
                </c:pt>
                <c:pt idx="450">
                  <c:v>42635</c:v>
                </c:pt>
                <c:pt idx="451">
                  <c:v>42636</c:v>
                </c:pt>
                <c:pt idx="452">
                  <c:v>42639</c:v>
                </c:pt>
                <c:pt idx="453">
                  <c:v>42640</c:v>
                </c:pt>
                <c:pt idx="454">
                  <c:v>42641</c:v>
                </c:pt>
                <c:pt idx="455">
                  <c:v>42642</c:v>
                </c:pt>
                <c:pt idx="456">
                  <c:v>42643</c:v>
                </c:pt>
                <c:pt idx="457">
                  <c:v>42646</c:v>
                </c:pt>
                <c:pt idx="458">
                  <c:v>42647</c:v>
                </c:pt>
                <c:pt idx="459">
                  <c:v>42648</c:v>
                </c:pt>
                <c:pt idx="460">
                  <c:v>42649</c:v>
                </c:pt>
                <c:pt idx="461">
                  <c:v>42650</c:v>
                </c:pt>
                <c:pt idx="462">
                  <c:v>42653</c:v>
                </c:pt>
                <c:pt idx="463">
                  <c:v>42654</c:v>
                </c:pt>
                <c:pt idx="464">
                  <c:v>42655</c:v>
                </c:pt>
                <c:pt idx="465">
                  <c:v>42656</c:v>
                </c:pt>
                <c:pt idx="466">
                  <c:v>42657</c:v>
                </c:pt>
                <c:pt idx="467">
                  <c:v>42660</c:v>
                </c:pt>
                <c:pt idx="468">
                  <c:v>42661</c:v>
                </c:pt>
                <c:pt idx="469">
                  <c:v>42662</c:v>
                </c:pt>
                <c:pt idx="470">
                  <c:v>42663</c:v>
                </c:pt>
                <c:pt idx="471">
                  <c:v>42664</c:v>
                </c:pt>
                <c:pt idx="472">
                  <c:v>42667</c:v>
                </c:pt>
                <c:pt idx="473">
                  <c:v>42668</c:v>
                </c:pt>
                <c:pt idx="474">
                  <c:v>42669</c:v>
                </c:pt>
                <c:pt idx="475">
                  <c:v>42670</c:v>
                </c:pt>
                <c:pt idx="476">
                  <c:v>42671</c:v>
                </c:pt>
                <c:pt idx="477">
                  <c:v>42674</c:v>
                </c:pt>
                <c:pt idx="478">
                  <c:v>42675</c:v>
                </c:pt>
                <c:pt idx="479">
                  <c:v>42676</c:v>
                </c:pt>
                <c:pt idx="480">
                  <c:v>42677</c:v>
                </c:pt>
                <c:pt idx="481">
                  <c:v>42678</c:v>
                </c:pt>
                <c:pt idx="482">
                  <c:v>42681</c:v>
                </c:pt>
                <c:pt idx="483">
                  <c:v>42682</c:v>
                </c:pt>
                <c:pt idx="484">
                  <c:v>42683</c:v>
                </c:pt>
                <c:pt idx="485">
                  <c:v>42684</c:v>
                </c:pt>
                <c:pt idx="486">
                  <c:v>42685</c:v>
                </c:pt>
                <c:pt idx="487">
                  <c:v>42688</c:v>
                </c:pt>
                <c:pt idx="488">
                  <c:v>42689</c:v>
                </c:pt>
                <c:pt idx="489">
                  <c:v>42690</c:v>
                </c:pt>
                <c:pt idx="490">
                  <c:v>42691</c:v>
                </c:pt>
                <c:pt idx="491">
                  <c:v>42692</c:v>
                </c:pt>
                <c:pt idx="492">
                  <c:v>42695</c:v>
                </c:pt>
                <c:pt idx="493">
                  <c:v>42696</c:v>
                </c:pt>
                <c:pt idx="494">
                  <c:v>42697</c:v>
                </c:pt>
                <c:pt idx="495">
                  <c:v>42698</c:v>
                </c:pt>
                <c:pt idx="496">
                  <c:v>42699</c:v>
                </c:pt>
                <c:pt idx="497">
                  <c:v>42702</c:v>
                </c:pt>
                <c:pt idx="498">
                  <c:v>42703</c:v>
                </c:pt>
                <c:pt idx="499">
                  <c:v>42704</c:v>
                </c:pt>
                <c:pt idx="500">
                  <c:v>42705</c:v>
                </c:pt>
                <c:pt idx="501">
                  <c:v>42706</c:v>
                </c:pt>
                <c:pt idx="502">
                  <c:v>42709</c:v>
                </c:pt>
                <c:pt idx="503">
                  <c:v>42710</c:v>
                </c:pt>
                <c:pt idx="504">
                  <c:v>42711</c:v>
                </c:pt>
                <c:pt idx="505">
                  <c:v>42712</c:v>
                </c:pt>
                <c:pt idx="506">
                  <c:v>42713</c:v>
                </c:pt>
                <c:pt idx="507">
                  <c:v>42716</c:v>
                </c:pt>
                <c:pt idx="508">
                  <c:v>42717</c:v>
                </c:pt>
                <c:pt idx="509">
                  <c:v>42718</c:v>
                </c:pt>
                <c:pt idx="510">
                  <c:v>42719</c:v>
                </c:pt>
                <c:pt idx="511">
                  <c:v>42720</c:v>
                </c:pt>
                <c:pt idx="512">
                  <c:v>42723</c:v>
                </c:pt>
                <c:pt idx="513">
                  <c:v>42724</c:v>
                </c:pt>
                <c:pt idx="514">
                  <c:v>42725</c:v>
                </c:pt>
                <c:pt idx="515">
                  <c:v>42726</c:v>
                </c:pt>
                <c:pt idx="516">
                  <c:v>42727</c:v>
                </c:pt>
                <c:pt idx="517">
                  <c:v>42730</c:v>
                </c:pt>
                <c:pt idx="518">
                  <c:v>42731</c:v>
                </c:pt>
                <c:pt idx="519">
                  <c:v>42732</c:v>
                </c:pt>
                <c:pt idx="520">
                  <c:v>42733</c:v>
                </c:pt>
                <c:pt idx="521">
                  <c:v>42734</c:v>
                </c:pt>
                <c:pt idx="522">
                  <c:v>42737</c:v>
                </c:pt>
                <c:pt idx="523">
                  <c:v>42738</c:v>
                </c:pt>
                <c:pt idx="524">
                  <c:v>42739</c:v>
                </c:pt>
                <c:pt idx="525">
                  <c:v>42740</c:v>
                </c:pt>
                <c:pt idx="526">
                  <c:v>42741</c:v>
                </c:pt>
                <c:pt idx="527">
                  <c:v>42744</c:v>
                </c:pt>
                <c:pt idx="528">
                  <c:v>42745</c:v>
                </c:pt>
                <c:pt idx="529">
                  <c:v>42746</c:v>
                </c:pt>
                <c:pt idx="530">
                  <c:v>42747</c:v>
                </c:pt>
                <c:pt idx="531">
                  <c:v>42748</c:v>
                </c:pt>
                <c:pt idx="532">
                  <c:v>42751</c:v>
                </c:pt>
                <c:pt idx="533">
                  <c:v>42752</c:v>
                </c:pt>
                <c:pt idx="534">
                  <c:v>42753</c:v>
                </c:pt>
                <c:pt idx="535">
                  <c:v>42754</c:v>
                </c:pt>
                <c:pt idx="536">
                  <c:v>42755</c:v>
                </c:pt>
                <c:pt idx="537">
                  <c:v>42758</c:v>
                </c:pt>
                <c:pt idx="538">
                  <c:v>42759</c:v>
                </c:pt>
                <c:pt idx="539">
                  <c:v>42760</c:v>
                </c:pt>
                <c:pt idx="540">
                  <c:v>42761</c:v>
                </c:pt>
                <c:pt idx="541">
                  <c:v>42762</c:v>
                </c:pt>
                <c:pt idx="542">
                  <c:v>42765</c:v>
                </c:pt>
                <c:pt idx="543">
                  <c:v>42766</c:v>
                </c:pt>
                <c:pt idx="544">
                  <c:v>42767</c:v>
                </c:pt>
                <c:pt idx="545">
                  <c:v>42768</c:v>
                </c:pt>
                <c:pt idx="546">
                  <c:v>42769</c:v>
                </c:pt>
                <c:pt idx="547">
                  <c:v>42772</c:v>
                </c:pt>
                <c:pt idx="548">
                  <c:v>42773</c:v>
                </c:pt>
                <c:pt idx="549">
                  <c:v>42774</c:v>
                </c:pt>
                <c:pt idx="550">
                  <c:v>42775</c:v>
                </c:pt>
                <c:pt idx="551">
                  <c:v>42776</c:v>
                </c:pt>
                <c:pt idx="552">
                  <c:v>42779</c:v>
                </c:pt>
                <c:pt idx="553">
                  <c:v>42780</c:v>
                </c:pt>
                <c:pt idx="554">
                  <c:v>42781</c:v>
                </c:pt>
                <c:pt idx="555">
                  <c:v>42782</c:v>
                </c:pt>
                <c:pt idx="556">
                  <c:v>42783</c:v>
                </c:pt>
                <c:pt idx="557">
                  <c:v>42786</c:v>
                </c:pt>
                <c:pt idx="558">
                  <c:v>42787</c:v>
                </c:pt>
                <c:pt idx="559">
                  <c:v>42788</c:v>
                </c:pt>
                <c:pt idx="560">
                  <c:v>42789</c:v>
                </c:pt>
                <c:pt idx="561">
                  <c:v>42790</c:v>
                </c:pt>
                <c:pt idx="562">
                  <c:v>42793</c:v>
                </c:pt>
                <c:pt idx="563">
                  <c:v>42794</c:v>
                </c:pt>
                <c:pt idx="564">
                  <c:v>42795</c:v>
                </c:pt>
                <c:pt idx="565">
                  <c:v>42796</c:v>
                </c:pt>
                <c:pt idx="566">
                  <c:v>42797</c:v>
                </c:pt>
                <c:pt idx="567">
                  <c:v>42800</c:v>
                </c:pt>
                <c:pt idx="568">
                  <c:v>42801</c:v>
                </c:pt>
                <c:pt idx="569">
                  <c:v>42802</c:v>
                </c:pt>
                <c:pt idx="570">
                  <c:v>42803</c:v>
                </c:pt>
                <c:pt idx="571">
                  <c:v>42804</c:v>
                </c:pt>
                <c:pt idx="572">
                  <c:v>42807</c:v>
                </c:pt>
                <c:pt idx="573">
                  <c:v>42808</c:v>
                </c:pt>
                <c:pt idx="574">
                  <c:v>42809</c:v>
                </c:pt>
                <c:pt idx="575">
                  <c:v>42810</c:v>
                </c:pt>
                <c:pt idx="576">
                  <c:v>42811</c:v>
                </c:pt>
                <c:pt idx="577">
                  <c:v>42814</c:v>
                </c:pt>
                <c:pt idx="578">
                  <c:v>42815</c:v>
                </c:pt>
                <c:pt idx="579">
                  <c:v>42816</c:v>
                </c:pt>
                <c:pt idx="580">
                  <c:v>42817</c:v>
                </c:pt>
                <c:pt idx="581">
                  <c:v>42818</c:v>
                </c:pt>
                <c:pt idx="582">
                  <c:v>42821</c:v>
                </c:pt>
                <c:pt idx="583">
                  <c:v>42822</c:v>
                </c:pt>
                <c:pt idx="584">
                  <c:v>42823</c:v>
                </c:pt>
                <c:pt idx="585">
                  <c:v>42824</c:v>
                </c:pt>
                <c:pt idx="586">
                  <c:v>42825</c:v>
                </c:pt>
                <c:pt idx="587">
                  <c:v>42828</c:v>
                </c:pt>
                <c:pt idx="588">
                  <c:v>42829</c:v>
                </c:pt>
                <c:pt idx="589">
                  <c:v>42830</c:v>
                </c:pt>
                <c:pt idx="590">
                  <c:v>42831</c:v>
                </c:pt>
                <c:pt idx="591">
                  <c:v>42832</c:v>
                </c:pt>
                <c:pt idx="592">
                  <c:v>42835</c:v>
                </c:pt>
                <c:pt idx="593">
                  <c:v>42836</c:v>
                </c:pt>
                <c:pt idx="594">
                  <c:v>42837</c:v>
                </c:pt>
                <c:pt idx="595">
                  <c:v>42838</c:v>
                </c:pt>
                <c:pt idx="596">
                  <c:v>42839</c:v>
                </c:pt>
                <c:pt idx="597">
                  <c:v>42842</c:v>
                </c:pt>
                <c:pt idx="598">
                  <c:v>42843</c:v>
                </c:pt>
                <c:pt idx="599">
                  <c:v>42844</c:v>
                </c:pt>
                <c:pt idx="600">
                  <c:v>42845</c:v>
                </c:pt>
                <c:pt idx="601">
                  <c:v>42846</c:v>
                </c:pt>
                <c:pt idx="602">
                  <c:v>42849</c:v>
                </c:pt>
                <c:pt idx="603">
                  <c:v>42850</c:v>
                </c:pt>
                <c:pt idx="604">
                  <c:v>42851</c:v>
                </c:pt>
                <c:pt idx="605">
                  <c:v>42852</c:v>
                </c:pt>
                <c:pt idx="606">
                  <c:v>42853</c:v>
                </c:pt>
                <c:pt idx="607">
                  <c:v>42856</c:v>
                </c:pt>
                <c:pt idx="608">
                  <c:v>42857</c:v>
                </c:pt>
                <c:pt idx="609">
                  <c:v>42858</c:v>
                </c:pt>
                <c:pt idx="610">
                  <c:v>42859</c:v>
                </c:pt>
                <c:pt idx="611">
                  <c:v>42860</c:v>
                </c:pt>
                <c:pt idx="612">
                  <c:v>42863</c:v>
                </c:pt>
                <c:pt idx="613">
                  <c:v>42864</c:v>
                </c:pt>
                <c:pt idx="614">
                  <c:v>42865</c:v>
                </c:pt>
                <c:pt idx="615">
                  <c:v>42866</c:v>
                </c:pt>
                <c:pt idx="616">
                  <c:v>42867</c:v>
                </c:pt>
                <c:pt idx="617">
                  <c:v>42870</c:v>
                </c:pt>
                <c:pt idx="618">
                  <c:v>42871</c:v>
                </c:pt>
                <c:pt idx="619">
                  <c:v>42872</c:v>
                </c:pt>
                <c:pt idx="620">
                  <c:v>42873</c:v>
                </c:pt>
                <c:pt idx="621">
                  <c:v>42874</c:v>
                </c:pt>
                <c:pt idx="622">
                  <c:v>42877</c:v>
                </c:pt>
                <c:pt idx="623">
                  <c:v>42878</c:v>
                </c:pt>
                <c:pt idx="624">
                  <c:v>42879</c:v>
                </c:pt>
                <c:pt idx="625">
                  <c:v>42880</c:v>
                </c:pt>
                <c:pt idx="626">
                  <c:v>42881</c:v>
                </c:pt>
                <c:pt idx="627">
                  <c:v>42884</c:v>
                </c:pt>
                <c:pt idx="628">
                  <c:v>42885</c:v>
                </c:pt>
                <c:pt idx="629">
                  <c:v>42886</c:v>
                </c:pt>
                <c:pt idx="630">
                  <c:v>42887</c:v>
                </c:pt>
                <c:pt idx="631">
                  <c:v>42888</c:v>
                </c:pt>
                <c:pt idx="632">
                  <c:v>42891</c:v>
                </c:pt>
                <c:pt idx="633">
                  <c:v>42892</c:v>
                </c:pt>
                <c:pt idx="634">
                  <c:v>42893</c:v>
                </c:pt>
                <c:pt idx="635">
                  <c:v>42894</c:v>
                </c:pt>
                <c:pt idx="636">
                  <c:v>42895</c:v>
                </c:pt>
                <c:pt idx="637">
                  <c:v>42898</c:v>
                </c:pt>
                <c:pt idx="638">
                  <c:v>42899</c:v>
                </c:pt>
                <c:pt idx="639">
                  <c:v>42900</c:v>
                </c:pt>
                <c:pt idx="640">
                  <c:v>42901</c:v>
                </c:pt>
                <c:pt idx="641">
                  <c:v>42902</c:v>
                </c:pt>
                <c:pt idx="642">
                  <c:v>42905</c:v>
                </c:pt>
                <c:pt idx="643">
                  <c:v>42906</c:v>
                </c:pt>
                <c:pt idx="644">
                  <c:v>42907</c:v>
                </c:pt>
                <c:pt idx="645">
                  <c:v>42908</c:v>
                </c:pt>
                <c:pt idx="646">
                  <c:v>42909</c:v>
                </c:pt>
                <c:pt idx="647">
                  <c:v>42912</c:v>
                </c:pt>
                <c:pt idx="648">
                  <c:v>42913</c:v>
                </c:pt>
                <c:pt idx="649">
                  <c:v>42914</c:v>
                </c:pt>
                <c:pt idx="650">
                  <c:v>42915</c:v>
                </c:pt>
                <c:pt idx="651">
                  <c:v>42916</c:v>
                </c:pt>
                <c:pt idx="652">
                  <c:v>42919</c:v>
                </c:pt>
                <c:pt idx="653">
                  <c:v>42920</c:v>
                </c:pt>
                <c:pt idx="654">
                  <c:v>42921</c:v>
                </c:pt>
                <c:pt idx="655">
                  <c:v>42922</c:v>
                </c:pt>
                <c:pt idx="656">
                  <c:v>42923</c:v>
                </c:pt>
                <c:pt idx="657">
                  <c:v>42926</c:v>
                </c:pt>
                <c:pt idx="658">
                  <c:v>42927</c:v>
                </c:pt>
                <c:pt idx="659">
                  <c:v>42928</c:v>
                </c:pt>
                <c:pt idx="660">
                  <c:v>42929</c:v>
                </c:pt>
                <c:pt idx="661">
                  <c:v>42930</c:v>
                </c:pt>
                <c:pt idx="662">
                  <c:v>42933</c:v>
                </c:pt>
                <c:pt idx="663">
                  <c:v>42934</c:v>
                </c:pt>
                <c:pt idx="664">
                  <c:v>42935</c:v>
                </c:pt>
                <c:pt idx="665">
                  <c:v>42936</c:v>
                </c:pt>
                <c:pt idx="666">
                  <c:v>42937</c:v>
                </c:pt>
                <c:pt idx="667">
                  <c:v>42940</c:v>
                </c:pt>
                <c:pt idx="668">
                  <c:v>42941</c:v>
                </c:pt>
                <c:pt idx="669">
                  <c:v>42942</c:v>
                </c:pt>
                <c:pt idx="670">
                  <c:v>42943</c:v>
                </c:pt>
                <c:pt idx="671">
                  <c:v>42944</c:v>
                </c:pt>
                <c:pt idx="672">
                  <c:v>42947</c:v>
                </c:pt>
                <c:pt idx="673">
                  <c:v>42948</c:v>
                </c:pt>
                <c:pt idx="674">
                  <c:v>42949</c:v>
                </c:pt>
                <c:pt idx="675">
                  <c:v>42950</c:v>
                </c:pt>
                <c:pt idx="676">
                  <c:v>42951</c:v>
                </c:pt>
                <c:pt idx="677">
                  <c:v>42954</c:v>
                </c:pt>
                <c:pt idx="678">
                  <c:v>42955</c:v>
                </c:pt>
                <c:pt idx="679">
                  <c:v>42956</c:v>
                </c:pt>
                <c:pt idx="680">
                  <c:v>42957</c:v>
                </c:pt>
                <c:pt idx="681">
                  <c:v>42958</c:v>
                </c:pt>
                <c:pt idx="682">
                  <c:v>42961</c:v>
                </c:pt>
                <c:pt idx="683">
                  <c:v>42962</c:v>
                </c:pt>
                <c:pt idx="684">
                  <c:v>42963</c:v>
                </c:pt>
                <c:pt idx="685">
                  <c:v>42964</c:v>
                </c:pt>
                <c:pt idx="686">
                  <c:v>42965</c:v>
                </c:pt>
                <c:pt idx="687">
                  <c:v>42968</c:v>
                </c:pt>
                <c:pt idx="688">
                  <c:v>42969</c:v>
                </c:pt>
                <c:pt idx="689">
                  <c:v>42970</c:v>
                </c:pt>
                <c:pt idx="690">
                  <c:v>42971</c:v>
                </c:pt>
                <c:pt idx="691">
                  <c:v>42972</c:v>
                </c:pt>
                <c:pt idx="692">
                  <c:v>42975</c:v>
                </c:pt>
                <c:pt idx="693">
                  <c:v>42976</c:v>
                </c:pt>
                <c:pt idx="694">
                  <c:v>42977</c:v>
                </c:pt>
                <c:pt idx="695">
                  <c:v>42978</c:v>
                </c:pt>
                <c:pt idx="696">
                  <c:v>42979</c:v>
                </c:pt>
                <c:pt idx="697">
                  <c:v>42982</c:v>
                </c:pt>
                <c:pt idx="698">
                  <c:v>42983</c:v>
                </c:pt>
                <c:pt idx="699">
                  <c:v>42984</c:v>
                </c:pt>
                <c:pt idx="700">
                  <c:v>42985</c:v>
                </c:pt>
                <c:pt idx="701">
                  <c:v>42986</c:v>
                </c:pt>
                <c:pt idx="702">
                  <c:v>42989</c:v>
                </c:pt>
                <c:pt idx="703">
                  <c:v>42990</c:v>
                </c:pt>
                <c:pt idx="704">
                  <c:v>42991</c:v>
                </c:pt>
                <c:pt idx="705">
                  <c:v>42992</c:v>
                </c:pt>
                <c:pt idx="706">
                  <c:v>42993</c:v>
                </c:pt>
                <c:pt idx="707">
                  <c:v>42996</c:v>
                </c:pt>
                <c:pt idx="708">
                  <c:v>42997</c:v>
                </c:pt>
                <c:pt idx="709">
                  <c:v>42998</c:v>
                </c:pt>
                <c:pt idx="710">
                  <c:v>42999</c:v>
                </c:pt>
                <c:pt idx="711">
                  <c:v>43000</c:v>
                </c:pt>
                <c:pt idx="712">
                  <c:v>43003</c:v>
                </c:pt>
                <c:pt idx="713">
                  <c:v>43004</c:v>
                </c:pt>
                <c:pt idx="714">
                  <c:v>43005</c:v>
                </c:pt>
                <c:pt idx="715">
                  <c:v>43006</c:v>
                </c:pt>
                <c:pt idx="716">
                  <c:v>43007</c:v>
                </c:pt>
                <c:pt idx="717">
                  <c:v>43010</c:v>
                </c:pt>
                <c:pt idx="718">
                  <c:v>43011</c:v>
                </c:pt>
                <c:pt idx="719">
                  <c:v>43012</c:v>
                </c:pt>
                <c:pt idx="720">
                  <c:v>43013</c:v>
                </c:pt>
                <c:pt idx="721">
                  <c:v>43014</c:v>
                </c:pt>
                <c:pt idx="722">
                  <c:v>43017</c:v>
                </c:pt>
                <c:pt idx="723">
                  <c:v>43018</c:v>
                </c:pt>
                <c:pt idx="724">
                  <c:v>43019</c:v>
                </c:pt>
                <c:pt idx="725">
                  <c:v>43020</c:v>
                </c:pt>
                <c:pt idx="726">
                  <c:v>43021</c:v>
                </c:pt>
                <c:pt idx="727">
                  <c:v>43024</c:v>
                </c:pt>
                <c:pt idx="728">
                  <c:v>43025</c:v>
                </c:pt>
                <c:pt idx="729">
                  <c:v>43026</c:v>
                </c:pt>
                <c:pt idx="730">
                  <c:v>43027</c:v>
                </c:pt>
                <c:pt idx="731">
                  <c:v>43028</c:v>
                </c:pt>
                <c:pt idx="732">
                  <c:v>43031</c:v>
                </c:pt>
                <c:pt idx="733">
                  <c:v>43032</c:v>
                </c:pt>
                <c:pt idx="734">
                  <c:v>43033</c:v>
                </c:pt>
                <c:pt idx="735">
                  <c:v>43034</c:v>
                </c:pt>
                <c:pt idx="736">
                  <c:v>43035</c:v>
                </c:pt>
                <c:pt idx="737">
                  <c:v>43038</c:v>
                </c:pt>
                <c:pt idx="738">
                  <c:v>43039</c:v>
                </c:pt>
                <c:pt idx="739">
                  <c:v>43040</c:v>
                </c:pt>
                <c:pt idx="740">
                  <c:v>43041</c:v>
                </c:pt>
                <c:pt idx="741">
                  <c:v>43042</c:v>
                </c:pt>
                <c:pt idx="742">
                  <c:v>43045</c:v>
                </c:pt>
                <c:pt idx="743">
                  <c:v>43046</c:v>
                </c:pt>
                <c:pt idx="744">
                  <c:v>43047</c:v>
                </c:pt>
                <c:pt idx="745">
                  <c:v>43048</c:v>
                </c:pt>
                <c:pt idx="746">
                  <c:v>43049</c:v>
                </c:pt>
                <c:pt idx="747">
                  <c:v>43052</c:v>
                </c:pt>
                <c:pt idx="748">
                  <c:v>43053</c:v>
                </c:pt>
                <c:pt idx="749">
                  <c:v>43054</c:v>
                </c:pt>
                <c:pt idx="750">
                  <c:v>43055</c:v>
                </c:pt>
                <c:pt idx="751">
                  <c:v>43056</c:v>
                </c:pt>
                <c:pt idx="752">
                  <c:v>43059</c:v>
                </c:pt>
                <c:pt idx="753">
                  <c:v>43060</c:v>
                </c:pt>
                <c:pt idx="754">
                  <c:v>43061</c:v>
                </c:pt>
                <c:pt idx="755">
                  <c:v>43062</c:v>
                </c:pt>
                <c:pt idx="756">
                  <c:v>43063</c:v>
                </c:pt>
                <c:pt idx="757">
                  <c:v>43066</c:v>
                </c:pt>
                <c:pt idx="758">
                  <c:v>43067</c:v>
                </c:pt>
                <c:pt idx="759">
                  <c:v>43068</c:v>
                </c:pt>
                <c:pt idx="760">
                  <c:v>43069</c:v>
                </c:pt>
                <c:pt idx="761">
                  <c:v>43070</c:v>
                </c:pt>
                <c:pt idx="762">
                  <c:v>43073</c:v>
                </c:pt>
                <c:pt idx="763">
                  <c:v>43074</c:v>
                </c:pt>
                <c:pt idx="764">
                  <c:v>43075</c:v>
                </c:pt>
                <c:pt idx="765">
                  <c:v>43076</c:v>
                </c:pt>
                <c:pt idx="766">
                  <c:v>43077</c:v>
                </c:pt>
                <c:pt idx="767">
                  <c:v>43080</c:v>
                </c:pt>
                <c:pt idx="768">
                  <c:v>43081</c:v>
                </c:pt>
                <c:pt idx="769">
                  <c:v>43082</c:v>
                </c:pt>
                <c:pt idx="770">
                  <c:v>43083</c:v>
                </c:pt>
                <c:pt idx="771">
                  <c:v>43084</c:v>
                </c:pt>
                <c:pt idx="772">
                  <c:v>43087</c:v>
                </c:pt>
                <c:pt idx="773">
                  <c:v>43088</c:v>
                </c:pt>
                <c:pt idx="774">
                  <c:v>43089</c:v>
                </c:pt>
                <c:pt idx="775">
                  <c:v>43090</c:v>
                </c:pt>
                <c:pt idx="776">
                  <c:v>43091</c:v>
                </c:pt>
                <c:pt idx="777">
                  <c:v>43094</c:v>
                </c:pt>
                <c:pt idx="778">
                  <c:v>43095</c:v>
                </c:pt>
                <c:pt idx="779">
                  <c:v>43096</c:v>
                </c:pt>
                <c:pt idx="780">
                  <c:v>43097</c:v>
                </c:pt>
                <c:pt idx="781">
                  <c:v>43098</c:v>
                </c:pt>
                <c:pt idx="782">
                  <c:v>43101</c:v>
                </c:pt>
                <c:pt idx="783">
                  <c:v>43102</c:v>
                </c:pt>
                <c:pt idx="784">
                  <c:v>43103</c:v>
                </c:pt>
                <c:pt idx="785">
                  <c:v>43104</c:v>
                </c:pt>
                <c:pt idx="786">
                  <c:v>43105</c:v>
                </c:pt>
                <c:pt idx="787">
                  <c:v>43108</c:v>
                </c:pt>
                <c:pt idx="788">
                  <c:v>43109</c:v>
                </c:pt>
                <c:pt idx="789">
                  <c:v>43110</c:v>
                </c:pt>
                <c:pt idx="790">
                  <c:v>43111</c:v>
                </c:pt>
                <c:pt idx="791">
                  <c:v>43112</c:v>
                </c:pt>
                <c:pt idx="792">
                  <c:v>43115</c:v>
                </c:pt>
                <c:pt idx="793">
                  <c:v>43116</c:v>
                </c:pt>
                <c:pt idx="794">
                  <c:v>43117</c:v>
                </c:pt>
                <c:pt idx="795">
                  <c:v>43118</c:v>
                </c:pt>
                <c:pt idx="796">
                  <c:v>43119</c:v>
                </c:pt>
                <c:pt idx="797">
                  <c:v>43122</c:v>
                </c:pt>
                <c:pt idx="798">
                  <c:v>43123</c:v>
                </c:pt>
                <c:pt idx="799">
                  <c:v>43124</c:v>
                </c:pt>
                <c:pt idx="800">
                  <c:v>43125</c:v>
                </c:pt>
                <c:pt idx="801">
                  <c:v>43126</c:v>
                </c:pt>
                <c:pt idx="802">
                  <c:v>43129</c:v>
                </c:pt>
                <c:pt idx="803">
                  <c:v>43130</c:v>
                </c:pt>
                <c:pt idx="804">
                  <c:v>43131</c:v>
                </c:pt>
                <c:pt idx="805">
                  <c:v>43132</c:v>
                </c:pt>
                <c:pt idx="806">
                  <c:v>43133</c:v>
                </c:pt>
                <c:pt idx="807">
                  <c:v>43136</c:v>
                </c:pt>
                <c:pt idx="808">
                  <c:v>43137</c:v>
                </c:pt>
                <c:pt idx="809">
                  <c:v>43138</c:v>
                </c:pt>
                <c:pt idx="810">
                  <c:v>43139</c:v>
                </c:pt>
                <c:pt idx="811">
                  <c:v>43140</c:v>
                </c:pt>
                <c:pt idx="812">
                  <c:v>43143</c:v>
                </c:pt>
                <c:pt idx="813">
                  <c:v>43144</c:v>
                </c:pt>
                <c:pt idx="814">
                  <c:v>43145</c:v>
                </c:pt>
                <c:pt idx="815">
                  <c:v>43146</c:v>
                </c:pt>
                <c:pt idx="816">
                  <c:v>43147</c:v>
                </c:pt>
                <c:pt idx="817">
                  <c:v>43150</c:v>
                </c:pt>
                <c:pt idx="818">
                  <c:v>43151</c:v>
                </c:pt>
                <c:pt idx="819">
                  <c:v>43152</c:v>
                </c:pt>
                <c:pt idx="820">
                  <c:v>43153</c:v>
                </c:pt>
                <c:pt idx="821">
                  <c:v>43154</c:v>
                </c:pt>
                <c:pt idx="822">
                  <c:v>43157</c:v>
                </c:pt>
                <c:pt idx="823">
                  <c:v>43158</c:v>
                </c:pt>
                <c:pt idx="824">
                  <c:v>43159</c:v>
                </c:pt>
                <c:pt idx="825">
                  <c:v>43160</c:v>
                </c:pt>
                <c:pt idx="826">
                  <c:v>43161</c:v>
                </c:pt>
                <c:pt idx="827">
                  <c:v>43164</c:v>
                </c:pt>
                <c:pt idx="828">
                  <c:v>43165</c:v>
                </c:pt>
                <c:pt idx="829">
                  <c:v>43166</c:v>
                </c:pt>
                <c:pt idx="830">
                  <c:v>43167</c:v>
                </c:pt>
                <c:pt idx="831">
                  <c:v>43168</c:v>
                </c:pt>
                <c:pt idx="832">
                  <c:v>43171</c:v>
                </c:pt>
                <c:pt idx="833">
                  <c:v>43172</c:v>
                </c:pt>
                <c:pt idx="834">
                  <c:v>43173</c:v>
                </c:pt>
                <c:pt idx="835">
                  <c:v>43174</c:v>
                </c:pt>
                <c:pt idx="836">
                  <c:v>43175</c:v>
                </c:pt>
                <c:pt idx="837">
                  <c:v>43178</c:v>
                </c:pt>
                <c:pt idx="838">
                  <c:v>43179</c:v>
                </c:pt>
                <c:pt idx="839">
                  <c:v>43180</c:v>
                </c:pt>
                <c:pt idx="840">
                  <c:v>43181</c:v>
                </c:pt>
                <c:pt idx="841">
                  <c:v>43182</c:v>
                </c:pt>
                <c:pt idx="842">
                  <c:v>43185</c:v>
                </c:pt>
                <c:pt idx="843">
                  <c:v>43186</c:v>
                </c:pt>
                <c:pt idx="844">
                  <c:v>43187</c:v>
                </c:pt>
                <c:pt idx="845">
                  <c:v>43188</c:v>
                </c:pt>
                <c:pt idx="846">
                  <c:v>43189</c:v>
                </c:pt>
                <c:pt idx="847">
                  <c:v>43192</c:v>
                </c:pt>
                <c:pt idx="848">
                  <c:v>43193</c:v>
                </c:pt>
                <c:pt idx="849">
                  <c:v>43194</c:v>
                </c:pt>
                <c:pt idx="850">
                  <c:v>43195</c:v>
                </c:pt>
                <c:pt idx="851">
                  <c:v>43196</c:v>
                </c:pt>
                <c:pt idx="852">
                  <c:v>43199</c:v>
                </c:pt>
                <c:pt idx="853">
                  <c:v>43200</c:v>
                </c:pt>
                <c:pt idx="854">
                  <c:v>43201</c:v>
                </c:pt>
                <c:pt idx="855">
                  <c:v>43202</c:v>
                </c:pt>
                <c:pt idx="856">
                  <c:v>43203</c:v>
                </c:pt>
                <c:pt idx="857">
                  <c:v>43206</c:v>
                </c:pt>
                <c:pt idx="858">
                  <c:v>43207</c:v>
                </c:pt>
                <c:pt idx="859">
                  <c:v>43208</c:v>
                </c:pt>
                <c:pt idx="860">
                  <c:v>43209</c:v>
                </c:pt>
                <c:pt idx="861">
                  <c:v>43210</c:v>
                </c:pt>
                <c:pt idx="862">
                  <c:v>43213</c:v>
                </c:pt>
                <c:pt idx="863">
                  <c:v>43214</c:v>
                </c:pt>
                <c:pt idx="864">
                  <c:v>43215</c:v>
                </c:pt>
                <c:pt idx="865">
                  <c:v>43216</c:v>
                </c:pt>
                <c:pt idx="866">
                  <c:v>43217</c:v>
                </c:pt>
                <c:pt idx="867">
                  <c:v>43220</c:v>
                </c:pt>
                <c:pt idx="868">
                  <c:v>43221</c:v>
                </c:pt>
                <c:pt idx="869">
                  <c:v>43222</c:v>
                </c:pt>
                <c:pt idx="870">
                  <c:v>43223</c:v>
                </c:pt>
                <c:pt idx="871">
                  <c:v>43224</c:v>
                </c:pt>
                <c:pt idx="872">
                  <c:v>43227</c:v>
                </c:pt>
                <c:pt idx="873">
                  <c:v>43228</c:v>
                </c:pt>
                <c:pt idx="874">
                  <c:v>43229</c:v>
                </c:pt>
                <c:pt idx="875">
                  <c:v>43230</c:v>
                </c:pt>
                <c:pt idx="876">
                  <c:v>43231</c:v>
                </c:pt>
                <c:pt idx="877">
                  <c:v>43234</c:v>
                </c:pt>
                <c:pt idx="878">
                  <c:v>43235</c:v>
                </c:pt>
                <c:pt idx="879">
                  <c:v>43236</c:v>
                </c:pt>
                <c:pt idx="880">
                  <c:v>43237</c:v>
                </c:pt>
                <c:pt idx="881">
                  <c:v>43238</c:v>
                </c:pt>
                <c:pt idx="882">
                  <c:v>43241</c:v>
                </c:pt>
                <c:pt idx="883">
                  <c:v>43242</c:v>
                </c:pt>
                <c:pt idx="884">
                  <c:v>43243</c:v>
                </c:pt>
                <c:pt idx="885">
                  <c:v>43244</c:v>
                </c:pt>
                <c:pt idx="886">
                  <c:v>43245</c:v>
                </c:pt>
                <c:pt idx="887">
                  <c:v>43248</c:v>
                </c:pt>
                <c:pt idx="888">
                  <c:v>43249</c:v>
                </c:pt>
                <c:pt idx="889">
                  <c:v>43250</c:v>
                </c:pt>
                <c:pt idx="890">
                  <c:v>43251</c:v>
                </c:pt>
                <c:pt idx="891">
                  <c:v>43252</c:v>
                </c:pt>
                <c:pt idx="892">
                  <c:v>43255</c:v>
                </c:pt>
                <c:pt idx="893">
                  <c:v>43256</c:v>
                </c:pt>
                <c:pt idx="894">
                  <c:v>43257</c:v>
                </c:pt>
                <c:pt idx="895">
                  <c:v>43258</c:v>
                </c:pt>
                <c:pt idx="896">
                  <c:v>43259</c:v>
                </c:pt>
                <c:pt idx="897">
                  <c:v>43262</c:v>
                </c:pt>
                <c:pt idx="898">
                  <c:v>43263</c:v>
                </c:pt>
                <c:pt idx="899">
                  <c:v>43264</c:v>
                </c:pt>
                <c:pt idx="900">
                  <c:v>43265</c:v>
                </c:pt>
                <c:pt idx="901">
                  <c:v>43266</c:v>
                </c:pt>
                <c:pt idx="902">
                  <c:v>43269</c:v>
                </c:pt>
                <c:pt idx="903">
                  <c:v>43270</c:v>
                </c:pt>
                <c:pt idx="904">
                  <c:v>43271</c:v>
                </c:pt>
                <c:pt idx="905">
                  <c:v>43272</c:v>
                </c:pt>
                <c:pt idx="906">
                  <c:v>43273</c:v>
                </c:pt>
                <c:pt idx="907">
                  <c:v>43276</c:v>
                </c:pt>
                <c:pt idx="908">
                  <c:v>43277</c:v>
                </c:pt>
                <c:pt idx="909">
                  <c:v>43278</c:v>
                </c:pt>
                <c:pt idx="910">
                  <c:v>43279</c:v>
                </c:pt>
                <c:pt idx="911">
                  <c:v>43280</c:v>
                </c:pt>
                <c:pt idx="912">
                  <c:v>43283</c:v>
                </c:pt>
                <c:pt idx="913">
                  <c:v>43284</c:v>
                </c:pt>
                <c:pt idx="914">
                  <c:v>43285</c:v>
                </c:pt>
                <c:pt idx="915">
                  <c:v>43286</c:v>
                </c:pt>
                <c:pt idx="916">
                  <c:v>43287</c:v>
                </c:pt>
                <c:pt idx="917">
                  <c:v>43290</c:v>
                </c:pt>
                <c:pt idx="918">
                  <c:v>43291</c:v>
                </c:pt>
                <c:pt idx="919">
                  <c:v>43292</c:v>
                </c:pt>
                <c:pt idx="920">
                  <c:v>43293</c:v>
                </c:pt>
                <c:pt idx="921">
                  <c:v>43294</c:v>
                </c:pt>
                <c:pt idx="922">
                  <c:v>43297</c:v>
                </c:pt>
                <c:pt idx="923">
                  <c:v>43298</c:v>
                </c:pt>
                <c:pt idx="924">
                  <c:v>43299</c:v>
                </c:pt>
                <c:pt idx="925">
                  <c:v>43300</c:v>
                </c:pt>
                <c:pt idx="926">
                  <c:v>43301</c:v>
                </c:pt>
                <c:pt idx="927">
                  <c:v>43304</c:v>
                </c:pt>
                <c:pt idx="928">
                  <c:v>43305</c:v>
                </c:pt>
                <c:pt idx="929">
                  <c:v>43306</c:v>
                </c:pt>
                <c:pt idx="930">
                  <c:v>43307</c:v>
                </c:pt>
                <c:pt idx="931">
                  <c:v>43308</c:v>
                </c:pt>
                <c:pt idx="932">
                  <c:v>43311</c:v>
                </c:pt>
                <c:pt idx="933">
                  <c:v>43312</c:v>
                </c:pt>
                <c:pt idx="934">
                  <c:v>43313</c:v>
                </c:pt>
                <c:pt idx="935">
                  <c:v>43314</c:v>
                </c:pt>
                <c:pt idx="936">
                  <c:v>43315</c:v>
                </c:pt>
                <c:pt idx="937">
                  <c:v>43318</c:v>
                </c:pt>
                <c:pt idx="938">
                  <c:v>43319</c:v>
                </c:pt>
                <c:pt idx="939">
                  <c:v>43320</c:v>
                </c:pt>
                <c:pt idx="940">
                  <c:v>43321</c:v>
                </c:pt>
                <c:pt idx="941">
                  <c:v>43322</c:v>
                </c:pt>
                <c:pt idx="942">
                  <c:v>43325</c:v>
                </c:pt>
                <c:pt idx="943">
                  <c:v>43326</c:v>
                </c:pt>
                <c:pt idx="944">
                  <c:v>43327</c:v>
                </c:pt>
                <c:pt idx="945">
                  <c:v>43328</c:v>
                </c:pt>
                <c:pt idx="946">
                  <c:v>43329</c:v>
                </c:pt>
                <c:pt idx="947">
                  <c:v>43332</c:v>
                </c:pt>
                <c:pt idx="948">
                  <c:v>43333</c:v>
                </c:pt>
                <c:pt idx="949">
                  <c:v>43334</c:v>
                </c:pt>
                <c:pt idx="950">
                  <c:v>43335</c:v>
                </c:pt>
                <c:pt idx="951">
                  <c:v>43336</c:v>
                </c:pt>
                <c:pt idx="952">
                  <c:v>43339</c:v>
                </c:pt>
                <c:pt idx="953">
                  <c:v>43340</c:v>
                </c:pt>
                <c:pt idx="954">
                  <c:v>43341</c:v>
                </c:pt>
                <c:pt idx="955">
                  <c:v>43342</c:v>
                </c:pt>
                <c:pt idx="956">
                  <c:v>43343</c:v>
                </c:pt>
                <c:pt idx="957">
                  <c:v>43346</c:v>
                </c:pt>
                <c:pt idx="958">
                  <c:v>43347</c:v>
                </c:pt>
                <c:pt idx="959">
                  <c:v>43348</c:v>
                </c:pt>
                <c:pt idx="960">
                  <c:v>43349</c:v>
                </c:pt>
                <c:pt idx="961">
                  <c:v>43350</c:v>
                </c:pt>
                <c:pt idx="962">
                  <c:v>43353</c:v>
                </c:pt>
                <c:pt idx="963">
                  <c:v>43354</c:v>
                </c:pt>
                <c:pt idx="964">
                  <c:v>43355</c:v>
                </c:pt>
                <c:pt idx="965">
                  <c:v>43356</c:v>
                </c:pt>
                <c:pt idx="966">
                  <c:v>43357</c:v>
                </c:pt>
                <c:pt idx="967">
                  <c:v>43360</c:v>
                </c:pt>
                <c:pt idx="968">
                  <c:v>43361</c:v>
                </c:pt>
                <c:pt idx="969">
                  <c:v>43362</c:v>
                </c:pt>
                <c:pt idx="970">
                  <c:v>43363</c:v>
                </c:pt>
                <c:pt idx="971">
                  <c:v>43364</c:v>
                </c:pt>
                <c:pt idx="972">
                  <c:v>43367</c:v>
                </c:pt>
                <c:pt idx="973">
                  <c:v>43368</c:v>
                </c:pt>
                <c:pt idx="974">
                  <c:v>43369</c:v>
                </c:pt>
                <c:pt idx="975">
                  <c:v>43370</c:v>
                </c:pt>
                <c:pt idx="976">
                  <c:v>43371</c:v>
                </c:pt>
                <c:pt idx="977">
                  <c:v>43374</c:v>
                </c:pt>
                <c:pt idx="978">
                  <c:v>43375</c:v>
                </c:pt>
                <c:pt idx="979">
                  <c:v>43376</c:v>
                </c:pt>
                <c:pt idx="980">
                  <c:v>43377</c:v>
                </c:pt>
                <c:pt idx="981">
                  <c:v>43378</c:v>
                </c:pt>
                <c:pt idx="982">
                  <c:v>43381</c:v>
                </c:pt>
                <c:pt idx="983">
                  <c:v>43382</c:v>
                </c:pt>
                <c:pt idx="984">
                  <c:v>43383</c:v>
                </c:pt>
                <c:pt idx="985">
                  <c:v>43384</c:v>
                </c:pt>
                <c:pt idx="986">
                  <c:v>43385</c:v>
                </c:pt>
                <c:pt idx="987">
                  <c:v>43388</c:v>
                </c:pt>
                <c:pt idx="988">
                  <c:v>43389</c:v>
                </c:pt>
                <c:pt idx="989">
                  <c:v>43390</c:v>
                </c:pt>
                <c:pt idx="990">
                  <c:v>43391</c:v>
                </c:pt>
                <c:pt idx="991">
                  <c:v>43392</c:v>
                </c:pt>
                <c:pt idx="992">
                  <c:v>43395</c:v>
                </c:pt>
                <c:pt idx="993">
                  <c:v>43396</c:v>
                </c:pt>
                <c:pt idx="994">
                  <c:v>43397</c:v>
                </c:pt>
                <c:pt idx="995">
                  <c:v>43398</c:v>
                </c:pt>
                <c:pt idx="996">
                  <c:v>43399</c:v>
                </c:pt>
                <c:pt idx="997">
                  <c:v>43402</c:v>
                </c:pt>
                <c:pt idx="998">
                  <c:v>43403</c:v>
                </c:pt>
                <c:pt idx="999">
                  <c:v>43404</c:v>
                </c:pt>
                <c:pt idx="1000">
                  <c:v>43405</c:v>
                </c:pt>
                <c:pt idx="1001">
                  <c:v>43406</c:v>
                </c:pt>
                <c:pt idx="1002">
                  <c:v>43409</c:v>
                </c:pt>
                <c:pt idx="1003">
                  <c:v>43410</c:v>
                </c:pt>
                <c:pt idx="1004">
                  <c:v>43411</c:v>
                </c:pt>
                <c:pt idx="1005">
                  <c:v>43412</c:v>
                </c:pt>
                <c:pt idx="1006">
                  <c:v>43413</c:v>
                </c:pt>
                <c:pt idx="1007">
                  <c:v>43416</c:v>
                </c:pt>
                <c:pt idx="1008">
                  <c:v>43417</c:v>
                </c:pt>
                <c:pt idx="1009">
                  <c:v>43418</c:v>
                </c:pt>
                <c:pt idx="1010">
                  <c:v>43419</c:v>
                </c:pt>
                <c:pt idx="1011">
                  <c:v>43420</c:v>
                </c:pt>
                <c:pt idx="1012">
                  <c:v>43423</c:v>
                </c:pt>
                <c:pt idx="1013">
                  <c:v>43424</c:v>
                </c:pt>
                <c:pt idx="1014">
                  <c:v>43425</c:v>
                </c:pt>
                <c:pt idx="1015">
                  <c:v>43426</c:v>
                </c:pt>
                <c:pt idx="1016">
                  <c:v>43427</c:v>
                </c:pt>
                <c:pt idx="1017">
                  <c:v>43430</c:v>
                </c:pt>
                <c:pt idx="1018">
                  <c:v>43431</c:v>
                </c:pt>
                <c:pt idx="1019">
                  <c:v>43432</c:v>
                </c:pt>
                <c:pt idx="1020">
                  <c:v>43433</c:v>
                </c:pt>
                <c:pt idx="1021">
                  <c:v>43434</c:v>
                </c:pt>
                <c:pt idx="1022">
                  <c:v>43437</c:v>
                </c:pt>
                <c:pt idx="1023">
                  <c:v>43438</c:v>
                </c:pt>
                <c:pt idx="1024">
                  <c:v>43439</c:v>
                </c:pt>
                <c:pt idx="1025">
                  <c:v>43440</c:v>
                </c:pt>
                <c:pt idx="1026">
                  <c:v>43441</c:v>
                </c:pt>
                <c:pt idx="1027">
                  <c:v>43444</c:v>
                </c:pt>
                <c:pt idx="1028">
                  <c:v>43445</c:v>
                </c:pt>
                <c:pt idx="1029">
                  <c:v>43446</c:v>
                </c:pt>
                <c:pt idx="1030">
                  <c:v>43447</c:v>
                </c:pt>
                <c:pt idx="1031">
                  <c:v>43448</c:v>
                </c:pt>
                <c:pt idx="1032">
                  <c:v>43451</c:v>
                </c:pt>
                <c:pt idx="1033">
                  <c:v>43452</c:v>
                </c:pt>
                <c:pt idx="1034">
                  <c:v>43453</c:v>
                </c:pt>
                <c:pt idx="1035">
                  <c:v>43454</c:v>
                </c:pt>
                <c:pt idx="1036">
                  <c:v>43455</c:v>
                </c:pt>
                <c:pt idx="1037">
                  <c:v>43458</c:v>
                </c:pt>
                <c:pt idx="1038">
                  <c:v>43459</c:v>
                </c:pt>
                <c:pt idx="1039">
                  <c:v>43460</c:v>
                </c:pt>
                <c:pt idx="1040">
                  <c:v>43461</c:v>
                </c:pt>
                <c:pt idx="1041">
                  <c:v>43462</c:v>
                </c:pt>
                <c:pt idx="1042">
                  <c:v>43465</c:v>
                </c:pt>
                <c:pt idx="1043">
                  <c:v>43466</c:v>
                </c:pt>
                <c:pt idx="1044">
                  <c:v>43467</c:v>
                </c:pt>
                <c:pt idx="1045">
                  <c:v>43468</c:v>
                </c:pt>
                <c:pt idx="1046">
                  <c:v>43469</c:v>
                </c:pt>
                <c:pt idx="1047">
                  <c:v>43472</c:v>
                </c:pt>
                <c:pt idx="1048">
                  <c:v>43473</c:v>
                </c:pt>
                <c:pt idx="1049">
                  <c:v>43474</c:v>
                </c:pt>
                <c:pt idx="1050">
                  <c:v>43475</c:v>
                </c:pt>
                <c:pt idx="1051">
                  <c:v>43476</c:v>
                </c:pt>
                <c:pt idx="1052">
                  <c:v>43479</c:v>
                </c:pt>
                <c:pt idx="1053">
                  <c:v>43480</c:v>
                </c:pt>
              </c:numCache>
            </c:numRef>
          </c:cat>
          <c:val>
            <c:numRef>
              <c:f>currencies!$AD$4:$AD$1057</c:f>
              <c:numCache>
                <c:formatCode>0.00E+00</c:formatCode>
                <c:ptCount val="1054"/>
                <c:pt idx="1">
                  <c:v>0.12546847658713872</c:v>
                </c:pt>
                <c:pt idx="2">
                  <c:v>0.13443171939721479</c:v>
                </c:pt>
                <c:pt idx="3">
                  <c:v>0.13660993897476842</c:v>
                </c:pt>
                <c:pt idx="4">
                  <c:v>0.1365753921545626</c:v>
                </c:pt>
                <c:pt idx="5">
                  <c:v>0.13298992191309811</c:v>
                </c:pt>
                <c:pt idx="6">
                  <c:v>0.13503774838755259</c:v>
                </c:pt>
                <c:pt idx="7">
                  <c:v>0.13370273190034845</c:v>
                </c:pt>
                <c:pt idx="8">
                  <c:v>0.13380924680201481</c:v>
                </c:pt>
                <c:pt idx="9">
                  <c:v>0.13382808367045917</c:v>
                </c:pt>
                <c:pt idx="10">
                  <c:v>0.13788442634320097</c:v>
                </c:pt>
                <c:pt idx="11">
                  <c:v>0.12273235160330954</c:v>
                </c:pt>
                <c:pt idx="12">
                  <c:v>0.11966250398265958</c:v>
                </c:pt>
                <c:pt idx="13">
                  <c:v>0.11354659444620785</c:v>
                </c:pt>
                <c:pt idx="14">
                  <c:v>0.11177177733216158</c:v>
                </c:pt>
                <c:pt idx="15">
                  <c:v>0.11178698198979567</c:v>
                </c:pt>
                <c:pt idx="16">
                  <c:v>0.10448964044573214</c:v>
                </c:pt>
                <c:pt idx="17">
                  <c:v>9.3296984539200517E-2</c:v>
                </c:pt>
                <c:pt idx="18">
                  <c:v>9.3242215633591821E-2</c:v>
                </c:pt>
                <c:pt idx="19">
                  <c:v>8.1017191107325637E-2</c:v>
                </c:pt>
                <c:pt idx="20">
                  <c:v>9.4592913894967851E-2</c:v>
                </c:pt>
                <c:pt idx="21">
                  <c:v>9.4308581656179932E-2</c:v>
                </c:pt>
                <c:pt idx="22">
                  <c:v>9.4775868687445822E-2</c:v>
                </c:pt>
                <c:pt idx="23">
                  <c:v>7.8287179427213346E-2</c:v>
                </c:pt>
                <c:pt idx="24">
                  <c:v>7.716472528020818E-2</c:v>
                </c:pt>
                <c:pt idx="25">
                  <c:v>7.7047117380251551E-2</c:v>
                </c:pt>
                <c:pt idx="26">
                  <c:v>8.9253946262422237E-2</c:v>
                </c:pt>
                <c:pt idx="27">
                  <c:v>8.7402703453874284E-2</c:v>
                </c:pt>
                <c:pt idx="28">
                  <c:v>9.6188931583161094E-2</c:v>
                </c:pt>
                <c:pt idx="29">
                  <c:v>0.101547233977162</c:v>
                </c:pt>
                <c:pt idx="30">
                  <c:v>0.10537223473287337</c:v>
                </c:pt>
                <c:pt idx="31">
                  <c:v>0.10036922574085159</c:v>
                </c:pt>
                <c:pt idx="32">
                  <c:v>0.10578097607805233</c:v>
                </c:pt>
                <c:pt idx="33">
                  <c:v>0.10659346450669317</c:v>
                </c:pt>
                <c:pt idx="34">
                  <c:v>0.10781049816955358</c:v>
                </c:pt>
                <c:pt idx="35">
                  <c:v>0.1119660717443553</c:v>
                </c:pt>
                <c:pt idx="36">
                  <c:v>0.12160293233520771</c:v>
                </c:pt>
                <c:pt idx="37">
                  <c:v>0.14013020254455325</c:v>
                </c:pt>
                <c:pt idx="38">
                  <c:v>0.13991026238563214</c:v>
                </c:pt>
                <c:pt idx="39">
                  <c:v>0.14157716513250104</c:v>
                </c:pt>
                <c:pt idx="40">
                  <c:v>0.1412401418306416</c:v>
                </c:pt>
                <c:pt idx="41">
                  <c:v>0.13426472510187923</c:v>
                </c:pt>
                <c:pt idx="42">
                  <c:v>0.13426122575703314</c:v>
                </c:pt>
                <c:pt idx="43">
                  <c:v>0.13763293351289618</c:v>
                </c:pt>
                <c:pt idx="44">
                  <c:v>0.13791718857798443</c:v>
                </c:pt>
                <c:pt idx="45">
                  <c:v>0.14175342902875707</c:v>
                </c:pt>
                <c:pt idx="46">
                  <c:v>0.14154790134239234</c:v>
                </c:pt>
                <c:pt idx="47">
                  <c:v>0.13891190066786432</c:v>
                </c:pt>
                <c:pt idx="48">
                  <c:v>0.15036706327953608</c:v>
                </c:pt>
                <c:pt idx="49">
                  <c:v>0.14151405192920535</c:v>
                </c:pt>
                <c:pt idx="50">
                  <c:v>0.14134077636616682</c:v>
                </c:pt>
                <c:pt idx="51">
                  <c:v>0.14257138311582279</c:v>
                </c:pt>
                <c:pt idx="52">
                  <c:v>0.13901326481277299</c:v>
                </c:pt>
                <c:pt idx="53">
                  <c:v>0.14172326511417854</c:v>
                </c:pt>
                <c:pt idx="54">
                  <c:v>0.14616672479195422</c:v>
                </c:pt>
                <c:pt idx="55">
                  <c:v>0.15121358596246551</c:v>
                </c:pt>
                <c:pt idx="56">
                  <c:v>0.1506174920305032</c:v>
                </c:pt>
                <c:pt idx="57">
                  <c:v>0.14525152543034195</c:v>
                </c:pt>
                <c:pt idx="58">
                  <c:v>0.12974461212813199</c:v>
                </c:pt>
                <c:pt idx="59">
                  <c:v>0.12995994351245113</c:v>
                </c:pt>
                <c:pt idx="60">
                  <c:v>0.1323809670700988</c:v>
                </c:pt>
                <c:pt idx="61">
                  <c:v>0.13117807529133929</c:v>
                </c:pt>
                <c:pt idx="62">
                  <c:v>0.13153989623547352</c:v>
                </c:pt>
                <c:pt idx="63">
                  <c:v>0.14350984217266019</c:v>
                </c:pt>
                <c:pt idx="64">
                  <c:v>0.13891075377423662</c:v>
                </c:pt>
                <c:pt idx="65">
                  <c:v>0.13902578258422957</c:v>
                </c:pt>
                <c:pt idx="66">
                  <c:v>0.13492797642000945</c:v>
                </c:pt>
                <c:pt idx="67">
                  <c:v>0.13811948301437499</c:v>
                </c:pt>
                <c:pt idx="68">
                  <c:v>0.13029257991129872</c:v>
                </c:pt>
                <c:pt idx="69">
                  <c:v>0.12134845017533462</c:v>
                </c:pt>
                <c:pt idx="70">
                  <c:v>0.12508346756499655</c:v>
                </c:pt>
                <c:pt idx="71">
                  <c:v>0.11662325502529118</c:v>
                </c:pt>
                <c:pt idx="72">
                  <c:v>0.1174761434744737</c:v>
                </c:pt>
                <c:pt idx="73">
                  <c:v>0.11457101891783325</c:v>
                </c:pt>
                <c:pt idx="74">
                  <c:v>0.114391787818621</c:v>
                </c:pt>
                <c:pt idx="75">
                  <c:v>0.10582317806380215</c:v>
                </c:pt>
                <c:pt idx="76">
                  <c:v>0.10305349089149694</c:v>
                </c:pt>
                <c:pt idx="77">
                  <c:v>0.11050085588571634</c:v>
                </c:pt>
                <c:pt idx="78">
                  <c:v>0.1335041519830483</c:v>
                </c:pt>
                <c:pt idx="79">
                  <c:v>0.1333996982292166</c:v>
                </c:pt>
                <c:pt idx="80">
                  <c:v>0.133397569374823</c:v>
                </c:pt>
                <c:pt idx="81">
                  <c:v>0.13790496426800253</c:v>
                </c:pt>
                <c:pt idx="82">
                  <c:v>0.13634095933537857</c:v>
                </c:pt>
                <c:pt idx="83">
                  <c:v>0.14203999915523338</c:v>
                </c:pt>
                <c:pt idx="84">
                  <c:v>0.12768741962325045</c:v>
                </c:pt>
                <c:pt idx="85">
                  <c:v>0.12523350707477729</c:v>
                </c:pt>
                <c:pt idx="86">
                  <c:v>0.12599791979980854</c:v>
                </c:pt>
                <c:pt idx="87">
                  <c:v>0.12680041426720057</c:v>
                </c:pt>
                <c:pt idx="88">
                  <c:v>0.14756786109419942</c:v>
                </c:pt>
                <c:pt idx="89">
                  <c:v>0.15705578737618298</c:v>
                </c:pt>
                <c:pt idx="90">
                  <c:v>0.1519517401433875</c:v>
                </c:pt>
                <c:pt idx="91">
                  <c:v>0.16377355381414621</c:v>
                </c:pt>
                <c:pt idx="92">
                  <c:v>0.16414828752851668</c:v>
                </c:pt>
                <c:pt idx="93">
                  <c:v>0.16259364386228908</c:v>
                </c:pt>
                <c:pt idx="94">
                  <c:v>0.16374973313996144</c:v>
                </c:pt>
                <c:pt idx="95">
                  <c:v>0.16029982314573776</c:v>
                </c:pt>
                <c:pt idx="96">
                  <c:v>0.15975102399043078</c:v>
                </c:pt>
                <c:pt idx="97">
                  <c:v>0.15698402462253627</c:v>
                </c:pt>
                <c:pt idx="98">
                  <c:v>0.15467657035571278</c:v>
                </c:pt>
                <c:pt idx="99">
                  <c:v>0.13854282831245904</c:v>
                </c:pt>
                <c:pt idx="100">
                  <c:v>0.1481374721849989</c:v>
                </c:pt>
                <c:pt idx="101">
                  <c:v>0.15130062601192412</c:v>
                </c:pt>
                <c:pt idx="102">
                  <c:v>0.1472308405486536</c:v>
                </c:pt>
                <c:pt idx="103">
                  <c:v>0.16038411038789399</c:v>
                </c:pt>
                <c:pt idx="104">
                  <c:v>0.15410645406253992</c:v>
                </c:pt>
                <c:pt idx="105">
                  <c:v>0.15468828308554342</c:v>
                </c:pt>
                <c:pt idx="106">
                  <c:v>0.15661859230163525</c:v>
                </c:pt>
                <c:pt idx="107">
                  <c:v>0.15803021457300834</c:v>
                </c:pt>
                <c:pt idx="108">
                  <c:v>0.1566275585082394</c:v>
                </c:pt>
                <c:pt idx="109">
                  <c:v>0.13795611716664091</c:v>
                </c:pt>
                <c:pt idx="110">
                  <c:v>0.12555607498064575</c:v>
                </c:pt>
                <c:pt idx="111">
                  <c:v>0.12554073570116447</c:v>
                </c:pt>
                <c:pt idx="112">
                  <c:v>0.10780588759190214</c:v>
                </c:pt>
                <c:pt idx="113">
                  <c:v>0.11329000679858144</c:v>
                </c:pt>
                <c:pt idx="114">
                  <c:v>0.12085820059779688</c:v>
                </c:pt>
                <c:pt idx="115">
                  <c:v>0.11747746591208368</c:v>
                </c:pt>
                <c:pt idx="116">
                  <c:v>0.13286461297905588</c:v>
                </c:pt>
                <c:pt idx="117">
                  <c:v>0.13607916778573456</c:v>
                </c:pt>
                <c:pt idx="118">
                  <c:v>0.13525004970962798</c:v>
                </c:pt>
                <c:pt idx="119">
                  <c:v>0.13873571614676397</c:v>
                </c:pt>
                <c:pt idx="120">
                  <c:v>0.13868188817250277</c:v>
                </c:pt>
                <c:pt idx="121">
                  <c:v>0.12616803506950572</c:v>
                </c:pt>
                <c:pt idx="122">
                  <c:v>0.12430051435186983</c:v>
                </c:pt>
                <c:pt idx="123">
                  <c:v>0.123232725196759</c:v>
                </c:pt>
                <c:pt idx="124">
                  <c:v>0.10965446284016329</c:v>
                </c:pt>
                <c:pt idx="125">
                  <c:v>0.11251751130055598</c:v>
                </c:pt>
                <c:pt idx="126">
                  <c:v>0.1108760915303916</c:v>
                </c:pt>
                <c:pt idx="127">
                  <c:v>0.11862609390762974</c:v>
                </c:pt>
                <c:pt idx="128">
                  <c:v>0.11748206413075067</c:v>
                </c:pt>
                <c:pt idx="129">
                  <c:v>0.11716546026599395</c:v>
                </c:pt>
                <c:pt idx="130">
                  <c:v>0.11919339950826656</c:v>
                </c:pt>
                <c:pt idx="131">
                  <c:v>0.12504487777046944</c:v>
                </c:pt>
                <c:pt idx="132">
                  <c:v>0.12764512358711316</c:v>
                </c:pt>
                <c:pt idx="133">
                  <c:v>0.12732343612744546</c:v>
                </c:pt>
                <c:pt idx="134">
                  <c:v>0.12422990272272687</c:v>
                </c:pt>
                <c:pt idx="135">
                  <c:v>0.1186276740553808</c:v>
                </c:pt>
                <c:pt idx="136">
                  <c:v>0.1188103890758378</c:v>
                </c:pt>
                <c:pt idx="137">
                  <c:v>0.10198004087218837</c:v>
                </c:pt>
                <c:pt idx="138">
                  <c:v>9.9677463004940681E-2</c:v>
                </c:pt>
                <c:pt idx="139">
                  <c:v>0.10875956170067208</c:v>
                </c:pt>
                <c:pt idx="140">
                  <c:v>0.10526867099724431</c:v>
                </c:pt>
                <c:pt idx="141">
                  <c:v>0.10733638580955089</c:v>
                </c:pt>
                <c:pt idx="142">
                  <c:v>0.10652788148187733</c:v>
                </c:pt>
                <c:pt idx="143">
                  <c:v>0.10757591284483091</c:v>
                </c:pt>
                <c:pt idx="144">
                  <c:v>0.10555019877001479</c:v>
                </c:pt>
                <c:pt idx="145">
                  <c:v>0.11374415073148682</c:v>
                </c:pt>
                <c:pt idx="146">
                  <c:v>0.11533002905255371</c:v>
                </c:pt>
                <c:pt idx="147">
                  <c:v>0.13008484574118734</c:v>
                </c:pt>
                <c:pt idx="148">
                  <c:v>0.13137623428950407</c:v>
                </c:pt>
                <c:pt idx="149">
                  <c:v>0.13019935386554149</c:v>
                </c:pt>
                <c:pt idx="150">
                  <c:v>0.14298209945788423</c:v>
                </c:pt>
                <c:pt idx="151">
                  <c:v>0.14084599518535598</c:v>
                </c:pt>
                <c:pt idx="152">
                  <c:v>0.13654539888842132</c:v>
                </c:pt>
                <c:pt idx="153">
                  <c:v>0.1339153413172921</c:v>
                </c:pt>
                <c:pt idx="154">
                  <c:v>0.13412161412783852</c:v>
                </c:pt>
                <c:pt idx="155">
                  <c:v>0.13384446401608546</c:v>
                </c:pt>
                <c:pt idx="156">
                  <c:v>0.13336145718261871</c:v>
                </c:pt>
                <c:pt idx="157">
                  <c:v>0.13363769429762049</c:v>
                </c:pt>
                <c:pt idx="158">
                  <c:v>0.13335918628324914</c:v>
                </c:pt>
                <c:pt idx="159">
                  <c:v>0.13205576669423247</c:v>
                </c:pt>
                <c:pt idx="160">
                  <c:v>0.12557475695406156</c:v>
                </c:pt>
                <c:pt idx="161">
                  <c:v>0.12478424594920164</c:v>
                </c:pt>
                <c:pt idx="162">
                  <c:v>0.12285915043751451</c:v>
                </c:pt>
                <c:pt idx="163">
                  <c:v>0.1223263629732621</c:v>
                </c:pt>
                <c:pt idx="164">
                  <c:v>0.12121244071199391</c:v>
                </c:pt>
                <c:pt idx="165">
                  <c:v>0.12120637044069039</c:v>
                </c:pt>
                <c:pt idx="166">
                  <c:v>0.11346653092017034</c:v>
                </c:pt>
                <c:pt idx="167">
                  <c:v>0.12193724175031093</c:v>
                </c:pt>
                <c:pt idx="168">
                  <c:v>0.10156115029256155</c:v>
                </c:pt>
                <c:pt idx="169">
                  <c:v>9.6655773064698677E-2</c:v>
                </c:pt>
                <c:pt idx="170">
                  <c:v>0.1075145704308791</c:v>
                </c:pt>
                <c:pt idx="171">
                  <c:v>9.7164857483397191E-2</c:v>
                </c:pt>
                <c:pt idx="172">
                  <c:v>9.6619939475691724E-2</c:v>
                </c:pt>
                <c:pt idx="173">
                  <c:v>9.6223659593695457E-2</c:v>
                </c:pt>
                <c:pt idx="174">
                  <c:v>9.7299234952018934E-2</c:v>
                </c:pt>
                <c:pt idx="175">
                  <c:v>9.8570513668329141E-2</c:v>
                </c:pt>
                <c:pt idx="176">
                  <c:v>9.462929020860239E-2</c:v>
                </c:pt>
                <c:pt idx="177">
                  <c:v>9.6313130933745814E-2</c:v>
                </c:pt>
                <c:pt idx="178">
                  <c:v>9.5988479529649159E-2</c:v>
                </c:pt>
                <c:pt idx="179">
                  <c:v>9.5832902998036124E-2</c:v>
                </c:pt>
                <c:pt idx="180">
                  <c:v>9.6552681780868371E-2</c:v>
                </c:pt>
                <c:pt idx="181">
                  <c:v>9.8076408323770389E-2</c:v>
                </c:pt>
                <c:pt idx="182">
                  <c:v>9.6925030019988298E-2</c:v>
                </c:pt>
                <c:pt idx="183">
                  <c:v>9.6936157565904318E-2</c:v>
                </c:pt>
                <c:pt idx="184">
                  <c:v>9.8464920249743279E-2</c:v>
                </c:pt>
                <c:pt idx="185">
                  <c:v>0.10058522301764584</c:v>
                </c:pt>
                <c:pt idx="186">
                  <c:v>0.10055671979307189</c:v>
                </c:pt>
                <c:pt idx="187">
                  <c:v>0.10212925630457548</c:v>
                </c:pt>
                <c:pt idx="188">
                  <c:v>8.6893370664905253E-2</c:v>
                </c:pt>
                <c:pt idx="189">
                  <c:v>8.2237281057558731E-2</c:v>
                </c:pt>
                <c:pt idx="190">
                  <c:v>0.10183857355660524</c:v>
                </c:pt>
                <c:pt idx="191">
                  <c:v>0.10099261376633785</c:v>
                </c:pt>
                <c:pt idx="192">
                  <c:v>9.6966850173202349E-2</c:v>
                </c:pt>
                <c:pt idx="193">
                  <c:v>9.6409156728382503E-2</c:v>
                </c:pt>
                <c:pt idx="194">
                  <c:v>9.6695641308049182E-2</c:v>
                </c:pt>
                <c:pt idx="195">
                  <c:v>0.10074741882728847</c:v>
                </c:pt>
                <c:pt idx="196">
                  <c:v>0.10327473520847689</c:v>
                </c:pt>
                <c:pt idx="197">
                  <c:v>0.10077642305534409</c:v>
                </c:pt>
                <c:pt idx="198">
                  <c:v>0.10202257409903447</c:v>
                </c:pt>
                <c:pt idx="199">
                  <c:v>0.10696831846896111</c:v>
                </c:pt>
                <c:pt idx="200">
                  <c:v>0.10693397381203409</c:v>
                </c:pt>
                <c:pt idx="201">
                  <c:v>0.10992527112501797</c:v>
                </c:pt>
                <c:pt idx="202">
                  <c:v>0.10438509333998795</c:v>
                </c:pt>
                <c:pt idx="203">
                  <c:v>0.10303707116765923</c:v>
                </c:pt>
                <c:pt idx="204">
                  <c:v>0.10697765490312877</c:v>
                </c:pt>
                <c:pt idx="205">
                  <c:v>0.10332648907503102</c:v>
                </c:pt>
                <c:pt idx="206">
                  <c:v>0.10310696660863038</c:v>
                </c:pt>
                <c:pt idx="207">
                  <c:v>0.10332370161787345</c:v>
                </c:pt>
                <c:pt idx="208">
                  <c:v>0.10297069561127307</c:v>
                </c:pt>
                <c:pt idx="209">
                  <c:v>0.10114802022874378</c:v>
                </c:pt>
                <c:pt idx="210">
                  <c:v>0.10815340211862569</c:v>
                </c:pt>
                <c:pt idx="211">
                  <c:v>9.7121398717674293E-2</c:v>
                </c:pt>
                <c:pt idx="212">
                  <c:v>8.8714111074001165E-2</c:v>
                </c:pt>
                <c:pt idx="213">
                  <c:v>8.9223448629999688E-2</c:v>
                </c:pt>
                <c:pt idx="214">
                  <c:v>8.889502710941613E-2</c:v>
                </c:pt>
                <c:pt idx="215">
                  <c:v>8.8895812360282822E-2</c:v>
                </c:pt>
                <c:pt idx="216">
                  <c:v>8.4771968612828416E-2</c:v>
                </c:pt>
                <c:pt idx="217">
                  <c:v>7.7632956812683243E-2</c:v>
                </c:pt>
                <c:pt idx="218">
                  <c:v>7.9241038617474335E-2</c:v>
                </c:pt>
                <c:pt idx="219">
                  <c:v>7.7585829760471611E-2</c:v>
                </c:pt>
                <c:pt idx="220">
                  <c:v>0.11342339499486609</c:v>
                </c:pt>
                <c:pt idx="221">
                  <c:v>0.11331108968685881</c:v>
                </c:pt>
                <c:pt idx="222">
                  <c:v>0.10577135400752292</c:v>
                </c:pt>
                <c:pt idx="223">
                  <c:v>0.10582674519456449</c:v>
                </c:pt>
                <c:pt idx="224">
                  <c:v>0.10722645328058344</c:v>
                </c:pt>
                <c:pt idx="225">
                  <c:v>0.10917883573661377</c:v>
                </c:pt>
                <c:pt idx="226">
                  <c:v>0.11004393565703571</c:v>
                </c:pt>
                <c:pt idx="227">
                  <c:v>0.11141878420601076</c:v>
                </c:pt>
                <c:pt idx="228">
                  <c:v>0.11467853005794466</c:v>
                </c:pt>
                <c:pt idx="229">
                  <c:v>0.11215556568948049</c:v>
                </c:pt>
                <c:pt idx="230">
                  <c:v>0.11808049789115833</c:v>
                </c:pt>
                <c:pt idx="231">
                  <c:v>0.11446195495883335</c:v>
                </c:pt>
                <c:pt idx="232">
                  <c:v>0.11442999676755593</c:v>
                </c:pt>
                <c:pt idx="233">
                  <c:v>0.11304312415346167</c:v>
                </c:pt>
                <c:pt idx="234">
                  <c:v>0.11784606901458636</c:v>
                </c:pt>
                <c:pt idx="235">
                  <c:v>0.11889863326762307</c:v>
                </c:pt>
                <c:pt idx="236">
                  <c:v>0.11885520778006659</c:v>
                </c:pt>
                <c:pt idx="237">
                  <c:v>0.11759131053998668</c:v>
                </c:pt>
                <c:pt idx="238">
                  <c:v>0.12175473134789509</c:v>
                </c:pt>
                <c:pt idx="239">
                  <c:v>0.12184798696690503</c:v>
                </c:pt>
                <c:pt idx="240">
                  <c:v>0.12177868574375171</c:v>
                </c:pt>
                <c:pt idx="241">
                  <c:v>8.5635679557647434E-2</c:v>
                </c:pt>
                <c:pt idx="242">
                  <c:v>8.7875920231316004E-2</c:v>
                </c:pt>
                <c:pt idx="243">
                  <c:v>9.0451466065076425E-2</c:v>
                </c:pt>
                <c:pt idx="244">
                  <c:v>9.0937124140933009E-2</c:v>
                </c:pt>
                <c:pt idx="245">
                  <c:v>9.1670777020903885E-2</c:v>
                </c:pt>
                <c:pt idx="246">
                  <c:v>9.2575164248581171E-2</c:v>
                </c:pt>
                <c:pt idx="247">
                  <c:v>9.2804032588216345E-2</c:v>
                </c:pt>
                <c:pt idx="248">
                  <c:v>8.973019547804173E-2</c:v>
                </c:pt>
                <c:pt idx="249">
                  <c:v>8.7451102084896704E-2</c:v>
                </c:pt>
                <c:pt idx="250">
                  <c:v>8.746176972202134E-2</c:v>
                </c:pt>
                <c:pt idx="251">
                  <c:v>8.7538137913671973E-2</c:v>
                </c:pt>
                <c:pt idx="252">
                  <c:v>9.0426535148418391E-2</c:v>
                </c:pt>
                <c:pt idx="253">
                  <c:v>8.7468044870053496E-2</c:v>
                </c:pt>
                <c:pt idx="254">
                  <c:v>8.665443993511962E-2</c:v>
                </c:pt>
                <c:pt idx="255">
                  <c:v>8.3032277493320469E-2</c:v>
                </c:pt>
                <c:pt idx="256">
                  <c:v>8.016805597243766E-2</c:v>
                </c:pt>
                <c:pt idx="257">
                  <c:v>8.0156984948751064E-2</c:v>
                </c:pt>
                <c:pt idx="258">
                  <c:v>7.9609241802553646E-2</c:v>
                </c:pt>
                <c:pt idx="259">
                  <c:v>7.3424825377962299E-2</c:v>
                </c:pt>
                <c:pt idx="260">
                  <c:v>7.4851459949941218E-2</c:v>
                </c:pt>
                <c:pt idx="261">
                  <c:v>8.2023481663856146E-2</c:v>
                </c:pt>
                <c:pt idx="262">
                  <c:v>8.9563743059542122E-2</c:v>
                </c:pt>
                <c:pt idx="263">
                  <c:v>8.6835894567392422E-2</c:v>
                </c:pt>
                <c:pt idx="264">
                  <c:v>9.1961833139601573E-2</c:v>
                </c:pt>
                <c:pt idx="265">
                  <c:v>9.9781214246596917E-2</c:v>
                </c:pt>
                <c:pt idx="266">
                  <c:v>9.8424095332743405E-2</c:v>
                </c:pt>
                <c:pt idx="267">
                  <c:v>9.6492653197536832E-2</c:v>
                </c:pt>
                <c:pt idx="268">
                  <c:v>0.10229250039430701</c:v>
                </c:pt>
                <c:pt idx="269">
                  <c:v>0.10627770945931385</c:v>
                </c:pt>
                <c:pt idx="270">
                  <c:v>0.11289205511579307</c:v>
                </c:pt>
                <c:pt idx="271">
                  <c:v>0.1187329915941514</c:v>
                </c:pt>
                <c:pt idx="272">
                  <c:v>0.11969228424578353</c:v>
                </c:pt>
                <c:pt idx="273">
                  <c:v>0.11618881075042709</c:v>
                </c:pt>
                <c:pt idx="274">
                  <c:v>0.11645174120520428</c:v>
                </c:pt>
                <c:pt idx="275">
                  <c:v>0.11823435016204777</c:v>
                </c:pt>
                <c:pt idx="276">
                  <c:v>0.11656283568621181</c:v>
                </c:pt>
                <c:pt idx="277">
                  <c:v>0.11950691143842772</c:v>
                </c:pt>
                <c:pt idx="278">
                  <c:v>0.11952652734978679</c:v>
                </c:pt>
                <c:pt idx="279">
                  <c:v>0.120006089998097</c:v>
                </c:pt>
                <c:pt idx="280">
                  <c:v>0.12031959679663901</c:v>
                </c:pt>
                <c:pt idx="281">
                  <c:v>0.12586211421380342</c:v>
                </c:pt>
                <c:pt idx="282">
                  <c:v>0.12257251780244004</c:v>
                </c:pt>
                <c:pt idx="283">
                  <c:v>0.11800438879968336</c:v>
                </c:pt>
                <c:pt idx="284">
                  <c:v>0.11769729745909159</c:v>
                </c:pt>
                <c:pt idx="285">
                  <c:v>0.11261883392994321</c:v>
                </c:pt>
                <c:pt idx="286">
                  <c:v>0.10541010801630207</c:v>
                </c:pt>
                <c:pt idx="287">
                  <c:v>0.10543842808507503</c:v>
                </c:pt>
                <c:pt idx="288">
                  <c:v>0.10706635483721888</c:v>
                </c:pt>
                <c:pt idx="289">
                  <c:v>9.4233129627065121E-2</c:v>
                </c:pt>
                <c:pt idx="290">
                  <c:v>0.10007299188063452</c:v>
                </c:pt>
                <c:pt idx="291">
                  <c:v>8.7793990431582966E-2</c:v>
                </c:pt>
                <c:pt idx="292">
                  <c:v>8.4359610527898157E-2</c:v>
                </c:pt>
                <c:pt idx="293">
                  <c:v>8.1068002392694141E-2</c:v>
                </c:pt>
                <c:pt idx="294">
                  <c:v>8.2750031682267355E-2</c:v>
                </c:pt>
                <c:pt idx="295">
                  <c:v>0.11554294952585607</c:v>
                </c:pt>
                <c:pt idx="296">
                  <c:v>0.11436636441344247</c:v>
                </c:pt>
                <c:pt idx="297">
                  <c:v>0.11415704354237396</c:v>
                </c:pt>
                <c:pt idx="298">
                  <c:v>0.11256245632289701</c:v>
                </c:pt>
                <c:pt idx="299">
                  <c:v>0.1134857407119792</c:v>
                </c:pt>
                <c:pt idx="300">
                  <c:v>0.11326188204426221</c:v>
                </c:pt>
                <c:pt idx="301">
                  <c:v>0.11274002202936105</c:v>
                </c:pt>
                <c:pt idx="302">
                  <c:v>0.10673077323732399</c:v>
                </c:pt>
                <c:pt idx="303">
                  <c:v>0.10431257257190363</c:v>
                </c:pt>
                <c:pt idx="304">
                  <c:v>0.11354423267004757</c:v>
                </c:pt>
                <c:pt idx="305">
                  <c:v>0.11325983295155835</c:v>
                </c:pt>
                <c:pt idx="306">
                  <c:v>0.11301028291681667</c:v>
                </c:pt>
                <c:pt idx="307">
                  <c:v>0.11217092573933247</c:v>
                </c:pt>
                <c:pt idx="308">
                  <c:v>0.11200694274271131</c:v>
                </c:pt>
                <c:pt idx="309">
                  <c:v>0.11133567725718428</c:v>
                </c:pt>
                <c:pt idx="310">
                  <c:v>0.11010927047404091</c:v>
                </c:pt>
                <c:pt idx="311">
                  <c:v>0.1044122139677745</c:v>
                </c:pt>
                <c:pt idx="312">
                  <c:v>0.10474318965064745</c:v>
                </c:pt>
                <c:pt idx="313">
                  <c:v>0.10646391646421201</c:v>
                </c:pt>
                <c:pt idx="314">
                  <c:v>0.11117371563734584</c:v>
                </c:pt>
                <c:pt idx="315">
                  <c:v>0.10961499901404818</c:v>
                </c:pt>
                <c:pt idx="316">
                  <c:v>7.6045037407604071E-2</c:v>
                </c:pt>
                <c:pt idx="317">
                  <c:v>7.6515644067639388E-2</c:v>
                </c:pt>
                <c:pt idx="318">
                  <c:v>7.6447182633835112E-2</c:v>
                </c:pt>
                <c:pt idx="319">
                  <c:v>7.5985591711669478E-2</c:v>
                </c:pt>
                <c:pt idx="320">
                  <c:v>7.6466783627931467E-2</c:v>
                </c:pt>
                <c:pt idx="321">
                  <c:v>7.8033795333702582E-2</c:v>
                </c:pt>
                <c:pt idx="322">
                  <c:v>7.829104774148854E-2</c:v>
                </c:pt>
                <c:pt idx="323">
                  <c:v>7.8799892510970984E-2</c:v>
                </c:pt>
                <c:pt idx="324">
                  <c:v>7.8163724943012103E-2</c:v>
                </c:pt>
                <c:pt idx="325">
                  <c:v>5.9826803174131006E-2</c:v>
                </c:pt>
                <c:pt idx="326">
                  <c:v>6.9447141927959199E-2</c:v>
                </c:pt>
                <c:pt idx="327">
                  <c:v>6.8923584266267587E-2</c:v>
                </c:pt>
                <c:pt idx="328">
                  <c:v>6.7961937847711193E-2</c:v>
                </c:pt>
                <c:pt idx="329">
                  <c:v>6.9779399789692581E-2</c:v>
                </c:pt>
                <c:pt idx="330">
                  <c:v>7.6342668754803694E-2</c:v>
                </c:pt>
                <c:pt idx="331">
                  <c:v>7.7998210623232381E-2</c:v>
                </c:pt>
                <c:pt idx="332">
                  <c:v>7.7704967367871552E-2</c:v>
                </c:pt>
                <c:pt idx="333">
                  <c:v>7.6519507330905706E-2</c:v>
                </c:pt>
                <c:pt idx="334">
                  <c:v>7.3696715270025984E-2</c:v>
                </c:pt>
                <c:pt idx="335">
                  <c:v>6.875979844218455E-2</c:v>
                </c:pt>
                <c:pt idx="336">
                  <c:v>7.4324369880533453E-2</c:v>
                </c:pt>
                <c:pt idx="337">
                  <c:v>7.5256474873048762E-2</c:v>
                </c:pt>
                <c:pt idx="338">
                  <c:v>7.4664736405947563E-2</c:v>
                </c:pt>
                <c:pt idx="339">
                  <c:v>7.8574275305925728E-2</c:v>
                </c:pt>
                <c:pt idx="340">
                  <c:v>8.3034466792255082E-2</c:v>
                </c:pt>
                <c:pt idx="341">
                  <c:v>8.2296545717685465E-2</c:v>
                </c:pt>
                <c:pt idx="342">
                  <c:v>8.1303596986358112E-2</c:v>
                </c:pt>
                <c:pt idx="343">
                  <c:v>8.100913496075049E-2</c:v>
                </c:pt>
                <c:pt idx="344">
                  <c:v>7.7679042638627335E-2</c:v>
                </c:pt>
                <c:pt idx="345">
                  <c:v>7.7719735299209017E-2</c:v>
                </c:pt>
                <c:pt idx="346">
                  <c:v>7.838886137317376E-2</c:v>
                </c:pt>
                <c:pt idx="347">
                  <c:v>6.7184879369098879E-2</c:v>
                </c:pt>
                <c:pt idx="348">
                  <c:v>6.4038095700232278E-2</c:v>
                </c:pt>
                <c:pt idx="349">
                  <c:v>6.6259922682358599E-2</c:v>
                </c:pt>
                <c:pt idx="350">
                  <c:v>6.5760199995290466E-2</c:v>
                </c:pt>
                <c:pt idx="351">
                  <c:v>8.2247021953217272E-2</c:v>
                </c:pt>
                <c:pt idx="352">
                  <c:v>8.1658374423699012E-2</c:v>
                </c:pt>
                <c:pt idx="353">
                  <c:v>8.1753185775202228E-2</c:v>
                </c:pt>
                <c:pt idx="354">
                  <c:v>8.2869420491846965E-2</c:v>
                </c:pt>
                <c:pt idx="355">
                  <c:v>8.5676843297361416E-2</c:v>
                </c:pt>
                <c:pt idx="356">
                  <c:v>8.6003505057960603E-2</c:v>
                </c:pt>
                <c:pt idx="357">
                  <c:v>8.1644426200881096E-2</c:v>
                </c:pt>
                <c:pt idx="358">
                  <c:v>8.7667909981800754E-2</c:v>
                </c:pt>
                <c:pt idx="359">
                  <c:v>8.7590656409037584E-2</c:v>
                </c:pt>
                <c:pt idx="360">
                  <c:v>8.9363810358800061E-2</c:v>
                </c:pt>
                <c:pt idx="361">
                  <c:v>9.257166034474261E-2</c:v>
                </c:pt>
                <c:pt idx="362">
                  <c:v>9.7739252009213295E-2</c:v>
                </c:pt>
                <c:pt idx="363">
                  <c:v>0.10175686559093582</c:v>
                </c:pt>
                <c:pt idx="364">
                  <c:v>0.10233423088652358</c:v>
                </c:pt>
                <c:pt idx="365">
                  <c:v>0.10574907155959609</c:v>
                </c:pt>
                <c:pt idx="366">
                  <c:v>0.13315328253511313</c:v>
                </c:pt>
                <c:pt idx="367">
                  <c:v>0.13900897313159666</c:v>
                </c:pt>
                <c:pt idx="368">
                  <c:v>0.1404076988305572</c:v>
                </c:pt>
                <c:pt idx="369">
                  <c:v>0.14172904426826913</c:v>
                </c:pt>
                <c:pt idx="370">
                  <c:v>0.14135434413514836</c:v>
                </c:pt>
                <c:pt idx="371">
                  <c:v>0.14179349661390131</c:v>
                </c:pt>
                <c:pt idx="372">
                  <c:v>0.13089963878752586</c:v>
                </c:pt>
                <c:pt idx="373">
                  <c:v>0.13042527636124052</c:v>
                </c:pt>
                <c:pt idx="374">
                  <c:v>0.1303480023772009</c:v>
                </c:pt>
                <c:pt idx="375">
                  <c:v>0.12935198861466451</c:v>
                </c:pt>
                <c:pt idx="376">
                  <c:v>0.12769305399828351</c:v>
                </c:pt>
                <c:pt idx="377">
                  <c:v>0.12846099724396501</c:v>
                </c:pt>
                <c:pt idx="378">
                  <c:v>0.12868542511393583</c:v>
                </c:pt>
                <c:pt idx="379">
                  <c:v>0.12413168676749002</c:v>
                </c:pt>
                <c:pt idx="380">
                  <c:v>0.12418017830966971</c:v>
                </c:pt>
                <c:pt idx="381">
                  <c:v>0.11974386726013313</c:v>
                </c:pt>
                <c:pt idx="382">
                  <c:v>0.11494301729319428</c:v>
                </c:pt>
                <c:pt idx="383">
                  <c:v>0.11141182954477218</c:v>
                </c:pt>
                <c:pt idx="384">
                  <c:v>0.10847517097435945</c:v>
                </c:pt>
                <c:pt idx="385">
                  <c:v>0.10730897823882951</c:v>
                </c:pt>
                <c:pt idx="386">
                  <c:v>0.10274599553952822</c:v>
                </c:pt>
                <c:pt idx="387">
                  <c:v>6.4871787638692238E-2</c:v>
                </c:pt>
                <c:pt idx="388">
                  <c:v>4.739121343795237E-2</c:v>
                </c:pt>
                <c:pt idx="389">
                  <c:v>4.4807136171563573E-2</c:v>
                </c:pt>
                <c:pt idx="390">
                  <c:v>4.8097058790853402E-2</c:v>
                </c:pt>
                <c:pt idx="391">
                  <c:v>5.802235537621072E-2</c:v>
                </c:pt>
                <c:pt idx="392">
                  <c:v>5.765626869693672E-2</c:v>
                </c:pt>
                <c:pt idx="393">
                  <c:v>5.9326718178214478E-2</c:v>
                </c:pt>
                <c:pt idx="394">
                  <c:v>5.9464938006620012E-2</c:v>
                </c:pt>
                <c:pt idx="395">
                  <c:v>6.0968049552079795E-2</c:v>
                </c:pt>
                <c:pt idx="396">
                  <c:v>6.5896728415752739E-2</c:v>
                </c:pt>
                <c:pt idx="397">
                  <c:v>6.5663334749788541E-2</c:v>
                </c:pt>
                <c:pt idx="398">
                  <c:v>6.4856059500507268E-2</c:v>
                </c:pt>
                <c:pt idx="399">
                  <c:v>6.6398834796943862E-2</c:v>
                </c:pt>
                <c:pt idx="400">
                  <c:v>6.5702604909161355E-2</c:v>
                </c:pt>
                <c:pt idx="401">
                  <c:v>6.5707991906284985E-2</c:v>
                </c:pt>
                <c:pt idx="402">
                  <c:v>6.516893582140322E-2</c:v>
                </c:pt>
                <c:pt idx="403">
                  <c:v>6.7117411781495107E-2</c:v>
                </c:pt>
                <c:pt idx="404">
                  <c:v>6.3598397029891854E-2</c:v>
                </c:pt>
                <c:pt idx="405">
                  <c:v>6.5671919937891246E-2</c:v>
                </c:pt>
                <c:pt idx="406">
                  <c:v>6.5665971109654261E-2</c:v>
                </c:pt>
                <c:pt idx="407">
                  <c:v>6.5618602420559988E-2</c:v>
                </c:pt>
                <c:pt idx="408">
                  <c:v>6.5741748811444428E-2</c:v>
                </c:pt>
                <c:pt idx="409">
                  <c:v>6.9376899847331988E-2</c:v>
                </c:pt>
                <c:pt idx="410">
                  <c:v>6.9973456085372379E-2</c:v>
                </c:pt>
                <c:pt idx="411">
                  <c:v>6.6325389369961241E-2</c:v>
                </c:pt>
                <c:pt idx="412">
                  <c:v>6.6448186175402588E-2</c:v>
                </c:pt>
                <c:pt idx="413">
                  <c:v>6.7076821072197354E-2</c:v>
                </c:pt>
                <c:pt idx="414">
                  <c:v>6.4568219415988837E-2</c:v>
                </c:pt>
                <c:pt idx="415">
                  <c:v>6.469225952733508E-2</c:v>
                </c:pt>
                <c:pt idx="416">
                  <c:v>6.2834751796647534E-2</c:v>
                </c:pt>
                <c:pt idx="417">
                  <c:v>5.8753670799779882E-2</c:v>
                </c:pt>
                <c:pt idx="418">
                  <c:v>6.4438286390213859E-2</c:v>
                </c:pt>
                <c:pt idx="419">
                  <c:v>6.4131611922402659E-2</c:v>
                </c:pt>
                <c:pt idx="420">
                  <c:v>6.2906702796942271E-2</c:v>
                </c:pt>
                <c:pt idx="421">
                  <c:v>6.57659700527298E-2</c:v>
                </c:pt>
                <c:pt idx="422">
                  <c:v>6.5765080526168002E-2</c:v>
                </c:pt>
                <c:pt idx="423">
                  <c:v>6.6195729722408767E-2</c:v>
                </c:pt>
                <c:pt idx="424">
                  <c:v>6.3439527474060328E-2</c:v>
                </c:pt>
                <c:pt idx="425">
                  <c:v>6.2958821785112695E-2</c:v>
                </c:pt>
                <c:pt idx="426">
                  <c:v>6.4515096078392772E-2</c:v>
                </c:pt>
                <c:pt idx="427">
                  <c:v>6.4760730502855468E-2</c:v>
                </c:pt>
                <c:pt idx="428">
                  <c:v>6.4276992104200056E-2</c:v>
                </c:pt>
                <c:pt idx="429">
                  <c:v>6.4475280560390841E-2</c:v>
                </c:pt>
                <c:pt idx="430">
                  <c:v>6.8989392273160866E-2</c:v>
                </c:pt>
                <c:pt idx="431">
                  <c:v>6.7782635872771752E-2</c:v>
                </c:pt>
                <c:pt idx="432">
                  <c:v>6.9024108177047905E-2</c:v>
                </c:pt>
                <c:pt idx="433">
                  <c:v>6.4453064977692834E-2</c:v>
                </c:pt>
                <c:pt idx="434">
                  <c:v>6.3725025136945598E-2</c:v>
                </c:pt>
                <c:pt idx="435">
                  <c:v>6.4041504737580759E-2</c:v>
                </c:pt>
                <c:pt idx="436">
                  <c:v>6.247029194865978E-2</c:v>
                </c:pt>
                <c:pt idx="437">
                  <c:v>6.2776098129971966E-2</c:v>
                </c:pt>
                <c:pt idx="438">
                  <c:v>6.7262210262134095E-2</c:v>
                </c:pt>
                <c:pt idx="439">
                  <c:v>6.1582271950492692E-2</c:v>
                </c:pt>
                <c:pt idx="440">
                  <c:v>6.4661221284445763E-2</c:v>
                </c:pt>
                <c:pt idx="441">
                  <c:v>6.6914290738665991E-2</c:v>
                </c:pt>
                <c:pt idx="442">
                  <c:v>6.6037108696253038E-2</c:v>
                </c:pt>
                <c:pt idx="443">
                  <c:v>6.8999693651943819E-2</c:v>
                </c:pt>
                <c:pt idx="444">
                  <c:v>7.0728174636019631E-2</c:v>
                </c:pt>
                <c:pt idx="445">
                  <c:v>7.0861519708683873E-2</c:v>
                </c:pt>
                <c:pt idx="446">
                  <c:v>7.0877564412751712E-2</c:v>
                </c:pt>
                <c:pt idx="447">
                  <c:v>6.7786846845171944E-2</c:v>
                </c:pt>
                <c:pt idx="448">
                  <c:v>6.7050475534847845E-2</c:v>
                </c:pt>
                <c:pt idx="449">
                  <c:v>6.7424490289298783E-2</c:v>
                </c:pt>
                <c:pt idx="450">
                  <c:v>6.8130996114615691E-2</c:v>
                </c:pt>
                <c:pt idx="451">
                  <c:v>5.8585706469528903E-2</c:v>
                </c:pt>
                <c:pt idx="452">
                  <c:v>5.9752453372830618E-2</c:v>
                </c:pt>
                <c:pt idx="453">
                  <c:v>5.701620434020524E-2</c:v>
                </c:pt>
                <c:pt idx="454">
                  <c:v>5.8454150714589495E-2</c:v>
                </c:pt>
                <c:pt idx="455">
                  <c:v>5.8747566423478968E-2</c:v>
                </c:pt>
                <c:pt idx="456">
                  <c:v>5.7495679789363999E-2</c:v>
                </c:pt>
                <c:pt idx="457">
                  <c:v>5.8188570522779315E-2</c:v>
                </c:pt>
                <c:pt idx="458">
                  <c:v>6.7743638301286671E-2</c:v>
                </c:pt>
                <c:pt idx="459">
                  <c:v>7.0563523464883413E-2</c:v>
                </c:pt>
                <c:pt idx="460">
                  <c:v>6.9342788441062828E-2</c:v>
                </c:pt>
                <c:pt idx="461">
                  <c:v>6.7530471146375171E-2</c:v>
                </c:pt>
                <c:pt idx="462">
                  <c:v>6.8923642414860237E-2</c:v>
                </c:pt>
                <c:pt idx="463">
                  <c:v>6.8420140978640465E-2</c:v>
                </c:pt>
                <c:pt idx="464">
                  <c:v>6.9767974061975865E-2</c:v>
                </c:pt>
                <c:pt idx="465">
                  <c:v>6.8560931294907437E-2</c:v>
                </c:pt>
                <c:pt idx="466">
                  <c:v>7.0952508948364579E-2</c:v>
                </c:pt>
                <c:pt idx="467">
                  <c:v>7.8346487523727221E-2</c:v>
                </c:pt>
                <c:pt idx="468">
                  <c:v>7.8488621086856739E-2</c:v>
                </c:pt>
                <c:pt idx="469">
                  <c:v>8.0074706054821254E-2</c:v>
                </c:pt>
                <c:pt idx="470">
                  <c:v>7.9910481291194296E-2</c:v>
                </c:pt>
                <c:pt idx="471">
                  <c:v>8.269669058481724E-2</c:v>
                </c:pt>
                <c:pt idx="472">
                  <c:v>8.4549226431873889E-2</c:v>
                </c:pt>
                <c:pt idx="473">
                  <c:v>8.4826316250324649E-2</c:v>
                </c:pt>
                <c:pt idx="474">
                  <c:v>8.5047818487817256E-2</c:v>
                </c:pt>
                <c:pt idx="475">
                  <c:v>8.4933005184331528E-2</c:v>
                </c:pt>
                <c:pt idx="476">
                  <c:v>8.6155387863785224E-2</c:v>
                </c:pt>
                <c:pt idx="477">
                  <c:v>8.5943750543996555E-2</c:v>
                </c:pt>
                <c:pt idx="478">
                  <c:v>8.6109567313520818E-2</c:v>
                </c:pt>
                <c:pt idx="479">
                  <c:v>8.0469732575589842E-2</c:v>
                </c:pt>
                <c:pt idx="480">
                  <c:v>7.3476129079970739E-2</c:v>
                </c:pt>
                <c:pt idx="481">
                  <c:v>7.5753983379423864E-2</c:v>
                </c:pt>
                <c:pt idx="482">
                  <c:v>8.2510876100382838E-2</c:v>
                </c:pt>
                <c:pt idx="483">
                  <c:v>7.9588624468539593E-2</c:v>
                </c:pt>
                <c:pt idx="484">
                  <c:v>8.1428766020964896E-2</c:v>
                </c:pt>
                <c:pt idx="485">
                  <c:v>9.1867800300056313E-2</c:v>
                </c:pt>
                <c:pt idx="486">
                  <c:v>9.3067425508841367E-2</c:v>
                </c:pt>
                <c:pt idx="487">
                  <c:v>9.5254525826010739E-2</c:v>
                </c:pt>
                <c:pt idx="488">
                  <c:v>8.8981353940408819E-2</c:v>
                </c:pt>
                <c:pt idx="489">
                  <c:v>8.9335636158588763E-2</c:v>
                </c:pt>
                <c:pt idx="490">
                  <c:v>0.11855147476933917</c:v>
                </c:pt>
                <c:pt idx="491">
                  <c:v>0.1192962008419558</c:v>
                </c:pt>
                <c:pt idx="492">
                  <c:v>0.11655189474291928</c:v>
                </c:pt>
                <c:pt idx="493">
                  <c:v>0.11539093540310352</c:v>
                </c:pt>
                <c:pt idx="494">
                  <c:v>0.11724176733987023</c:v>
                </c:pt>
                <c:pt idx="495">
                  <c:v>0.11648147737473551</c:v>
                </c:pt>
                <c:pt idx="496">
                  <c:v>0.11574544114773579</c:v>
                </c:pt>
                <c:pt idx="497">
                  <c:v>0.11505247226561045</c:v>
                </c:pt>
                <c:pt idx="498">
                  <c:v>0.11496393320414737</c:v>
                </c:pt>
                <c:pt idx="499">
                  <c:v>0.11636238083586151</c:v>
                </c:pt>
                <c:pt idx="500">
                  <c:v>0.12194497487737996</c:v>
                </c:pt>
                <c:pt idx="501">
                  <c:v>0.12307944054978577</c:v>
                </c:pt>
                <c:pt idx="502">
                  <c:v>0.12235356709269786</c:v>
                </c:pt>
                <c:pt idx="503">
                  <c:v>0.12281162204597952</c:v>
                </c:pt>
                <c:pt idx="504">
                  <c:v>0.13160427787732937</c:v>
                </c:pt>
                <c:pt idx="505">
                  <c:v>0.13816961017526591</c:v>
                </c:pt>
                <c:pt idx="506">
                  <c:v>0.12848869033617949</c:v>
                </c:pt>
                <c:pt idx="507">
                  <c:v>0.12564551536611543</c:v>
                </c:pt>
                <c:pt idx="508">
                  <c:v>0.12443167706922532</c:v>
                </c:pt>
                <c:pt idx="509">
                  <c:v>0.13001267224469049</c:v>
                </c:pt>
                <c:pt idx="510">
                  <c:v>0.14516588258597615</c:v>
                </c:pt>
                <c:pt idx="511">
                  <c:v>0.11818286942937596</c:v>
                </c:pt>
                <c:pt idx="512">
                  <c:v>0.11902854128423399</c:v>
                </c:pt>
                <c:pt idx="513">
                  <c:v>0.12159794143107232</c:v>
                </c:pt>
                <c:pt idx="514">
                  <c:v>0.11930376676046568</c:v>
                </c:pt>
                <c:pt idx="515">
                  <c:v>0.12272168134269469</c:v>
                </c:pt>
                <c:pt idx="516">
                  <c:v>0.1239828795142096</c:v>
                </c:pt>
                <c:pt idx="517">
                  <c:v>0.12460649573953919</c:v>
                </c:pt>
                <c:pt idx="518">
                  <c:v>0.1244840746545748</c:v>
                </c:pt>
                <c:pt idx="519">
                  <c:v>0.1246132841535969</c:v>
                </c:pt>
                <c:pt idx="520">
                  <c:v>0.12365529706872143</c:v>
                </c:pt>
                <c:pt idx="521">
                  <c:v>0.11981608519420396</c:v>
                </c:pt>
                <c:pt idx="522">
                  <c:v>0.11973572637973461</c:v>
                </c:pt>
                <c:pt idx="523">
                  <c:v>0.12467427532128107</c:v>
                </c:pt>
                <c:pt idx="524">
                  <c:v>0.12892094574010507</c:v>
                </c:pt>
                <c:pt idx="525">
                  <c:v>0.12645638473323695</c:v>
                </c:pt>
                <c:pt idx="526">
                  <c:v>0.12092544406679824</c:v>
                </c:pt>
                <c:pt idx="527">
                  <c:v>0.12079119919643566</c:v>
                </c:pt>
                <c:pt idx="528">
                  <c:v>0.12077826356406994</c:v>
                </c:pt>
                <c:pt idx="529">
                  <c:v>0.1202500399505423</c:v>
                </c:pt>
                <c:pt idx="530">
                  <c:v>0.11478480516782041</c:v>
                </c:pt>
                <c:pt idx="531">
                  <c:v>9.7042313794070606E-2</c:v>
                </c:pt>
                <c:pt idx="532">
                  <c:v>9.6515707240176954E-2</c:v>
                </c:pt>
                <c:pt idx="533">
                  <c:v>9.7401568900265079E-2</c:v>
                </c:pt>
                <c:pt idx="534">
                  <c:v>9.2435714355044066E-2</c:v>
                </c:pt>
                <c:pt idx="535">
                  <c:v>9.6823669919794006E-2</c:v>
                </c:pt>
                <c:pt idx="536">
                  <c:v>9.4255951812967989E-2</c:v>
                </c:pt>
                <c:pt idx="537">
                  <c:v>9.1197301639513964E-2</c:v>
                </c:pt>
                <c:pt idx="538">
                  <c:v>9.1264863539552474E-2</c:v>
                </c:pt>
                <c:pt idx="539">
                  <c:v>9.0917837542654673E-2</c:v>
                </c:pt>
                <c:pt idx="540">
                  <c:v>9.3639110939556278E-2</c:v>
                </c:pt>
                <c:pt idx="541">
                  <c:v>9.1864845536958867E-2</c:v>
                </c:pt>
                <c:pt idx="542">
                  <c:v>9.3552772936790984E-2</c:v>
                </c:pt>
                <c:pt idx="543">
                  <c:v>9.3591027682725758E-2</c:v>
                </c:pt>
                <c:pt idx="544">
                  <c:v>8.4945647502802549E-2</c:v>
                </c:pt>
                <c:pt idx="545">
                  <c:v>7.0734608935086346E-2</c:v>
                </c:pt>
                <c:pt idx="546">
                  <c:v>6.0844251666610394E-2</c:v>
                </c:pt>
                <c:pt idx="547">
                  <c:v>6.2891634008736638E-2</c:v>
                </c:pt>
                <c:pt idx="548">
                  <c:v>6.3656706952722533E-2</c:v>
                </c:pt>
                <c:pt idx="549">
                  <c:v>6.3667827891836018E-2</c:v>
                </c:pt>
                <c:pt idx="550">
                  <c:v>6.2967773008759068E-2</c:v>
                </c:pt>
                <c:pt idx="551">
                  <c:v>6.7882405898776838E-2</c:v>
                </c:pt>
                <c:pt idx="552">
                  <c:v>6.6600274293718634E-2</c:v>
                </c:pt>
                <c:pt idx="553">
                  <c:v>6.6314857556580079E-2</c:v>
                </c:pt>
                <c:pt idx="554">
                  <c:v>6.4307510748143379E-2</c:v>
                </c:pt>
                <c:pt idx="555">
                  <c:v>6.9788888072916361E-2</c:v>
                </c:pt>
                <c:pt idx="556">
                  <c:v>6.4230141138278948E-2</c:v>
                </c:pt>
                <c:pt idx="557">
                  <c:v>6.1975067968663533E-2</c:v>
                </c:pt>
                <c:pt idx="558">
                  <c:v>6.4927887176103691E-2</c:v>
                </c:pt>
                <c:pt idx="559">
                  <c:v>5.9255176436755638E-2</c:v>
                </c:pt>
                <c:pt idx="560">
                  <c:v>5.93757075214092E-2</c:v>
                </c:pt>
                <c:pt idx="561">
                  <c:v>5.7328666689870286E-2</c:v>
                </c:pt>
                <c:pt idx="562">
                  <c:v>5.9801443216359884E-2</c:v>
                </c:pt>
                <c:pt idx="563">
                  <c:v>5.8693531136149411E-2</c:v>
                </c:pt>
                <c:pt idx="564">
                  <c:v>7.083372938627483E-2</c:v>
                </c:pt>
                <c:pt idx="565">
                  <c:v>6.741991965007868E-2</c:v>
                </c:pt>
                <c:pt idx="566">
                  <c:v>6.8243489655495204E-2</c:v>
                </c:pt>
                <c:pt idx="567">
                  <c:v>6.929120459459015E-2</c:v>
                </c:pt>
                <c:pt idx="568">
                  <c:v>6.8551156334935304E-2</c:v>
                </c:pt>
                <c:pt idx="569">
                  <c:v>6.8401378632054116E-2</c:v>
                </c:pt>
                <c:pt idx="570">
                  <c:v>6.8000157817389814E-2</c:v>
                </c:pt>
                <c:pt idx="571">
                  <c:v>6.9280467580574434E-2</c:v>
                </c:pt>
                <c:pt idx="572">
                  <c:v>6.387694767263942E-2</c:v>
                </c:pt>
                <c:pt idx="573">
                  <c:v>6.446020731640309E-2</c:v>
                </c:pt>
                <c:pt idx="574">
                  <c:v>6.4716496302574145E-2</c:v>
                </c:pt>
                <c:pt idx="575">
                  <c:v>6.4464097694617833E-2</c:v>
                </c:pt>
                <c:pt idx="576">
                  <c:v>5.8205014001151398E-2</c:v>
                </c:pt>
                <c:pt idx="577">
                  <c:v>6.0139109818534167E-2</c:v>
                </c:pt>
                <c:pt idx="578">
                  <c:v>6.0536546707454668E-2</c:v>
                </c:pt>
                <c:pt idx="579">
                  <c:v>5.7168296473974797E-2</c:v>
                </c:pt>
                <c:pt idx="580">
                  <c:v>5.9202245896339545E-2</c:v>
                </c:pt>
                <c:pt idx="581">
                  <c:v>6.4976170647220985E-2</c:v>
                </c:pt>
                <c:pt idx="582">
                  <c:v>9.2857756411535347E-2</c:v>
                </c:pt>
                <c:pt idx="583">
                  <c:v>9.1889317424622377E-2</c:v>
                </c:pt>
                <c:pt idx="584">
                  <c:v>9.361956986845367E-2</c:v>
                </c:pt>
                <c:pt idx="585">
                  <c:v>8.4463936097889852E-2</c:v>
                </c:pt>
                <c:pt idx="586">
                  <c:v>8.4222039038291646E-2</c:v>
                </c:pt>
                <c:pt idx="587">
                  <c:v>8.2750996895727E-2</c:v>
                </c:pt>
                <c:pt idx="588">
                  <c:v>8.2530182458373055E-2</c:v>
                </c:pt>
                <c:pt idx="589">
                  <c:v>8.2512447806820641E-2</c:v>
                </c:pt>
                <c:pt idx="590">
                  <c:v>8.2331788066726114E-2</c:v>
                </c:pt>
                <c:pt idx="591">
                  <c:v>8.2461766233504041E-2</c:v>
                </c:pt>
                <c:pt idx="592">
                  <c:v>8.3841174963815532E-2</c:v>
                </c:pt>
                <c:pt idx="593">
                  <c:v>8.540171914413007E-2</c:v>
                </c:pt>
                <c:pt idx="594">
                  <c:v>8.5698284059405397E-2</c:v>
                </c:pt>
                <c:pt idx="595">
                  <c:v>8.5365451165476225E-2</c:v>
                </c:pt>
                <c:pt idx="596">
                  <c:v>8.650905103448088E-2</c:v>
                </c:pt>
                <c:pt idx="597">
                  <c:v>8.709673404444869E-2</c:v>
                </c:pt>
                <c:pt idx="598">
                  <c:v>9.1898827287566598E-2</c:v>
                </c:pt>
                <c:pt idx="599">
                  <c:v>9.1952248778023618E-2</c:v>
                </c:pt>
                <c:pt idx="600">
                  <c:v>9.2712666811250663E-2</c:v>
                </c:pt>
                <c:pt idx="601">
                  <c:v>9.4202157115534577E-2</c:v>
                </c:pt>
                <c:pt idx="602">
                  <c:v>8.8624073149728436E-2</c:v>
                </c:pt>
                <c:pt idx="603">
                  <c:v>6.4800297564365034E-2</c:v>
                </c:pt>
                <c:pt idx="604">
                  <c:v>6.4386129291862548E-2</c:v>
                </c:pt>
                <c:pt idx="605">
                  <c:v>6.0554186065709094E-2</c:v>
                </c:pt>
                <c:pt idx="606">
                  <c:v>6.3860752353084665E-2</c:v>
                </c:pt>
                <c:pt idx="607">
                  <c:v>6.4685090731234254E-2</c:v>
                </c:pt>
                <c:pt idx="608">
                  <c:v>6.5058231124037552E-2</c:v>
                </c:pt>
                <c:pt idx="609">
                  <c:v>6.6202341997695424E-2</c:v>
                </c:pt>
                <c:pt idx="610">
                  <c:v>6.6698878815753995E-2</c:v>
                </c:pt>
                <c:pt idx="611">
                  <c:v>6.6938033129385136E-2</c:v>
                </c:pt>
                <c:pt idx="612">
                  <c:v>6.7664564066814509E-2</c:v>
                </c:pt>
                <c:pt idx="613">
                  <c:v>6.4092492827080169E-2</c:v>
                </c:pt>
                <c:pt idx="614">
                  <c:v>6.2295072118588694E-2</c:v>
                </c:pt>
                <c:pt idx="615">
                  <c:v>6.2614477430370852E-2</c:v>
                </c:pt>
                <c:pt idx="616">
                  <c:v>6.3549223232738539E-2</c:v>
                </c:pt>
                <c:pt idx="617">
                  <c:v>6.1966106527055892E-2</c:v>
                </c:pt>
                <c:pt idx="618">
                  <c:v>6.1021873688227785E-2</c:v>
                </c:pt>
                <c:pt idx="619">
                  <c:v>5.2706214459628961E-2</c:v>
                </c:pt>
                <c:pt idx="620">
                  <c:v>7.2358111632567682E-2</c:v>
                </c:pt>
                <c:pt idx="621">
                  <c:v>7.3690133138229003E-2</c:v>
                </c:pt>
                <c:pt idx="622">
                  <c:v>7.1578630395067247E-2</c:v>
                </c:pt>
                <c:pt idx="623">
                  <c:v>6.9570549103112861E-2</c:v>
                </c:pt>
                <c:pt idx="624">
                  <c:v>7.0105797454970462E-2</c:v>
                </c:pt>
                <c:pt idx="625">
                  <c:v>7.2941993484009565E-2</c:v>
                </c:pt>
                <c:pt idx="626">
                  <c:v>7.5050984075543267E-2</c:v>
                </c:pt>
                <c:pt idx="627">
                  <c:v>7.3459501505213451E-2</c:v>
                </c:pt>
                <c:pt idx="628">
                  <c:v>8.2483435624880516E-2</c:v>
                </c:pt>
                <c:pt idx="629">
                  <c:v>8.7716032086803564E-2</c:v>
                </c:pt>
                <c:pt idx="630">
                  <c:v>8.5724179390827437E-2</c:v>
                </c:pt>
                <c:pt idx="631">
                  <c:v>8.5434528175543256E-2</c:v>
                </c:pt>
                <c:pt idx="632">
                  <c:v>8.8502143139930059E-2</c:v>
                </c:pt>
                <c:pt idx="633">
                  <c:v>8.9308972168598094E-2</c:v>
                </c:pt>
                <c:pt idx="634">
                  <c:v>9.0039483049450808E-2</c:v>
                </c:pt>
                <c:pt idx="635">
                  <c:v>9.2785710053473261E-2</c:v>
                </c:pt>
                <c:pt idx="636">
                  <c:v>9.2360454856413338E-2</c:v>
                </c:pt>
                <c:pt idx="637">
                  <c:v>9.1905965715523757E-2</c:v>
                </c:pt>
                <c:pt idx="638">
                  <c:v>9.2047058117889421E-2</c:v>
                </c:pt>
                <c:pt idx="639">
                  <c:v>9.2005229139357755E-2</c:v>
                </c:pt>
                <c:pt idx="640">
                  <c:v>9.130308951004372E-2</c:v>
                </c:pt>
                <c:pt idx="641">
                  <c:v>7.4628431706308521E-2</c:v>
                </c:pt>
                <c:pt idx="642">
                  <c:v>7.3641348265918574E-2</c:v>
                </c:pt>
                <c:pt idx="643">
                  <c:v>7.5064275083781273E-2</c:v>
                </c:pt>
                <c:pt idx="644">
                  <c:v>7.9235804709947968E-2</c:v>
                </c:pt>
                <c:pt idx="645">
                  <c:v>8.4971164886801079E-2</c:v>
                </c:pt>
                <c:pt idx="646">
                  <c:v>8.4286657917153229E-2</c:v>
                </c:pt>
                <c:pt idx="647">
                  <c:v>8.3827812604608476E-2</c:v>
                </c:pt>
                <c:pt idx="648">
                  <c:v>8.3044203678520917E-2</c:v>
                </c:pt>
                <c:pt idx="649">
                  <c:v>7.7725106896094173E-2</c:v>
                </c:pt>
                <c:pt idx="650">
                  <c:v>7.2417491115224858E-2</c:v>
                </c:pt>
                <c:pt idx="651">
                  <c:v>7.6428065528058531E-2</c:v>
                </c:pt>
                <c:pt idx="652">
                  <c:v>7.7159095250390261E-2</c:v>
                </c:pt>
                <c:pt idx="653">
                  <c:v>7.073228435481356E-2</c:v>
                </c:pt>
                <c:pt idx="654">
                  <c:v>6.7478176648315721E-2</c:v>
                </c:pt>
                <c:pt idx="655">
                  <c:v>6.4417233844497171E-2</c:v>
                </c:pt>
                <c:pt idx="656">
                  <c:v>7.7763668529789054E-2</c:v>
                </c:pt>
                <c:pt idx="657">
                  <c:v>7.8204410628337911E-2</c:v>
                </c:pt>
                <c:pt idx="658">
                  <c:v>8.214338923049784E-2</c:v>
                </c:pt>
                <c:pt idx="659">
                  <c:v>8.2426799046528082E-2</c:v>
                </c:pt>
                <c:pt idx="660">
                  <c:v>8.2662730863489312E-2</c:v>
                </c:pt>
                <c:pt idx="661">
                  <c:v>8.2718753204263196E-2</c:v>
                </c:pt>
                <c:pt idx="662">
                  <c:v>8.2620835319647049E-2</c:v>
                </c:pt>
                <c:pt idx="663">
                  <c:v>8.6130298708469319E-2</c:v>
                </c:pt>
                <c:pt idx="664">
                  <c:v>8.0877368995782434E-2</c:v>
                </c:pt>
                <c:pt idx="665">
                  <c:v>7.6018058217410908E-2</c:v>
                </c:pt>
                <c:pt idx="666">
                  <c:v>6.663068552773585E-2</c:v>
                </c:pt>
                <c:pt idx="667">
                  <c:v>6.9800536530410615E-2</c:v>
                </c:pt>
                <c:pt idx="668">
                  <c:v>7.1882536838031461E-2</c:v>
                </c:pt>
                <c:pt idx="669">
                  <c:v>7.3131553849663661E-2</c:v>
                </c:pt>
                <c:pt idx="670">
                  <c:v>7.245716529276354E-2</c:v>
                </c:pt>
                <c:pt idx="671">
                  <c:v>7.2272923566872233E-2</c:v>
                </c:pt>
                <c:pt idx="672">
                  <c:v>7.1476844019359095E-2</c:v>
                </c:pt>
                <c:pt idx="673">
                  <c:v>7.2724888988959027E-2</c:v>
                </c:pt>
                <c:pt idx="674">
                  <c:v>7.9104987022403858E-2</c:v>
                </c:pt>
                <c:pt idx="675">
                  <c:v>7.8450104095613607E-2</c:v>
                </c:pt>
                <c:pt idx="676">
                  <c:v>7.8300598037837801E-2</c:v>
                </c:pt>
                <c:pt idx="677">
                  <c:v>6.8150123140583108E-2</c:v>
                </c:pt>
                <c:pt idx="678">
                  <c:v>6.6879446630754624E-2</c:v>
                </c:pt>
                <c:pt idx="679">
                  <c:v>6.3712101643264796E-2</c:v>
                </c:pt>
                <c:pt idx="680">
                  <c:v>6.5853456382877928E-2</c:v>
                </c:pt>
                <c:pt idx="681">
                  <c:v>6.5731692681137197E-2</c:v>
                </c:pt>
                <c:pt idx="682">
                  <c:v>6.5475793723302436E-2</c:v>
                </c:pt>
                <c:pt idx="683">
                  <c:v>6.6538403909253002E-2</c:v>
                </c:pt>
                <c:pt idx="684">
                  <c:v>6.3723385793386586E-2</c:v>
                </c:pt>
                <c:pt idx="685">
                  <c:v>6.4565130933881651E-2</c:v>
                </c:pt>
                <c:pt idx="686">
                  <c:v>6.9440234817007243E-2</c:v>
                </c:pt>
                <c:pt idx="687">
                  <c:v>6.953389217025284E-2</c:v>
                </c:pt>
                <c:pt idx="688">
                  <c:v>6.6567611324003503E-2</c:v>
                </c:pt>
                <c:pt idx="689">
                  <c:v>6.4303293358304037E-2</c:v>
                </c:pt>
                <c:pt idx="690">
                  <c:v>6.7687881551316484E-2</c:v>
                </c:pt>
                <c:pt idx="691">
                  <c:v>6.8824224052074071E-2</c:v>
                </c:pt>
                <c:pt idx="692">
                  <c:v>7.5320663171316027E-2</c:v>
                </c:pt>
                <c:pt idx="693">
                  <c:v>7.6617692942050286E-2</c:v>
                </c:pt>
                <c:pt idx="694">
                  <c:v>7.2553004110953528E-2</c:v>
                </c:pt>
                <c:pt idx="695">
                  <c:v>6.9095859698424716E-2</c:v>
                </c:pt>
                <c:pt idx="696">
                  <c:v>7.1001230763689097E-2</c:v>
                </c:pt>
                <c:pt idx="697">
                  <c:v>7.2610614927001396E-2</c:v>
                </c:pt>
                <c:pt idx="698">
                  <c:v>7.2372082545270139E-2</c:v>
                </c:pt>
                <c:pt idx="699">
                  <c:v>7.3114039848496307E-2</c:v>
                </c:pt>
                <c:pt idx="700">
                  <c:v>7.3889907110098754E-2</c:v>
                </c:pt>
                <c:pt idx="701">
                  <c:v>7.0928063366142227E-2</c:v>
                </c:pt>
                <c:pt idx="702">
                  <c:v>7.1728381640770639E-2</c:v>
                </c:pt>
                <c:pt idx="703">
                  <c:v>7.3637176920045691E-2</c:v>
                </c:pt>
                <c:pt idx="704">
                  <c:v>7.3195102788678579E-2</c:v>
                </c:pt>
                <c:pt idx="705">
                  <c:v>7.2687999821746424E-2</c:v>
                </c:pt>
                <c:pt idx="706">
                  <c:v>7.109427815235593E-2</c:v>
                </c:pt>
                <c:pt idx="707">
                  <c:v>6.5198876654632573E-2</c:v>
                </c:pt>
                <c:pt idx="708">
                  <c:v>6.6223835663071398E-2</c:v>
                </c:pt>
                <c:pt idx="709">
                  <c:v>6.6090576445962043E-2</c:v>
                </c:pt>
                <c:pt idx="710">
                  <c:v>6.7660935431548386E-2</c:v>
                </c:pt>
                <c:pt idx="711">
                  <c:v>6.7293900587534719E-2</c:v>
                </c:pt>
                <c:pt idx="712">
                  <c:v>6.5765684783934256E-2</c:v>
                </c:pt>
                <c:pt idx="713">
                  <c:v>5.9960508996368157E-2</c:v>
                </c:pt>
                <c:pt idx="714">
                  <c:v>5.2211738039485353E-2</c:v>
                </c:pt>
                <c:pt idx="715">
                  <c:v>6.0636619608996953E-2</c:v>
                </c:pt>
                <c:pt idx="716">
                  <c:v>6.9515524647786542E-2</c:v>
                </c:pt>
                <c:pt idx="717">
                  <c:v>6.9292035327200172E-2</c:v>
                </c:pt>
                <c:pt idx="718">
                  <c:v>6.8003853794760483E-2</c:v>
                </c:pt>
                <c:pt idx="719">
                  <c:v>6.8346939543448962E-2</c:v>
                </c:pt>
                <c:pt idx="720">
                  <c:v>7.0895215735402195E-2</c:v>
                </c:pt>
                <c:pt idx="721">
                  <c:v>7.0944047769459562E-2</c:v>
                </c:pt>
                <c:pt idx="722">
                  <c:v>7.064326529287876E-2</c:v>
                </c:pt>
                <c:pt idx="723">
                  <c:v>7.4600659002217948E-2</c:v>
                </c:pt>
                <c:pt idx="724">
                  <c:v>7.2173002664808028E-2</c:v>
                </c:pt>
                <c:pt idx="725">
                  <c:v>7.1691087960739572E-2</c:v>
                </c:pt>
                <c:pt idx="726">
                  <c:v>7.3162333551219524E-2</c:v>
                </c:pt>
                <c:pt idx="727">
                  <c:v>7.2934239914521387E-2</c:v>
                </c:pt>
                <c:pt idx="728">
                  <c:v>8.1295641955191622E-2</c:v>
                </c:pt>
                <c:pt idx="729">
                  <c:v>8.4646982058861245E-2</c:v>
                </c:pt>
                <c:pt idx="730">
                  <c:v>8.5230001268692915E-2</c:v>
                </c:pt>
                <c:pt idx="731">
                  <c:v>8.3527205234950913E-2</c:v>
                </c:pt>
                <c:pt idx="732">
                  <c:v>8.2821946324389301E-2</c:v>
                </c:pt>
                <c:pt idx="733">
                  <c:v>8.2416889396623574E-2</c:v>
                </c:pt>
                <c:pt idx="734">
                  <c:v>8.3733932966788549E-2</c:v>
                </c:pt>
                <c:pt idx="735">
                  <c:v>8.4280017519279077E-2</c:v>
                </c:pt>
                <c:pt idx="736">
                  <c:v>8.660752370780414E-2</c:v>
                </c:pt>
                <c:pt idx="737">
                  <c:v>7.6925702143849778E-2</c:v>
                </c:pt>
                <c:pt idx="738">
                  <c:v>7.7773402758761156E-2</c:v>
                </c:pt>
                <c:pt idx="739">
                  <c:v>7.8347069835654953E-2</c:v>
                </c:pt>
                <c:pt idx="740">
                  <c:v>8.0150423235186896E-2</c:v>
                </c:pt>
                <c:pt idx="741">
                  <c:v>7.9690004266677564E-2</c:v>
                </c:pt>
                <c:pt idx="742">
                  <c:v>7.8055169694117049E-2</c:v>
                </c:pt>
                <c:pt idx="743">
                  <c:v>7.814042502161539E-2</c:v>
                </c:pt>
                <c:pt idx="744">
                  <c:v>7.2806900967120669E-2</c:v>
                </c:pt>
                <c:pt idx="745">
                  <c:v>7.2824514011657848E-2</c:v>
                </c:pt>
                <c:pt idx="746">
                  <c:v>7.4083267957900434E-2</c:v>
                </c:pt>
                <c:pt idx="747">
                  <c:v>7.4507270145748317E-2</c:v>
                </c:pt>
                <c:pt idx="748">
                  <c:v>7.7558589876762105E-2</c:v>
                </c:pt>
                <c:pt idx="749">
                  <c:v>7.1452449650535571E-2</c:v>
                </c:pt>
                <c:pt idx="750">
                  <c:v>6.7383541054156559E-2</c:v>
                </c:pt>
                <c:pt idx="751">
                  <c:v>6.6135794635028625E-2</c:v>
                </c:pt>
                <c:pt idx="752">
                  <c:v>7.0722043368963344E-2</c:v>
                </c:pt>
                <c:pt idx="753">
                  <c:v>6.8110877517040425E-2</c:v>
                </c:pt>
                <c:pt idx="754">
                  <c:v>6.9019201608378544E-2</c:v>
                </c:pt>
                <c:pt idx="755">
                  <c:v>6.9266958368256901E-2</c:v>
                </c:pt>
                <c:pt idx="756">
                  <c:v>6.8972189857363544E-2</c:v>
                </c:pt>
                <c:pt idx="757">
                  <c:v>5.7515017608781097E-2</c:v>
                </c:pt>
                <c:pt idx="758">
                  <c:v>5.8089494714688827E-2</c:v>
                </c:pt>
                <c:pt idx="759">
                  <c:v>5.6484469499674318E-2</c:v>
                </c:pt>
                <c:pt idx="760">
                  <c:v>5.6498047994699235E-2</c:v>
                </c:pt>
                <c:pt idx="761">
                  <c:v>5.2886139595244776E-2</c:v>
                </c:pt>
                <c:pt idx="762">
                  <c:v>5.076693920185444E-2</c:v>
                </c:pt>
                <c:pt idx="763">
                  <c:v>5.76639028719051E-2</c:v>
                </c:pt>
                <c:pt idx="764">
                  <c:v>5.7192053901792522E-2</c:v>
                </c:pt>
                <c:pt idx="765">
                  <c:v>5.4999494949300079E-2</c:v>
                </c:pt>
                <c:pt idx="766">
                  <c:v>5.8064876794601504E-2</c:v>
                </c:pt>
                <c:pt idx="767">
                  <c:v>6.2688163922749951E-2</c:v>
                </c:pt>
                <c:pt idx="768">
                  <c:v>6.4064542595295898E-2</c:v>
                </c:pt>
                <c:pt idx="769">
                  <c:v>6.2764250751680878E-2</c:v>
                </c:pt>
                <c:pt idx="770">
                  <c:v>6.3980001274390783E-2</c:v>
                </c:pt>
                <c:pt idx="771">
                  <c:v>7.0226734961779377E-2</c:v>
                </c:pt>
                <c:pt idx="772">
                  <c:v>7.6009161335082467E-2</c:v>
                </c:pt>
                <c:pt idx="773">
                  <c:v>8.0017412208087252E-2</c:v>
                </c:pt>
                <c:pt idx="774">
                  <c:v>7.9614565136088555E-2</c:v>
                </c:pt>
                <c:pt idx="775">
                  <c:v>7.8777335074225768E-2</c:v>
                </c:pt>
                <c:pt idx="776">
                  <c:v>7.8813046573563583E-2</c:v>
                </c:pt>
                <c:pt idx="777">
                  <c:v>7.6964023599256012E-2</c:v>
                </c:pt>
                <c:pt idx="778">
                  <c:v>7.7052525458198434E-2</c:v>
                </c:pt>
                <c:pt idx="779">
                  <c:v>8.0065619326447707E-2</c:v>
                </c:pt>
                <c:pt idx="780">
                  <c:v>8.1686470590932342E-2</c:v>
                </c:pt>
                <c:pt idx="781">
                  <c:v>8.3420062214369178E-2</c:v>
                </c:pt>
                <c:pt idx="782">
                  <c:v>8.5219207571158931E-2</c:v>
                </c:pt>
                <c:pt idx="783">
                  <c:v>8.588341147054955E-2</c:v>
                </c:pt>
                <c:pt idx="784">
                  <c:v>8.3080746682566806E-2</c:v>
                </c:pt>
                <c:pt idx="785">
                  <c:v>8.3144479040948377E-2</c:v>
                </c:pt>
                <c:pt idx="786">
                  <c:v>8.3442853339840112E-2</c:v>
                </c:pt>
                <c:pt idx="787">
                  <c:v>8.1078977769636684E-2</c:v>
                </c:pt>
                <c:pt idx="788">
                  <c:v>8.3091928339140531E-2</c:v>
                </c:pt>
                <c:pt idx="789">
                  <c:v>8.4456217780923507E-2</c:v>
                </c:pt>
                <c:pt idx="790">
                  <c:v>8.3772052633635644E-2</c:v>
                </c:pt>
                <c:pt idx="791">
                  <c:v>8.2951258516184942E-2</c:v>
                </c:pt>
                <c:pt idx="792">
                  <c:v>7.7136583585237381E-2</c:v>
                </c:pt>
                <c:pt idx="793">
                  <c:v>7.0936361211177315E-2</c:v>
                </c:pt>
                <c:pt idx="794">
                  <c:v>6.6377035072196833E-2</c:v>
                </c:pt>
                <c:pt idx="795">
                  <c:v>6.8434596495903374E-2</c:v>
                </c:pt>
                <c:pt idx="796">
                  <c:v>6.9089887120689433E-2</c:v>
                </c:pt>
                <c:pt idx="797">
                  <c:v>6.9929818786135009E-2</c:v>
                </c:pt>
                <c:pt idx="798">
                  <c:v>7.2258965462165717E-2</c:v>
                </c:pt>
                <c:pt idx="799">
                  <c:v>7.1759252303561907E-2</c:v>
                </c:pt>
                <c:pt idx="800">
                  <c:v>6.6301634862184058E-2</c:v>
                </c:pt>
                <c:pt idx="801">
                  <c:v>6.112962453592901E-2</c:v>
                </c:pt>
                <c:pt idx="802">
                  <c:v>6.1036351418997152E-2</c:v>
                </c:pt>
                <c:pt idx="803">
                  <c:v>6.1726825348119345E-2</c:v>
                </c:pt>
                <c:pt idx="804">
                  <c:v>5.8787027585543848E-2</c:v>
                </c:pt>
                <c:pt idx="805">
                  <c:v>5.6232008150701132E-2</c:v>
                </c:pt>
                <c:pt idx="806">
                  <c:v>6.7357354557864818E-2</c:v>
                </c:pt>
                <c:pt idx="807">
                  <c:v>6.765150580133461E-2</c:v>
                </c:pt>
                <c:pt idx="808">
                  <c:v>7.1341354122848158E-2</c:v>
                </c:pt>
                <c:pt idx="809">
                  <c:v>6.5039549137511463E-2</c:v>
                </c:pt>
                <c:pt idx="810">
                  <c:v>6.489280406190033E-2</c:v>
                </c:pt>
                <c:pt idx="811">
                  <c:v>6.4328754830177581E-2</c:v>
                </c:pt>
                <c:pt idx="812">
                  <c:v>6.4127498705245325E-2</c:v>
                </c:pt>
                <c:pt idx="813">
                  <c:v>6.6845224585756202E-2</c:v>
                </c:pt>
                <c:pt idx="814">
                  <c:v>6.5164593425024869E-2</c:v>
                </c:pt>
                <c:pt idx="815">
                  <c:v>6.5433185659088094E-2</c:v>
                </c:pt>
                <c:pt idx="816">
                  <c:v>6.2543532860348403E-2</c:v>
                </c:pt>
                <c:pt idx="817">
                  <c:v>6.4548040638093246E-2</c:v>
                </c:pt>
                <c:pt idx="818">
                  <c:v>6.484694455858489E-2</c:v>
                </c:pt>
                <c:pt idx="819">
                  <c:v>6.3141515051904129E-2</c:v>
                </c:pt>
                <c:pt idx="820">
                  <c:v>6.4312761897155804E-2</c:v>
                </c:pt>
                <c:pt idx="821">
                  <c:v>6.7170362883449228E-2</c:v>
                </c:pt>
                <c:pt idx="822">
                  <c:v>7.3280115072003729E-2</c:v>
                </c:pt>
                <c:pt idx="823">
                  <c:v>7.3995094272648346E-2</c:v>
                </c:pt>
                <c:pt idx="824">
                  <c:v>7.3687245197744736E-2</c:v>
                </c:pt>
                <c:pt idx="825">
                  <c:v>7.6071993215223177E-2</c:v>
                </c:pt>
                <c:pt idx="826">
                  <c:v>7.5950824567404235E-2</c:v>
                </c:pt>
                <c:pt idx="827">
                  <c:v>6.8303877198072419E-2</c:v>
                </c:pt>
                <c:pt idx="828">
                  <c:v>6.8647911070087039E-2</c:v>
                </c:pt>
                <c:pt idx="829">
                  <c:v>6.5137216793509034E-2</c:v>
                </c:pt>
                <c:pt idx="830">
                  <c:v>6.7331006423368978E-2</c:v>
                </c:pt>
                <c:pt idx="831">
                  <c:v>6.5725566758597698E-2</c:v>
                </c:pt>
                <c:pt idx="832">
                  <c:v>6.7430327398662157E-2</c:v>
                </c:pt>
                <c:pt idx="833">
                  <c:v>6.9154567174708373E-2</c:v>
                </c:pt>
                <c:pt idx="834">
                  <c:v>6.5802791965547475E-2</c:v>
                </c:pt>
                <c:pt idx="835">
                  <c:v>6.7304216343233733E-2</c:v>
                </c:pt>
                <c:pt idx="836">
                  <c:v>6.5480274754299503E-2</c:v>
                </c:pt>
                <c:pt idx="837">
                  <c:v>6.7005386501092778E-2</c:v>
                </c:pt>
                <c:pt idx="838">
                  <c:v>6.5862522249353572E-2</c:v>
                </c:pt>
                <c:pt idx="839">
                  <c:v>6.3366345403156402E-2</c:v>
                </c:pt>
                <c:pt idx="840">
                  <c:v>6.3765860439997671E-2</c:v>
                </c:pt>
                <c:pt idx="841">
                  <c:v>6.8113300340194929E-2</c:v>
                </c:pt>
                <c:pt idx="842">
                  <c:v>6.6720659322589665E-2</c:v>
                </c:pt>
                <c:pt idx="843">
                  <c:v>5.8151902141238922E-2</c:v>
                </c:pt>
                <c:pt idx="844">
                  <c:v>5.782298115692399E-2</c:v>
                </c:pt>
                <c:pt idx="845">
                  <c:v>6.0454539450462669E-2</c:v>
                </c:pt>
                <c:pt idx="846">
                  <c:v>5.7786955957490255E-2</c:v>
                </c:pt>
                <c:pt idx="847">
                  <c:v>5.7751656131220526E-2</c:v>
                </c:pt>
                <c:pt idx="848">
                  <c:v>6.4740810007534649E-2</c:v>
                </c:pt>
                <c:pt idx="849">
                  <c:v>6.4612299326195291E-2</c:v>
                </c:pt>
                <c:pt idx="850">
                  <c:v>6.3907678346183577E-2</c:v>
                </c:pt>
                <c:pt idx="851">
                  <c:v>6.2365797351605114E-2</c:v>
                </c:pt>
                <c:pt idx="852">
                  <c:v>6.1042053394870906E-2</c:v>
                </c:pt>
                <c:pt idx="853">
                  <c:v>5.8041875533814423E-2</c:v>
                </c:pt>
                <c:pt idx="854">
                  <c:v>5.4583586584496274E-2</c:v>
                </c:pt>
                <c:pt idx="855">
                  <c:v>5.6050522193448228E-2</c:v>
                </c:pt>
                <c:pt idx="856">
                  <c:v>6.1928610824446603E-2</c:v>
                </c:pt>
                <c:pt idx="857">
                  <c:v>6.3965446584271946E-2</c:v>
                </c:pt>
                <c:pt idx="858">
                  <c:v>6.8152211454221345E-2</c:v>
                </c:pt>
                <c:pt idx="859">
                  <c:v>6.9302956447614028E-2</c:v>
                </c:pt>
                <c:pt idx="860">
                  <c:v>6.9013448687810369E-2</c:v>
                </c:pt>
                <c:pt idx="861">
                  <c:v>6.9116195770980396E-2</c:v>
                </c:pt>
                <c:pt idx="862">
                  <c:v>6.6865917973513864E-2</c:v>
                </c:pt>
                <c:pt idx="863">
                  <c:v>6.6644453396486919E-2</c:v>
                </c:pt>
                <c:pt idx="864">
                  <c:v>6.818733785134827E-2</c:v>
                </c:pt>
                <c:pt idx="865">
                  <c:v>6.9087332061705045E-2</c:v>
                </c:pt>
                <c:pt idx="866">
                  <c:v>6.8063646801228075E-2</c:v>
                </c:pt>
                <c:pt idx="867">
                  <c:v>6.9195658418219272E-2</c:v>
                </c:pt>
                <c:pt idx="868">
                  <c:v>7.0728893333622131E-2</c:v>
                </c:pt>
                <c:pt idx="869">
                  <c:v>6.6245031306217853E-2</c:v>
                </c:pt>
                <c:pt idx="870">
                  <c:v>6.8074745770463241E-2</c:v>
                </c:pt>
                <c:pt idx="871">
                  <c:v>6.8061626003124959E-2</c:v>
                </c:pt>
                <c:pt idx="872">
                  <c:v>7.0419978685484511E-2</c:v>
                </c:pt>
                <c:pt idx="873">
                  <c:v>7.0424643633670597E-2</c:v>
                </c:pt>
                <c:pt idx="874">
                  <c:v>7.7524409300886388E-2</c:v>
                </c:pt>
                <c:pt idx="875">
                  <c:v>7.8437832248815592E-2</c:v>
                </c:pt>
                <c:pt idx="876">
                  <c:v>7.970980907527285E-2</c:v>
                </c:pt>
                <c:pt idx="877">
                  <c:v>7.6847566661781774E-2</c:v>
                </c:pt>
                <c:pt idx="878">
                  <c:v>7.5154823252206363E-2</c:v>
                </c:pt>
                <c:pt idx="879">
                  <c:v>6.5821128393564465E-2</c:v>
                </c:pt>
                <c:pt idx="880">
                  <c:v>7.2369950326764063E-2</c:v>
                </c:pt>
                <c:pt idx="881">
                  <c:v>7.2522903723821613E-2</c:v>
                </c:pt>
                <c:pt idx="882">
                  <c:v>7.2528327260134681E-2</c:v>
                </c:pt>
                <c:pt idx="883">
                  <c:v>7.3373603920128122E-2</c:v>
                </c:pt>
                <c:pt idx="884">
                  <c:v>7.3072188445497843E-2</c:v>
                </c:pt>
                <c:pt idx="885">
                  <c:v>7.1988549418100123E-2</c:v>
                </c:pt>
                <c:pt idx="886">
                  <c:v>7.4006328658403245E-2</c:v>
                </c:pt>
                <c:pt idx="887">
                  <c:v>7.25378008804137E-2</c:v>
                </c:pt>
                <c:pt idx="888">
                  <c:v>7.0423084497445207E-2</c:v>
                </c:pt>
                <c:pt idx="889">
                  <c:v>6.8217709692108622E-2</c:v>
                </c:pt>
                <c:pt idx="890">
                  <c:v>6.8607343950175315E-2</c:v>
                </c:pt>
                <c:pt idx="891">
                  <c:v>7.2689321618400235E-2</c:v>
                </c:pt>
                <c:pt idx="892">
                  <c:v>7.5138568081046173E-2</c:v>
                </c:pt>
                <c:pt idx="893">
                  <c:v>7.5345544778796403E-2</c:v>
                </c:pt>
                <c:pt idx="894">
                  <c:v>7.5334235722415016E-2</c:v>
                </c:pt>
                <c:pt idx="895">
                  <c:v>7.0509033551075323E-2</c:v>
                </c:pt>
                <c:pt idx="896">
                  <c:v>7.1808585206748501E-2</c:v>
                </c:pt>
                <c:pt idx="897">
                  <c:v>6.8972521508035997E-2</c:v>
                </c:pt>
                <c:pt idx="898">
                  <c:v>6.8275446999335368E-2</c:v>
                </c:pt>
                <c:pt idx="899">
                  <c:v>6.7945376141316932E-2</c:v>
                </c:pt>
                <c:pt idx="900">
                  <c:v>6.8349031732912027E-2</c:v>
                </c:pt>
                <c:pt idx="901">
                  <c:v>5.7141643100417257E-2</c:v>
                </c:pt>
                <c:pt idx="902">
                  <c:v>5.6499915376112882E-2</c:v>
                </c:pt>
                <c:pt idx="903">
                  <c:v>5.6548454663241432E-2</c:v>
                </c:pt>
                <c:pt idx="904">
                  <c:v>5.5338633155700992E-2</c:v>
                </c:pt>
                <c:pt idx="905">
                  <c:v>5.6991638158795897E-2</c:v>
                </c:pt>
                <c:pt idx="906">
                  <c:v>6.3237650279381163E-2</c:v>
                </c:pt>
                <c:pt idx="907">
                  <c:v>6.1576840201852036E-2</c:v>
                </c:pt>
                <c:pt idx="908">
                  <c:v>6.2318385125200416E-2</c:v>
                </c:pt>
                <c:pt idx="909">
                  <c:v>6.2674956959733241E-2</c:v>
                </c:pt>
                <c:pt idx="910">
                  <c:v>6.3071173006626527E-2</c:v>
                </c:pt>
                <c:pt idx="911">
                  <c:v>6.1977108719901634E-2</c:v>
                </c:pt>
                <c:pt idx="912">
                  <c:v>5.8528422941592509E-2</c:v>
                </c:pt>
                <c:pt idx="913">
                  <c:v>5.4260914370272452E-2</c:v>
                </c:pt>
                <c:pt idx="914">
                  <c:v>5.3174758794962036E-2</c:v>
                </c:pt>
                <c:pt idx="915">
                  <c:v>5.6752112051803638E-2</c:v>
                </c:pt>
                <c:pt idx="916">
                  <c:v>5.4393142205630685E-2</c:v>
                </c:pt>
                <c:pt idx="917">
                  <c:v>5.6417051229076393E-2</c:v>
                </c:pt>
                <c:pt idx="918">
                  <c:v>5.7281440162284772E-2</c:v>
                </c:pt>
                <c:pt idx="919">
                  <c:v>5.7081061201080523E-2</c:v>
                </c:pt>
                <c:pt idx="920">
                  <c:v>6.0585417812598227E-2</c:v>
                </c:pt>
                <c:pt idx="921">
                  <c:v>7.3070104404659955E-2</c:v>
                </c:pt>
                <c:pt idx="922">
                  <c:v>7.3054099985642329E-2</c:v>
                </c:pt>
                <c:pt idx="923">
                  <c:v>7.2494395302030903E-2</c:v>
                </c:pt>
                <c:pt idx="924">
                  <c:v>7.5219657514569938E-2</c:v>
                </c:pt>
                <c:pt idx="925">
                  <c:v>8.2495077143565118E-2</c:v>
                </c:pt>
                <c:pt idx="926">
                  <c:v>8.2873518980918576E-2</c:v>
                </c:pt>
                <c:pt idx="927">
                  <c:v>7.7145524072590912E-2</c:v>
                </c:pt>
                <c:pt idx="928">
                  <c:v>8.4301842191565821E-2</c:v>
                </c:pt>
                <c:pt idx="929">
                  <c:v>8.571658409085918E-2</c:v>
                </c:pt>
                <c:pt idx="930">
                  <c:v>8.5717631992211982E-2</c:v>
                </c:pt>
                <c:pt idx="931">
                  <c:v>8.6323226422553731E-2</c:v>
                </c:pt>
                <c:pt idx="932">
                  <c:v>8.6485764569990117E-2</c:v>
                </c:pt>
                <c:pt idx="933">
                  <c:v>8.6151482910829191E-2</c:v>
                </c:pt>
                <c:pt idx="934">
                  <c:v>8.6215857672609933E-2</c:v>
                </c:pt>
                <c:pt idx="935">
                  <c:v>8.7166475520505743E-2</c:v>
                </c:pt>
                <c:pt idx="936">
                  <c:v>8.5265692941836987E-2</c:v>
                </c:pt>
                <c:pt idx="937">
                  <c:v>8.511489661985841E-2</c:v>
                </c:pt>
                <c:pt idx="938">
                  <c:v>8.3715961776755124E-2</c:v>
                </c:pt>
                <c:pt idx="939">
                  <c:v>8.4254942965703475E-2</c:v>
                </c:pt>
                <c:pt idx="940">
                  <c:v>8.408796628706193E-2</c:v>
                </c:pt>
                <c:pt idx="941">
                  <c:v>8.2394017234265357E-2</c:v>
                </c:pt>
                <c:pt idx="942">
                  <c:v>6.9078406159239131E-2</c:v>
                </c:pt>
                <c:pt idx="943">
                  <c:v>6.9432683896417005E-2</c:v>
                </c:pt>
                <c:pt idx="944">
                  <c:v>6.7822486718444264E-2</c:v>
                </c:pt>
                <c:pt idx="945">
                  <c:v>6.0769717045430202E-2</c:v>
                </c:pt>
                <c:pt idx="946">
                  <c:v>5.6873769034970378E-2</c:v>
                </c:pt>
                <c:pt idx="947">
                  <c:v>5.6931504296809911E-2</c:v>
                </c:pt>
                <c:pt idx="948">
                  <c:v>5.7041105270921051E-2</c:v>
                </c:pt>
                <c:pt idx="949">
                  <c:v>5.0397209397285862E-2</c:v>
                </c:pt>
                <c:pt idx="950">
                  <c:v>5.1390824433042423E-2</c:v>
                </c:pt>
                <c:pt idx="951">
                  <c:v>5.1388663001311716E-2</c:v>
                </c:pt>
                <c:pt idx="952">
                  <c:v>5.0052751602265327E-2</c:v>
                </c:pt>
                <c:pt idx="953">
                  <c:v>4.9697854626556438E-2</c:v>
                </c:pt>
                <c:pt idx="954">
                  <c:v>4.8960320611455103E-2</c:v>
                </c:pt>
                <c:pt idx="955">
                  <c:v>5.5573068774991005E-2</c:v>
                </c:pt>
                <c:pt idx="956">
                  <c:v>5.4993209798636436E-2</c:v>
                </c:pt>
                <c:pt idx="957">
                  <c:v>5.6551299735360036E-2</c:v>
                </c:pt>
                <c:pt idx="958">
                  <c:v>5.7177315921132829E-2</c:v>
                </c:pt>
                <c:pt idx="959">
                  <c:v>5.4371228875995652E-2</c:v>
                </c:pt>
                <c:pt idx="960">
                  <c:v>5.2689143434659601E-2</c:v>
                </c:pt>
                <c:pt idx="961">
                  <c:v>5.2483418046223557E-2</c:v>
                </c:pt>
                <c:pt idx="962">
                  <c:v>5.1744855100848294E-2</c:v>
                </c:pt>
                <c:pt idx="963">
                  <c:v>4.9103605347240883E-2</c:v>
                </c:pt>
                <c:pt idx="964">
                  <c:v>5.3261816018512709E-2</c:v>
                </c:pt>
                <c:pt idx="965">
                  <c:v>5.3126971835972953E-2</c:v>
                </c:pt>
                <c:pt idx="966">
                  <c:v>5.1345508382398944E-2</c:v>
                </c:pt>
                <c:pt idx="967">
                  <c:v>5.2252724291860259E-2</c:v>
                </c:pt>
                <c:pt idx="968">
                  <c:v>5.1058022011300191E-2</c:v>
                </c:pt>
                <c:pt idx="969">
                  <c:v>5.2294508250231818E-2</c:v>
                </c:pt>
                <c:pt idx="970">
                  <c:v>5.3257621506955941E-2</c:v>
                </c:pt>
                <c:pt idx="971">
                  <c:v>4.6713517282549827E-2</c:v>
                </c:pt>
                <c:pt idx="972">
                  <c:v>4.630420545664974E-2</c:v>
                </c:pt>
                <c:pt idx="973">
                  <c:v>4.4773101497673551E-2</c:v>
                </c:pt>
                <c:pt idx="974">
                  <c:v>4.5857915044359175E-2</c:v>
                </c:pt>
                <c:pt idx="975">
                  <c:v>4.5846575139305276E-2</c:v>
                </c:pt>
                <c:pt idx="976">
                  <c:v>4.0618460465844011E-2</c:v>
                </c:pt>
                <c:pt idx="977">
                  <c:v>3.9964347024767727E-2</c:v>
                </c:pt>
                <c:pt idx="978">
                  <c:v>3.8319212236674005E-2</c:v>
                </c:pt>
                <c:pt idx="979">
                  <c:v>3.7887297673011827E-2</c:v>
                </c:pt>
                <c:pt idx="980">
                  <c:v>4.4377654263388341E-2</c:v>
                </c:pt>
                <c:pt idx="981">
                  <c:v>4.3804841810571406E-2</c:v>
                </c:pt>
                <c:pt idx="982">
                  <c:v>4.4679982248559728E-2</c:v>
                </c:pt>
                <c:pt idx="983">
                  <c:v>4.3982500947642091E-2</c:v>
                </c:pt>
                <c:pt idx="984">
                  <c:v>4.7810212427806038E-2</c:v>
                </c:pt>
                <c:pt idx="985">
                  <c:v>4.5287993973141698E-2</c:v>
                </c:pt>
                <c:pt idx="986">
                  <c:v>4.8443895320458508E-2</c:v>
                </c:pt>
                <c:pt idx="987">
                  <c:v>5.5943351168738949E-2</c:v>
                </c:pt>
                <c:pt idx="988">
                  <c:v>5.5777227392971515E-2</c:v>
                </c:pt>
                <c:pt idx="989">
                  <c:v>5.6764909042857969E-2</c:v>
                </c:pt>
                <c:pt idx="990">
                  <c:v>5.5922665394184327E-2</c:v>
                </c:pt>
                <c:pt idx="991">
                  <c:v>5.9687529070661022E-2</c:v>
                </c:pt>
                <c:pt idx="992">
                  <c:v>6.2831563389662795E-2</c:v>
                </c:pt>
                <c:pt idx="993">
                  <c:v>6.3841063573452678E-2</c:v>
                </c:pt>
                <c:pt idx="994">
                  <c:v>6.3850437892516709E-2</c:v>
                </c:pt>
                <c:pt idx="995">
                  <c:v>6.2528368996571007E-2</c:v>
                </c:pt>
                <c:pt idx="996">
                  <c:v>6.4846758908782109E-2</c:v>
                </c:pt>
                <c:pt idx="997">
                  <c:v>6.4842549564569141E-2</c:v>
                </c:pt>
                <c:pt idx="998">
                  <c:v>6.6504870870915486E-2</c:v>
                </c:pt>
                <c:pt idx="999">
                  <c:v>6.6132757570199735E-2</c:v>
                </c:pt>
                <c:pt idx="1000">
                  <c:v>7.4178038996045553E-2</c:v>
                </c:pt>
                <c:pt idx="1001">
                  <c:v>7.2884828138607943E-2</c:v>
                </c:pt>
                <c:pt idx="1002">
                  <c:v>7.3339505476765335E-2</c:v>
                </c:pt>
                <c:pt idx="1003">
                  <c:v>7.2948026691455822E-2</c:v>
                </c:pt>
                <c:pt idx="1004">
                  <c:v>7.3098858459019908E-2</c:v>
                </c:pt>
                <c:pt idx="1005">
                  <c:v>7.2610931479238389E-2</c:v>
                </c:pt>
                <c:pt idx="1006">
                  <c:v>7.2134957198756414E-2</c:v>
                </c:pt>
                <c:pt idx="1007">
                  <c:v>6.9479000708760258E-2</c:v>
                </c:pt>
                <c:pt idx="1008">
                  <c:v>6.4421780329849007E-2</c:v>
                </c:pt>
                <c:pt idx="1009">
                  <c:v>6.4999982479392621E-2</c:v>
                </c:pt>
                <c:pt idx="1010">
                  <c:v>6.4865996883274893E-2</c:v>
                </c:pt>
                <c:pt idx="1011">
                  <c:v>6.7808781844956728E-2</c:v>
                </c:pt>
                <c:pt idx="1012">
                  <c:v>6.6866384982354879E-2</c:v>
                </c:pt>
                <c:pt idx="1013">
                  <c:v>6.5279771410380757E-2</c:v>
                </c:pt>
                <c:pt idx="1014">
                  <c:v>6.4201584201485792E-2</c:v>
                </c:pt>
                <c:pt idx="1015">
                  <c:v>6.4744187958780078E-2</c:v>
                </c:pt>
                <c:pt idx="1016">
                  <c:v>6.4623797304354788E-2</c:v>
                </c:pt>
                <c:pt idx="1017">
                  <c:v>6.1414079824616476E-2</c:v>
                </c:pt>
                <c:pt idx="1018">
                  <c:v>6.1315774992919701E-2</c:v>
                </c:pt>
                <c:pt idx="1019">
                  <c:v>5.9007726632986722E-2</c:v>
                </c:pt>
                <c:pt idx="1020">
                  <c:v>6.015605749295589E-2</c:v>
                </c:pt>
                <c:pt idx="1021">
                  <c:v>5.0375371661686368E-2</c:v>
                </c:pt>
                <c:pt idx="1022">
                  <c:v>4.7832992801309919E-2</c:v>
                </c:pt>
                <c:pt idx="1023">
                  <c:v>4.7236090006875189E-2</c:v>
                </c:pt>
                <c:pt idx="1024">
                  <c:v>5.4172659493223585E-2</c:v>
                </c:pt>
                <c:pt idx="1025">
                  <c:v>5.4043780494747319E-2</c:v>
                </c:pt>
                <c:pt idx="1026">
                  <c:v>5.1817700730708793E-2</c:v>
                </c:pt>
                <c:pt idx="1027">
                  <c:v>5.3874039837914375E-2</c:v>
                </c:pt>
                <c:pt idx="1028">
                  <c:v>5.4337506506822536E-2</c:v>
                </c:pt>
                <c:pt idx="1029">
                  <c:v>5.3350486450308397E-2</c:v>
                </c:pt>
                <c:pt idx="1030">
                  <c:v>5.2437949373975987E-2</c:v>
                </c:pt>
                <c:pt idx="1031">
                  <c:v>5.5802879432773525E-2</c:v>
                </c:pt>
                <c:pt idx="1032">
                  <c:v>5.1869550138721618E-2</c:v>
                </c:pt>
                <c:pt idx="1033">
                  <c:v>4.9928783672910579E-2</c:v>
                </c:pt>
                <c:pt idx="1034">
                  <c:v>4.9621459465269017E-2</c:v>
                </c:pt>
                <c:pt idx="1035">
                  <c:v>5.0611262326820894E-2</c:v>
                </c:pt>
                <c:pt idx="1036">
                  <c:v>5.0736186901434076E-2</c:v>
                </c:pt>
                <c:pt idx="1037">
                  <c:v>5.1679523236310865E-2</c:v>
                </c:pt>
                <c:pt idx="1038">
                  <c:v>5.3337988292248867E-2</c:v>
                </c:pt>
                <c:pt idx="1039">
                  <c:v>5.5180078880378826E-2</c:v>
                </c:pt>
                <c:pt idx="1040">
                  <c:v>5.7170799772358151E-2</c:v>
                </c:pt>
                <c:pt idx="1041">
                  <c:v>5.8262795181303402E-2</c:v>
                </c:pt>
                <c:pt idx="1042">
                  <c:v>6.0024988652103539E-2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9CE-458C-88CA-22668A70158F}"/>
            </c:ext>
          </c:extLst>
        </c:ser>
        <c:ser>
          <c:idx val="2"/>
          <c:order val="2"/>
          <c:tx>
            <c:strRef>
              <c:f>currencies!$AE$3</c:f>
              <c:strCache>
                <c:ptCount val="1"/>
                <c:pt idx="0">
                  <c:v>TRY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currencies!$A$4:$A$1057</c:f>
              <c:numCache>
                <c:formatCode>m/d/yyyy</c:formatCode>
                <c:ptCount val="1054"/>
                <c:pt idx="0">
                  <c:v>42005</c:v>
                </c:pt>
                <c:pt idx="1">
                  <c:v>42006</c:v>
                </c:pt>
                <c:pt idx="2">
                  <c:v>42009</c:v>
                </c:pt>
                <c:pt idx="3">
                  <c:v>42010</c:v>
                </c:pt>
                <c:pt idx="4">
                  <c:v>42011</c:v>
                </c:pt>
                <c:pt idx="5">
                  <c:v>42012</c:v>
                </c:pt>
                <c:pt idx="6">
                  <c:v>42013</c:v>
                </c:pt>
                <c:pt idx="7">
                  <c:v>42016</c:v>
                </c:pt>
                <c:pt idx="8">
                  <c:v>42017</c:v>
                </c:pt>
                <c:pt idx="9">
                  <c:v>42018</c:v>
                </c:pt>
                <c:pt idx="10">
                  <c:v>42019</c:v>
                </c:pt>
                <c:pt idx="11">
                  <c:v>42020</c:v>
                </c:pt>
                <c:pt idx="12">
                  <c:v>42023</c:v>
                </c:pt>
                <c:pt idx="13">
                  <c:v>42024</c:v>
                </c:pt>
                <c:pt idx="14">
                  <c:v>42025</c:v>
                </c:pt>
                <c:pt idx="15">
                  <c:v>42026</c:v>
                </c:pt>
                <c:pt idx="16">
                  <c:v>42027</c:v>
                </c:pt>
                <c:pt idx="17">
                  <c:v>42030</c:v>
                </c:pt>
                <c:pt idx="18">
                  <c:v>42031</c:v>
                </c:pt>
                <c:pt idx="19">
                  <c:v>42032</c:v>
                </c:pt>
                <c:pt idx="20">
                  <c:v>42033</c:v>
                </c:pt>
                <c:pt idx="21">
                  <c:v>42034</c:v>
                </c:pt>
                <c:pt idx="22">
                  <c:v>42037</c:v>
                </c:pt>
                <c:pt idx="23">
                  <c:v>42038</c:v>
                </c:pt>
                <c:pt idx="24">
                  <c:v>42039</c:v>
                </c:pt>
                <c:pt idx="25">
                  <c:v>42040</c:v>
                </c:pt>
                <c:pt idx="26">
                  <c:v>42041</c:v>
                </c:pt>
                <c:pt idx="27">
                  <c:v>42044</c:v>
                </c:pt>
                <c:pt idx="28">
                  <c:v>42045</c:v>
                </c:pt>
                <c:pt idx="29">
                  <c:v>42046</c:v>
                </c:pt>
                <c:pt idx="30">
                  <c:v>42047</c:v>
                </c:pt>
                <c:pt idx="31">
                  <c:v>42048</c:v>
                </c:pt>
                <c:pt idx="32">
                  <c:v>42051</c:v>
                </c:pt>
                <c:pt idx="33">
                  <c:v>42052</c:v>
                </c:pt>
                <c:pt idx="34">
                  <c:v>42053</c:v>
                </c:pt>
                <c:pt idx="35">
                  <c:v>42054</c:v>
                </c:pt>
                <c:pt idx="36">
                  <c:v>42055</c:v>
                </c:pt>
                <c:pt idx="37">
                  <c:v>42058</c:v>
                </c:pt>
                <c:pt idx="38">
                  <c:v>42059</c:v>
                </c:pt>
                <c:pt idx="39">
                  <c:v>42060</c:v>
                </c:pt>
                <c:pt idx="40">
                  <c:v>42061</c:v>
                </c:pt>
                <c:pt idx="41">
                  <c:v>42062</c:v>
                </c:pt>
                <c:pt idx="42">
                  <c:v>42065</c:v>
                </c:pt>
                <c:pt idx="43">
                  <c:v>42066</c:v>
                </c:pt>
                <c:pt idx="44">
                  <c:v>42067</c:v>
                </c:pt>
                <c:pt idx="45">
                  <c:v>42068</c:v>
                </c:pt>
                <c:pt idx="46">
                  <c:v>42069</c:v>
                </c:pt>
                <c:pt idx="47">
                  <c:v>42072</c:v>
                </c:pt>
                <c:pt idx="48">
                  <c:v>42073</c:v>
                </c:pt>
                <c:pt idx="49">
                  <c:v>42074</c:v>
                </c:pt>
                <c:pt idx="50">
                  <c:v>42075</c:v>
                </c:pt>
                <c:pt idx="51">
                  <c:v>42076</c:v>
                </c:pt>
                <c:pt idx="52">
                  <c:v>42079</c:v>
                </c:pt>
                <c:pt idx="53">
                  <c:v>42080</c:v>
                </c:pt>
                <c:pt idx="54">
                  <c:v>42081</c:v>
                </c:pt>
                <c:pt idx="55">
                  <c:v>42082</c:v>
                </c:pt>
                <c:pt idx="56">
                  <c:v>42083</c:v>
                </c:pt>
                <c:pt idx="57">
                  <c:v>42086</c:v>
                </c:pt>
                <c:pt idx="58">
                  <c:v>42087</c:v>
                </c:pt>
                <c:pt idx="59">
                  <c:v>42088</c:v>
                </c:pt>
                <c:pt idx="60">
                  <c:v>42089</c:v>
                </c:pt>
                <c:pt idx="61">
                  <c:v>42090</c:v>
                </c:pt>
                <c:pt idx="62">
                  <c:v>42093</c:v>
                </c:pt>
                <c:pt idx="63">
                  <c:v>42094</c:v>
                </c:pt>
                <c:pt idx="64">
                  <c:v>42095</c:v>
                </c:pt>
                <c:pt idx="65">
                  <c:v>42096</c:v>
                </c:pt>
                <c:pt idx="66">
                  <c:v>42097</c:v>
                </c:pt>
                <c:pt idx="67">
                  <c:v>42100</c:v>
                </c:pt>
                <c:pt idx="68">
                  <c:v>42101</c:v>
                </c:pt>
                <c:pt idx="69">
                  <c:v>42102</c:v>
                </c:pt>
                <c:pt idx="70">
                  <c:v>42103</c:v>
                </c:pt>
                <c:pt idx="71">
                  <c:v>42104</c:v>
                </c:pt>
                <c:pt idx="72">
                  <c:v>42107</c:v>
                </c:pt>
                <c:pt idx="73">
                  <c:v>42108</c:v>
                </c:pt>
                <c:pt idx="74">
                  <c:v>42109</c:v>
                </c:pt>
                <c:pt idx="75">
                  <c:v>42110</c:v>
                </c:pt>
                <c:pt idx="76">
                  <c:v>42111</c:v>
                </c:pt>
                <c:pt idx="77">
                  <c:v>42114</c:v>
                </c:pt>
                <c:pt idx="78">
                  <c:v>42115</c:v>
                </c:pt>
                <c:pt idx="79">
                  <c:v>42116</c:v>
                </c:pt>
                <c:pt idx="80">
                  <c:v>42117</c:v>
                </c:pt>
                <c:pt idx="81">
                  <c:v>42118</c:v>
                </c:pt>
                <c:pt idx="82">
                  <c:v>42121</c:v>
                </c:pt>
                <c:pt idx="83">
                  <c:v>42122</c:v>
                </c:pt>
                <c:pt idx="84">
                  <c:v>42123</c:v>
                </c:pt>
                <c:pt idx="85">
                  <c:v>42124</c:v>
                </c:pt>
                <c:pt idx="86">
                  <c:v>42125</c:v>
                </c:pt>
                <c:pt idx="87">
                  <c:v>42128</c:v>
                </c:pt>
                <c:pt idx="88">
                  <c:v>42129</c:v>
                </c:pt>
                <c:pt idx="89">
                  <c:v>42130</c:v>
                </c:pt>
                <c:pt idx="90">
                  <c:v>42131</c:v>
                </c:pt>
                <c:pt idx="91">
                  <c:v>42132</c:v>
                </c:pt>
                <c:pt idx="92">
                  <c:v>42135</c:v>
                </c:pt>
                <c:pt idx="93">
                  <c:v>42136</c:v>
                </c:pt>
                <c:pt idx="94">
                  <c:v>42137</c:v>
                </c:pt>
                <c:pt idx="95">
                  <c:v>42138</c:v>
                </c:pt>
                <c:pt idx="96">
                  <c:v>42139</c:v>
                </c:pt>
                <c:pt idx="97">
                  <c:v>42142</c:v>
                </c:pt>
                <c:pt idx="98">
                  <c:v>42143</c:v>
                </c:pt>
                <c:pt idx="99">
                  <c:v>42144</c:v>
                </c:pt>
                <c:pt idx="100">
                  <c:v>42145</c:v>
                </c:pt>
                <c:pt idx="101">
                  <c:v>42146</c:v>
                </c:pt>
                <c:pt idx="102">
                  <c:v>42149</c:v>
                </c:pt>
                <c:pt idx="103">
                  <c:v>42150</c:v>
                </c:pt>
                <c:pt idx="104">
                  <c:v>42151</c:v>
                </c:pt>
                <c:pt idx="105">
                  <c:v>42152</c:v>
                </c:pt>
                <c:pt idx="106">
                  <c:v>42153</c:v>
                </c:pt>
                <c:pt idx="107">
                  <c:v>42156</c:v>
                </c:pt>
                <c:pt idx="108">
                  <c:v>42157</c:v>
                </c:pt>
                <c:pt idx="109">
                  <c:v>42158</c:v>
                </c:pt>
                <c:pt idx="110">
                  <c:v>42159</c:v>
                </c:pt>
                <c:pt idx="111">
                  <c:v>42160</c:v>
                </c:pt>
                <c:pt idx="112">
                  <c:v>42163</c:v>
                </c:pt>
                <c:pt idx="113">
                  <c:v>42164</c:v>
                </c:pt>
                <c:pt idx="114">
                  <c:v>42165</c:v>
                </c:pt>
                <c:pt idx="115">
                  <c:v>42166</c:v>
                </c:pt>
                <c:pt idx="116">
                  <c:v>42167</c:v>
                </c:pt>
                <c:pt idx="117">
                  <c:v>42170</c:v>
                </c:pt>
                <c:pt idx="118">
                  <c:v>42171</c:v>
                </c:pt>
                <c:pt idx="119">
                  <c:v>42172</c:v>
                </c:pt>
                <c:pt idx="120">
                  <c:v>42173</c:v>
                </c:pt>
                <c:pt idx="121">
                  <c:v>42174</c:v>
                </c:pt>
                <c:pt idx="122">
                  <c:v>42177</c:v>
                </c:pt>
                <c:pt idx="123">
                  <c:v>42178</c:v>
                </c:pt>
                <c:pt idx="124">
                  <c:v>42179</c:v>
                </c:pt>
                <c:pt idx="125">
                  <c:v>42180</c:v>
                </c:pt>
                <c:pt idx="126">
                  <c:v>42181</c:v>
                </c:pt>
                <c:pt idx="127">
                  <c:v>42184</c:v>
                </c:pt>
                <c:pt idx="128">
                  <c:v>42185</c:v>
                </c:pt>
                <c:pt idx="129">
                  <c:v>42186</c:v>
                </c:pt>
                <c:pt idx="130">
                  <c:v>42187</c:v>
                </c:pt>
                <c:pt idx="131">
                  <c:v>42188</c:v>
                </c:pt>
                <c:pt idx="132">
                  <c:v>42191</c:v>
                </c:pt>
                <c:pt idx="133">
                  <c:v>42192</c:v>
                </c:pt>
                <c:pt idx="134">
                  <c:v>42193</c:v>
                </c:pt>
                <c:pt idx="135">
                  <c:v>42194</c:v>
                </c:pt>
                <c:pt idx="136">
                  <c:v>42195</c:v>
                </c:pt>
                <c:pt idx="137">
                  <c:v>42198</c:v>
                </c:pt>
                <c:pt idx="138">
                  <c:v>42199</c:v>
                </c:pt>
                <c:pt idx="139">
                  <c:v>42200</c:v>
                </c:pt>
                <c:pt idx="140">
                  <c:v>42201</c:v>
                </c:pt>
                <c:pt idx="141">
                  <c:v>42202</c:v>
                </c:pt>
                <c:pt idx="142">
                  <c:v>42205</c:v>
                </c:pt>
                <c:pt idx="143">
                  <c:v>42206</c:v>
                </c:pt>
                <c:pt idx="144">
                  <c:v>42207</c:v>
                </c:pt>
                <c:pt idx="145">
                  <c:v>42208</c:v>
                </c:pt>
                <c:pt idx="146">
                  <c:v>42209</c:v>
                </c:pt>
                <c:pt idx="147">
                  <c:v>42212</c:v>
                </c:pt>
                <c:pt idx="148">
                  <c:v>42213</c:v>
                </c:pt>
                <c:pt idx="149">
                  <c:v>42214</c:v>
                </c:pt>
                <c:pt idx="150">
                  <c:v>42215</c:v>
                </c:pt>
                <c:pt idx="151">
                  <c:v>42216</c:v>
                </c:pt>
                <c:pt idx="152">
                  <c:v>42219</c:v>
                </c:pt>
                <c:pt idx="153">
                  <c:v>42220</c:v>
                </c:pt>
                <c:pt idx="154">
                  <c:v>42221</c:v>
                </c:pt>
                <c:pt idx="155">
                  <c:v>42222</c:v>
                </c:pt>
                <c:pt idx="156">
                  <c:v>42223</c:v>
                </c:pt>
                <c:pt idx="157">
                  <c:v>42226</c:v>
                </c:pt>
                <c:pt idx="158">
                  <c:v>42227</c:v>
                </c:pt>
                <c:pt idx="159">
                  <c:v>42228</c:v>
                </c:pt>
                <c:pt idx="160">
                  <c:v>42229</c:v>
                </c:pt>
                <c:pt idx="161">
                  <c:v>42230</c:v>
                </c:pt>
                <c:pt idx="162">
                  <c:v>42233</c:v>
                </c:pt>
                <c:pt idx="163">
                  <c:v>42234</c:v>
                </c:pt>
                <c:pt idx="164">
                  <c:v>42235</c:v>
                </c:pt>
                <c:pt idx="165">
                  <c:v>42236</c:v>
                </c:pt>
                <c:pt idx="166">
                  <c:v>42237</c:v>
                </c:pt>
                <c:pt idx="167">
                  <c:v>42240</c:v>
                </c:pt>
                <c:pt idx="168">
                  <c:v>42241</c:v>
                </c:pt>
                <c:pt idx="169">
                  <c:v>42242</c:v>
                </c:pt>
                <c:pt idx="170">
                  <c:v>42243</c:v>
                </c:pt>
                <c:pt idx="171">
                  <c:v>42244</c:v>
                </c:pt>
                <c:pt idx="172">
                  <c:v>42247</c:v>
                </c:pt>
                <c:pt idx="173">
                  <c:v>42248</c:v>
                </c:pt>
                <c:pt idx="174">
                  <c:v>42249</c:v>
                </c:pt>
                <c:pt idx="175">
                  <c:v>42250</c:v>
                </c:pt>
                <c:pt idx="176">
                  <c:v>42251</c:v>
                </c:pt>
                <c:pt idx="177">
                  <c:v>42254</c:v>
                </c:pt>
                <c:pt idx="178">
                  <c:v>42255</c:v>
                </c:pt>
                <c:pt idx="179">
                  <c:v>42256</c:v>
                </c:pt>
                <c:pt idx="180">
                  <c:v>42257</c:v>
                </c:pt>
                <c:pt idx="181">
                  <c:v>42258</c:v>
                </c:pt>
                <c:pt idx="182">
                  <c:v>42261</c:v>
                </c:pt>
                <c:pt idx="183">
                  <c:v>42262</c:v>
                </c:pt>
                <c:pt idx="184">
                  <c:v>42263</c:v>
                </c:pt>
                <c:pt idx="185">
                  <c:v>42264</c:v>
                </c:pt>
                <c:pt idx="186">
                  <c:v>42265</c:v>
                </c:pt>
                <c:pt idx="187">
                  <c:v>42268</c:v>
                </c:pt>
                <c:pt idx="188">
                  <c:v>42269</c:v>
                </c:pt>
                <c:pt idx="189">
                  <c:v>42270</c:v>
                </c:pt>
                <c:pt idx="190">
                  <c:v>42271</c:v>
                </c:pt>
                <c:pt idx="191">
                  <c:v>42272</c:v>
                </c:pt>
                <c:pt idx="192">
                  <c:v>42275</c:v>
                </c:pt>
                <c:pt idx="193">
                  <c:v>42276</c:v>
                </c:pt>
                <c:pt idx="194">
                  <c:v>42277</c:v>
                </c:pt>
                <c:pt idx="195">
                  <c:v>42278</c:v>
                </c:pt>
                <c:pt idx="196">
                  <c:v>42279</c:v>
                </c:pt>
                <c:pt idx="197">
                  <c:v>42282</c:v>
                </c:pt>
                <c:pt idx="198">
                  <c:v>42283</c:v>
                </c:pt>
                <c:pt idx="199">
                  <c:v>42284</c:v>
                </c:pt>
                <c:pt idx="200">
                  <c:v>42285</c:v>
                </c:pt>
                <c:pt idx="201">
                  <c:v>42286</c:v>
                </c:pt>
                <c:pt idx="202">
                  <c:v>42289</c:v>
                </c:pt>
                <c:pt idx="203">
                  <c:v>42290</c:v>
                </c:pt>
                <c:pt idx="204">
                  <c:v>42291</c:v>
                </c:pt>
                <c:pt idx="205">
                  <c:v>42292</c:v>
                </c:pt>
                <c:pt idx="206">
                  <c:v>42293</c:v>
                </c:pt>
                <c:pt idx="207">
                  <c:v>42296</c:v>
                </c:pt>
                <c:pt idx="208">
                  <c:v>42297</c:v>
                </c:pt>
                <c:pt idx="209">
                  <c:v>42298</c:v>
                </c:pt>
                <c:pt idx="210">
                  <c:v>42299</c:v>
                </c:pt>
                <c:pt idx="211">
                  <c:v>42300</c:v>
                </c:pt>
                <c:pt idx="212">
                  <c:v>42303</c:v>
                </c:pt>
                <c:pt idx="213">
                  <c:v>42304</c:v>
                </c:pt>
                <c:pt idx="214">
                  <c:v>42305</c:v>
                </c:pt>
                <c:pt idx="215">
                  <c:v>42306</c:v>
                </c:pt>
                <c:pt idx="216">
                  <c:v>42307</c:v>
                </c:pt>
                <c:pt idx="217">
                  <c:v>42310</c:v>
                </c:pt>
                <c:pt idx="218">
                  <c:v>42311</c:v>
                </c:pt>
                <c:pt idx="219">
                  <c:v>42312</c:v>
                </c:pt>
                <c:pt idx="220">
                  <c:v>42313</c:v>
                </c:pt>
                <c:pt idx="221">
                  <c:v>42314</c:v>
                </c:pt>
                <c:pt idx="222">
                  <c:v>42317</c:v>
                </c:pt>
                <c:pt idx="223">
                  <c:v>42318</c:v>
                </c:pt>
                <c:pt idx="224">
                  <c:v>42319</c:v>
                </c:pt>
                <c:pt idx="225">
                  <c:v>42320</c:v>
                </c:pt>
                <c:pt idx="226">
                  <c:v>42321</c:v>
                </c:pt>
                <c:pt idx="227">
                  <c:v>42324</c:v>
                </c:pt>
                <c:pt idx="228">
                  <c:v>42325</c:v>
                </c:pt>
                <c:pt idx="229">
                  <c:v>42326</c:v>
                </c:pt>
                <c:pt idx="230">
                  <c:v>42327</c:v>
                </c:pt>
                <c:pt idx="231">
                  <c:v>42328</c:v>
                </c:pt>
                <c:pt idx="232">
                  <c:v>42331</c:v>
                </c:pt>
                <c:pt idx="233">
                  <c:v>42332</c:v>
                </c:pt>
                <c:pt idx="234">
                  <c:v>42333</c:v>
                </c:pt>
                <c:pt idx="235">
                  <c:v>42334</c:v>
                </c:pt>
                <c:pt idx="236">
                  <c:v>42335</c:v>
                </c:pt>
                <c:pt idx="237">
                  <c:v>42338</c:v>
                </c:pt>
                <c:pt idx="238">
                  <c:v>42339</c:v>
                </c:pt>
                <c:pt idx="239">
                  <c:v>42340</c:v>
                </c:pt>
                <c:pt idx="240">
                  <c:v>42341</c:v>
                </c:pt>
                <c:pt idx="241">
                  <c:v>42342</c:v>
                </c:pt>
                <c:pt idx="242">
                  <c:v>42345</c:v>
                </c:pt>
                <c:pt idx="243">
                  <c:v>42346</c:v>
                </c:pt>
                <c:pt idx="244">
                  <c:v>42347</c:v>
                </c:pt>
                <c:pt idx="245">
                  <c:v>42348</c:v>
                </c:pt>
                <c:pt idx="246">
                  <c:v>42349</c:v>
                </c:pt>
                <c:pt idx="247">
                  <c:v>42352</c:v>
                </c:pt>
                <c:pt idx="248">
                  <c:v>42353</c:v>
                </c:pt>
                <c:pt idx="249">
                  <c:v>42354</c:v>
                </c:pt>
                <c:pt idx="250">
                  <c:v>42355</c:v>
                </c:pt>
                <c:pt idx="251">
                  <c:v>42356</c:v>
                </c:pt>
                <c:pt idx="252">
                  <c:v>42359</c:v>
                </c:pt>
                <c:pt idx="253">
                  <c:v>42360</c:v>
                </c:pt>
                <c:pt idx="254">
                  <c:v>42361</c:v>
                </c:pt>
                <c:pt idx="255">
                  <c:v>42362</c:v>
                </c:pt>
                <c:pt idx="256">
                  <c:v>42363</c:v>
                </c:pt>
                <c:pt idx="257">
                  <c:v>42366</c:v>
                </c:pt>
                <c:pt idx="258">
                  <c:v>42367</c:v>
                </c:pt>
                <c:pt idx="259">
                  <c:v>42368</c:v>
                </c:pt>
                <c:pt idx="260">
                  <c:v>42369</c:v>
                </c:pt>
                <c:pt idx="261">
                  <c:v>42370</c:v>
                </c:pt>
                <c:pt idx="262">
                  <c:v>42373</c:v>
                </c:pt>
                <c:pt idx="263">
                  <c:v>42374</c:v>
                </c:pt>
                <c:pt idx="264">
                  <c:v>42375</c:v>
                </c:pt>
                <c:pt idx="265">
                  <c:v>42376</c:v>
                </c:pt>
                <c:pt idx="266">
                  <c:v>42377</c:v>
                </c:pt>
                <c:pt idx="267">
                  <c:v>42380</c:v>
                </c:pt>
                <c:pt idx="268">
                  <c:v>42381</c:v>
                </c:pt>
                <c:pt idx="269">
                  <c:v>42382</c:v>
                </c:pt>
                <c:pt idx="270">
                  <c:v>42383</c:v>
                </c:pt>
                <c:pt idx="271">
                  <c:v>42384</c:v>
                </c:pt>
                <c:pt idx="272">
                  <c:v>42387</c:v>
                </c:pt>
                <c:pt idx="273">
                  <c:v>42388</c:v>
                </c:pt>
                <c:pt idx="274">
                  <c:v>42389</c:v>
                </c:pt>
                <c:pt idx="275">
                  <c:v>42390</c:v>
                </c:pt>
                <c:pt idx="276">
                  <c:v>42391</c:v>
                </c:pt>
                <c:pt idx="277">
                  <c:v>42394</c:v>
                </c:pt>
                <c:pt idx="278">
                  <c:v>42395</c:v>
                </c:pt>
                <c:pt idx="279">
                  <c:v>42396</c:v>
                </c:pt>
                <c:pt idx="280">
                  <c:v>42397</c:v>
                </c:pt>
                <c:pt idx="281">
                  <c:v>42398</c:v>
                </c:pt>
                <c:pt idx="282">
                  <c:v>42401</c:v>
                </c:pt>
                <c:pt idx="283">
                  <c:v>42402</c:v>
                </c:pt>
                <c:pt idx="284">
                  <c:v>42403</c:v>
                </c:pt>
                <c:pt idx="285">
                  <c:v>42404</c:v>
                </c:pt>
                <c:pt idx="286">
                  <c:v>42405</c:v>
                </c:pt>
                <c:pt idx="287">
                  <c:v>42408</c:v>
                </c:pt>
                <c:pt idx="288">
                  <c:v>42409</c:v>
                </c:pt>
                <c:pt idx="289">
                  <c:v>42410</c:v>
                </c:pt>
                <c:pt idx="290">
                  <c:v>42411</c:v>
                </c:pt>
                <c:pt idx="291">
                  <c:v>42412</c:v>
                </c:pt>
                <c:pt idx="292">
                  <c:v>42415</c:v>
                </c:pt>
                <c:pt idx="293">
                  <c:v>42416</c:v>
                </c:pt>
                <c:pt idx="294">
                  <c:v>42417</c:v>
                </c:pt>
                <c:pt idx="295">
                  <c:v>42418</c:v>
                </c:pt>
                <c:pt idx="296">
                  <c:v>42419</c:v>
                </c:pt>
                <c:pt idx="297">
                  <c:v>42422</c:v>
                </c:pt>
                <c:pt idx="298">
                  <c:v>42423</c:v>
                </c:pt>
                <c:pt idx="299">
                  <c:v>42424</c:v>
                </c:pt>
                <c:pt idx="300">
                  <c:v>42425</c:v>
                </c:pt>
                <c:pt idx="301">
                  <c:v>42426</c:v>
                </c:pt>
                <c:pt idx="302">
                  <c:v>42429</c:v>
                </c:pt>
                <c:pt idx="303">
                  <c:v>42430</c:v>
                </c:pt>
                <c:pt idx="304">
                  <c:v>42431</c:v>
                </c:pt>
                <c:pt idx="305">
                  <c:v>42432</c:v>
                </c:pt>
                <c:pt idx="306">
                  <c:v>42433</c:v>
                </c:pt>
                <c:pt idx="307">
                  <c:v>42436</c:v>
                </c:pt>
                <c:pt idx="308">
                  <c:v>42437</c:v>
                </c:pt>
                <c:pt idx="309">
                  <c:v>42438</c:v>
                </c:pt>
                <c:pt idx="310">
                  <c:v>42439</c:v>
                </c:pt>
                <c:pt idx="311">
                  <c:v>42440</c:v>
                </c:pt>
                <c:pt idx="312">
                  <c:v>42443</c:v>
                </c:pt>
                <c:pt idx="313">
                  <c:v>42444</c:v>
                </c:pt>
                <c:pt idx="314">
                  <c:v>42445</c:v>
                </c:pt>
                <c:pt idx="315">
                  <c:v>42446</c:v>
                </c:pt>
                <c:pt idx="316">
                  <c:v>42447</c:v>
                </c:pt>
                <c:pt idx="317">
                  <c:v>42450</c:v>
                </c:pt>
                <c:pt idx="318">
                  <c:v>42451</c:v>
                </c:pt>
                <c:pt idx="319">
                  <c:v>42452</c:v>
                </c:pt>
                <c:pt idx="320">
                  <c:v>42453</c:v>
                </c:pt>
                <c:pt idx="321">
                  <c:v>42454</c:v>
                </c:pt>
                <c:pt idx="322">
                  <c:v>42457</c:v>
                </c:pt>
                <c:pt idx="323">
                  <c:v>42458</c:v>
                </c:pt>
                <c:pt idx="324">
                  <c:v>42459</c:v>
                </c:pt>
                <c:pt idx="325">
                  <c:v>42460</c:v>
                </c:pt>
                <c:pt idx="326">
                  <c:v>42461</c:v>
                </c:pt>
                <c:pt idx="327">
                  <c:v>42464</c:v>
                </c:pt>
                <c:pt idx="328">
                  <c:v>42465</c:v>
                </c:pt>
                <c:pt idx="329">
                  <c:v>42466</c:v>
                </c:pt>
                <c:pt idx="330">
                  <c:v>42467</c:v>
                </c:pt>
                <c:pt idx="331">
                  <c:v>42468</c:v>
                </c:pt>
                <c:pt idx="332">
                  <c:v>42471</c:v>
                </c:pt>
                <c:pt idx="333">
                  <c:v>42472</c:v>
                </c:pt>
                <c:pt idx="334">
                  <c:v>42473</c:v>
                </c:pt>
                <c:pt idx="335">
                  <c:v>42474</c:v>
                </c:pt>
                <c:pt idx="336">
                  <c:v>42475</c:v>
                </c:pt>
                <c:pt idx="337">
                  <c:v>42478</c:v>
                </c:pt>
                <c:pt idx="338">
                  <c:v>42479</c:v>
                </c:pt>
                <c:pt idx="339">
                  <c:v>42480</c:v>
                </c:pt>
                <c:pt idx="340">
                  <c:v>42481</c:v>
                </c:pt>
                <c:pt idx="341">
                  <c:v>42482</c:v>
                </c:pt>
                <c:pt idx="342">
                  <c:v>42485</c:v>
                </c:pt>
                <c:pt idx="343">
                  <c:v>42486</c:v>
                </c:pt>
                <c:pt idx="344">
                  <c:v>42487</c:v>
                </c:pt>
                <c:pt idx="345">
                  <c:v>42488</c:v>
                </c:pt>
                <c:pt idx="346">
                  <c:v>42489</c:v>
                </c:pt>
                <c:pt idx="347">
                  <c:v>42492</c:v>
                </c:pt>
                <c:pt idx="348">
                  <c:v>42493</c:v>
                </c:pt>
                <c:pt idx="349">
                  <c:v>42494</c:v>
                </c:pt>
                <c:pt idx="350">
                  <c:v>42495</c:v>
                </c:pt>
                <c:pt idx="351">
                  <c:v>42496</c:v>
                </c:pt>
                <c:pt idx="352">
                  <c:v>42499</c:v>
                </c:pt>
                <c:pt idx="353">
                  <c:v>42500</c:v>
                </c:pt>
                <c:pt idx="354">
                  <c:v>42501</c:v>
                </c:pt>
                <c:pt idx="355">
                  <c:v>42502</c:v>
                </c:pt>
                <c:pt idx="356">
                  <c:v>42503</c:v>
                </c:pt>
                <c:pt idx="357">
                  <c:v>42506</c:v>
                </c:pt>
                <c:pt idx="358">
                  <c:v>42507</c:v>
                </c:pt>
                <c:pt idx="359">
                  <c:v>42508</c:v>
                </c:pt>
                <c:pt idx="360">
                  <c:v>42509</c:v>
                </c:pt>
                <c:pt idx="361">
                  <c:v>42510</c:v>
                </c:pt>
                <c:pt idx="362">
                  <c:v>42513</c:v>
                </c:pt>
                <c:pt idx="363">
                  <c:v>42514</c:v>
                </c:pt>
                <c:pt idx="364">
                  <c:v>42515</c:v>
                </c:pt>
                <c:pt idx="365">
                  <c:v>42516</c:v>
                </c:pt>
                <c:pt idx="366">
                  <c:v>42517</c:v>
                </c:pt>
                <c:pt idx="367">
                  <c:v>42520</c:v>
                </c:pt>
                <c:pt idx="368">
                  <c:v>42521</c:v>
                </c:pt>
                <c:pt idx="369">
                  <c:v>42522</c:v>
                </c:pt>
                <c:pt idx="370">
                  <c:v>42523</c:v>
                </c:pt>
                <c:pt idx="371">
                  <c:v>42524</c:v>
                </c:pt>
                <c:pt idx="372">
                  <c:v>42527</c:v>
                </c:pt>
                <c:pt idx="373">
                  <c:v>42528</c:v>
                </c:pt>
                <c:pt idx="374">
                  <c:v>42529</c:v>
                </c:pt>
                <c:pt idx="375">
                  <c:v>42530</c:v>
                </c:pt>
                <c:pt idx="376">
                  <c:v>42531</c:v>
                </c:pt>
                <c:pt idx="377">
                  <c:v>42534</c:v>
                </c:pt>
                <c:pt idx="378">
                  <c:v>42535</c:v>
                </c:pt>
                <c:pt idx="379">
                  <c:v>42536</c:v>
                </c:pt>
                <c:pt idx="380">
                  <c:v>42537</c:v>
                </c:pt>
                <c:pt idx="381">
                  <c:v>42538</c:v>
                </c:pt>
                <c:pt idx="382">
                  <c:v>42541</c:v>
                </c:pt>
                <c:pt idx="383">
                  <c:v>42542</c:v>
                </c:pt>
                <c:pt idx="384">
                  <c:v>42543</c:v>
                </c:pt>
                <c:pt idx="385">
                  <c:v>42544</c:v>
                </c:pt>
                <c:pt idx="386">
                  <c:v>42545</c:v>
                </c:pt>
                <c:pt idx="387">
                  <c:v>42548</c:v>
                </c:pt>
                <c:pt idx="388">
                  <c:v>42549</c:v>
                </c:pt>
                <c:pt idx="389">
                  <c:v>42550</c:v>
                </c:pt>
                <c:pt idx="390">
                  <c:v>42551</c:v>
                </c:pt>
                <c:pt idx="391">
                  <c:v>42552</c:v>
                </c:pt>
                <c:pt idx="392">
                  <c:v>42555</c:v>
                </c:pt>
                <c:pt idx="393">
                  <c:v>42556</c:v>
                </c:pt>
                <c:pt idx="394">
                  <c:v>42557</c:v>
                </c:pt>
                <c:pt idx="395">
                  <c:v>42558</c:v>
                </c:pt>
                <c:pt idx="396">
                  <c:v>42559</c:v>
                </c:pt>
                <c:pt idx="397">
                  <c:v>42562</c:v>
                </c:pt>
                <c:pt idx="398">
                  <c:v>42563</c:v>
                </c:pt>
                <c:pt idx="399">
                  <c:v>42564</c:v>
                </c:pt>
                <c:pt idx="400">
                  <c:v>42565</c:v>
                </c:pt>
                <c:pt idx="401">
                  <c:v>42566</c:v>
                </c:pt>
                <c:pt idx="402">
                  <c:v>42569</c:v>
                </c:pt>
                <c:pt idx="403">
                  <c:v>42570</c:v>
                </c:pt>
                <c:pt idx="404">
                  <c:v>42571</c:v>
                </c:pt>
                <c:pt idx="405">
                  <c:v>42572</c:v>
                </c:pt>
                <c:pt idx="406">
                  <c:v>42573</c:v>
                </c:pt>
                <c:pt idx="407">
                  <c:v>42576</c:v>
                </c:pt>
                <c:pt idx="408">
                  <c:v>42577</c:v>
                </c:pt>
                <c:pt idx="409">
                  <c:v>42578</c:v>
                </c:pt>
                <c:pt idx="410">
                  <c:v>42579</c:v>
                </c:pt>
                <c:pt idx="411">
                  <c:v>42580</c:v>
                </c:pt>
                <c:pt idx="412">
                  <c:v>42583</c:v>
                </c:pt>
                <c:pt idx="413">
                  <c:v>42584</c:v>
                </c:pt>
                <c:pt idx="414">
                  <c:v>42585</c:v>
                </c:pt>
                <c:pt idx="415">
                  <c:v>42586</c:v>
                </c:pt>
                <c:pt idx="416">
                  <c:v>42587</c:v>
                </c:pt>
                <c:pt idx="417">
                  <c:v>42590</c:v>
                </c:pt>
                <c:pt idx="418">
                  <c:v>42591</c:v>
                </c:pt>
                <c:pt idx="419">
                  <c:v>42592</c:v>
                </c:pt>
                <c:pt idx="420">
                  <c:v>42593</c:v>
                </c:pt>
                <c:pt idx="421">
                  <c:v>42594</c:v>
                </c:pt>
                <c:pt idx="422">
                  <c:v>42597</c:v>
                </c:pt>
                <c:pt idx="423">
                  <c:v>42598</c:v>
                </c:pt>
                <c:pt idx="424">
                  <c:v>42599</c:v>
                </c:pt>
                <c:pt idx="425">
                  <c:v>42600</c:v>
                </c:pt>
                <c:pt idx="426">
                  <c:v>42601</c:v>
                </c:pt>
                <c:pt idx="427">
                  <c:v>42604</c:v>
                </c:pt>
                <c:pt idx="428">
                  <c:v>42605</c:v>
                </c:pt>
                <c:pt idx="429">
                  <c:v>42606</c:v>
                </c:pt>
                <c:pt idx="430">
                  <c:v>42607</c:v>
                </c:pt>
                <c:pt idx="431">
                  <c:v>42608</c:v>
                </c:pt>
                <c:pt idx="432">
                  <c:v>42611</c:v>
                </c:pt>
                <c:pt idx="433">
                  <c:v>42612</c:v>
                </c:pt>
                <c:pt idx="434">
                  <c:v>42613</c:v>
                </c:pt>
                <c:pt idx="435">
                  <c:v>42614</c:v>
                </c:pt>
                <c:pt idx="436">
                  <c:v>42615</c:v>
                </c:pt>
                <c:pt idx="437">
                  <c:v>42618</c:v>
                </c:pt>
                <c:pt idx="438">
                  <c:v>42619</c:v>
                </c:pt>
                <c:pt idx="439">
                  <c:v>42620</c:v>
                </c:pt>
                <c:pt idx="440">
                  <c:v>42621</c:v>
                </c:pt>
                <c:pt idx="441">
                  <c:v>42622</c:v>
                </c:pt>
                <c:pt idx="442">
                  <c:v>42625</c:v>
                </c:pt>
                <c:pt idx="443">
                  <c:v>42626</c:v>
                </c:pt>
                <c:pt idx="444">
                  <c:v>42627</c:v>
                </c:pt>
                <c:pt idx="445">
                  <c:v>42628</c:v>
                </c:pt>
                <c:pt idx="446">
                  <c:v>42629</c:v>
                </c:pt>
                <c:pt idx="447">
                  <c:v>42632</c:v>
                </c:pt>
                <c:pt idx="448">
                  <c:v>42633</c:v>
                </c:pt>
                <c:pt idx="449">
                  <c:v>42634</c:v>
                </c:pt>
                <c:pt idx="450">
                  <c:v>42635</c:v>
                </c:pt>
                <c:pt idx="451">
                  <c:v>42636</c:v>
                </c:pt>
                <c:pt idx="452">
                  <c:v>42639</c:v>
                </c:pt>
                <c:pt idx="453">
                  <c:v>42640</c:v>
                </c:pt>
                <c:pt idx="454">
                  <c:v>42641</c:v>
                </c:pt>
                <c:pt idx="455">
                  <c:v>42642</c:v>
                </c:pt>
                <c:pt idx="456">
                  <c:v>42643</c:v>
                </c:pt>
                <c:pt idx="457">
                  <c:v>42646</c:v>
                </c:pt>
                <c:pt idx="458">
                  <c:v>42647</c:v>
                </c:pt>
                <c:pt idx="459">
                  <c:v>42648</c:v>
                </c:pt>
                <c:pt idx="460">
                  <c:v>42649</c:v>
                </c:pt>
                <c:pt idx="461">
                  <c:v>42650</c:v>
                </c:pt>
                <c:pt idx="462">
                  <c:v>42653</c:v>
                </c:pt>
                <c:pt idx="463">
                  <c:v>42654</c:v>
                </c:pt>
                <c:pt idx="464">
                  <c:v>42655</c:v>
                </c:pt>
                <c:pt idx="465">
                  <c:v>42656</c:v>
                </c:pt>
                <c:pt idx="466">
                  <c:v>42657</c:v>
                </c:pt>
                <c:pt idx="467">
                  <c:v>42660</c:v>
                </c:pt>
                <c:pt idx="468">
                  <c:v>42661</c:v>
                </c:pt>
                <c:pt idx="469">
                  <c:v>42662</c:v>
                </c:pt>
                <c:pt idx="470">
                  <c:v>42663</c:v>
                </c:pt>
                <c:pt idx="471">
                  <c:v>42664</c:v>
                </c:pt>
                <c:pt idx="472">
                  <c:v>42667</c:v>
                </c:pt>
                <c:pt idx="473">
                  <c:v>42668</c:v>
                </c:pt>
                <c:pt idx="474">
                  <c:v>42669</c:v>
                </c:pt>
                <c:pt idx="475">
                  <c:v>42670</c:v>
                </c:pt>
                <c:pt idx="476">
                  <c:v>42671</c:v>
                </c:pt>
                <c:pt idx="477">
                  <c:v>42674</c:v>
                </c:pt>
                <c:pt idx="478">
                  <c:v>42675</c:v>
                </c:pt>
                <c:pt idx="479">
                  <c:v>42676</c:v>
                </c:pt>
                <c:pt idx="480">
                  <c:v>42677</c:v>
                </c:pt>
                <c:pt idx="481">
                  <c:v>42678</c:v>
                </c:pt>
                <c:pt idx="482">
                  <c:v>42681</c:v>
                </c:pt>
                <c:pt idx="483">
                  <c:v>42682</c:v>
                </c:pt>
                <c:pt idx="484">
                  <c:v>42683</c:v>
                </c:pt>
                <c:pt idx="485">
                  <c:v>42684</c:v>
                </c:pt>
                <c:pt idx="486">
                  <c:v>42685</c:v>
                </c:pt>
                <c:pt idx="487">
                  <c:v>42688</c:v>
                </c:pt>
                <c:pt idx="488">
                  <c:v>42689</c:v>
                </c:pt>
                <c:pt idx="489">
                  <c:v>42690</c:v>
                </c:pt>
                <c:pt idx="490">
                  <c:v>42691</c:v>
                </c:pt>
                <c:pt idx="491">
                  <c:v>42692</c:v>
                </c:pt>
                <c:pt idx="492">
                  <c:v>42695</c:v>
                </c:pt>
                <c:pt idx="493">
                  <c:v>42696</c:v>
                </c:pt>
                <c:pt idx="494">
                  <c:v>42697</c:v>
                </c:pt>
                <c:pt idx="495">
                  <c:v>42698</c:v>
                </c:pt>
                <c:pt idx="496">
                  <c:v>42699</c:v>
                </c:pt>
                <c:pt idx="497">
                  <c:v>42702</c:v>
                </c:pt>
                <c:pt idx="498">
                  <c:v>42703</c:v>
                </c:pt>
                <c:pt idx="499">
                  <c:v>42704</c:v>
                </c:pt>
                <c:pt idx="500">
                  <c:v>42705</c:v>
                </c:pt>
                <c:pt idx="501">
                  <c:v>42706</c:v>
                </c:pt>
                <c:pt idx="502">
                  <c:v>42709</c:v>
                </c:pt>
                <c:pt idx="503">
                  <c:v>42710</c:v>
                </c:pt>
                <c:pt idx="504">
                  <c:v>42711</c:v>
                </c:pt>
                <c:pt idx="505">
                  <c:v>42712</c:v>
                </c:pt>
                <c:pt idx="506">
                  <c:v>42713</c:v>
                </c:pt>
                <c:pt idx="507">
                  <c:v>42716</c:v>
                </c:pt>
                <c:pt idx="508">
                  <c:v>42717</c:v>
                </c:pt>
                <c:pt idx="509">
                  <c:v>42718</c:v>
                </c:pt>
                <c:pt idx="510">
                  <c:v>42719</c:v>
                </c:pt>
                <c:pt idx="511">
                  <c:v>42720</c:v>
                </c:pt>
                <c:pt idx="512">
                  <c:v>42723</c:v>
                </c:pt>
                <c:pt idx="513">
                  <c:v>42724</c:v>
                </c:pt>
                <c:pt idx="514">
                  <c:v>42725</c:v>
                </c:pt>
                <c:pt idx="515">
                  <c:v>42726</c:v>
                </c:pt>
                <c:pt idx="516">
                  <c:v>42727</c:v>
                </c:pt>
                <c:pt idx="517">
                  <c:v>42730</c:v>
                </c:pt>
                <c:pt idx="518">
                  <c:v>42731</c:v>
                </c:pt>
                <c:pt idx="519">
                  <c:v>42732</c:v>
                </c:pt>
                <c:pt idx="520">
                  <c:v>42733</c:v>
                </c:pt>
                <c:pt idx="521">
                  <c:v>42734</c:v>
                </c:pt>
                <c:pt idx="522">
                  <c:v>42737</c:v>
                </c:pt>
                <c:pt idx="523">
                  <c:v>42738</c:v>
                </c:pt>
                <c:pt idx="524">
                  <c:v>42739</c:v>
                </c:pt>
                <c:pt idx="525">
                  <c:v>42740</c:v>
                </c:pt>
                <c:pt idx="526">
                  <c:v>42741</c:v>
                </c:pt>
                <c:pt idx="527">
                  <c:v>42744</c:v>
                </c:pt>
                <c:pt idx="528">
                  <c:v>42745</c:v>
                </c:pt>
                <c:pt idx="529">
                  <c:v>42746</c:v>
                </c:pt>
                <c:pt idx="530">
                  <c:v>42747</c:v>
                </c:pt>
                <c:pt idx="531">
                  <c:v>42748</c:v>
                </c:pt>
                <c:pt idx="532">
                  <c:v>42751</c:v>
                </c:pt>
                <c:pt idx="533">
                  <c:v>42752</c:v>
                </c:pt>
                <c:pt idx="534">
                  <c:v>42753</c:v>
                </c:pt>
                <c:pt idx="535">
                  <c:v>42754</c:v>
                </c:pt>
                <c:pt idx="536">
                  <c:v>42755</c:v>
                </c:pt>
                <c:pt idx="537">
                  <c:v>42758</c:v>
                </c:pt>
                <c:pt idx="538">
                  <c:v>42759</c:v>
                </c:pt>
                <c:pt idx="539">
                  <c:v>42760</c:v>
                </c:pt>
                <c:pt idx="540">
                  <c:v>42761</c:v>
                </c:pt>
                <c:pt idx="541">
                  <c:v>42762</c:v>
                </c:pt>
                <c:pt idx="542">
                  <c:v>42765</c:v>
                </c:pt>
                <c:pt idx="543">
                  <c:v>42766</c:v>
                </c:pt>
                <c:pt idx="544">
                  <c:v>42767</c:v>
                </c:pt>
                <c:pt idx="545">
                  <c:v>42768</c:v>
                </c:pt>
                <c:pt idx="546">
                  <c:v>42769</c:v>
                </c:pt>
                <c:pt idx="547">
                  <c:v>42772</c:v>
                </c:pt>
                <c:pt idx="548">
                  <c:v>42773</c:v>
                </c:pt>
                <c:pt idx="549">
                  <c:v>42774</c:v>
                </c:pt>
                <c:pt idx="550">
                  <c:v>42775</c:v>
                </c:pt>
                <c:pt idx="551">
                  <c:v>42776</c:v>
                </c:pt>
                <c:pt idx="552">
                  <c:v>42779</c:v>
                </c:pt>
                <c:pt idx="553">
                  <c:v>42780</c:v>
                </c:pt>
                <c:pt idx="554">
                  <c:v>42781</c:v>
                </c:pt>
                <c:pt idx="555">
                  <c:v>42782</c:v>
                </c:pt>
                <c:pt idx="556">
                  <c:v>42783</c:v>
                </c:pt>
                <c:pt idx="557">
                  <c:v>42786</c:v>
                </c:pt>
                <c:pt idx="558">
                  <c:v>42787</c:v>
                </c:pt>
                <c:pt idx="559">
                  <c:v>42788</c:v>
                </c:pt>
                <c:pt idx="560">
                  <c:v>42789</c:v>
                </c:pt>
                <c:pt idx="561">
                  <c:v>42790</c:v>
                </c:pt>
                <c:pt idx="562">
                  <c:v>42793</c:v>
                </c:pt>
                <c:pt idx="563">
                  <c:v>42794</c:v>
                </c:pt>
                <c:pt idx="564">
                  <c:v>42795</c:v>
                </c:pt>
                <c:pt idx="565">
                  <c:v>42796</c:v>
                </c:pt>
                <c:pt idx="566">
                  <c:v>42797</c:v>
                </c:pt>
                <c:pt idx="567">
                  <c:v>42800</c:v>
                </c:pt>
                <c:pt idx="568">
                  <c:v>42801</c:v>
                </c:pt>
                <c:pt idx="569">
                  <c:v>42802</c:v>
                </c:pt>
                <c:pt idx="570">
                  <c:v>42803</c:v>
                </c:pt>
                <c:pt idx="571">
                  <c:v>42804</c:v>
                </c:pt>
                <c:pt idx="572">
                  <c:v>42807</c:v>
                </c:pt>
                <c:pt idx="573">
                  <c:v>42808</c:v>
                </c:pt>
                <c:pt idx="574">
                  <c:v>42809</c:v>
                </c:pt>
                <c:pt idx="575">
                  <c:v>42810</c:v>
                </c:pt>
                <c:pt idx="576">
                  <c:v>42811</c:v>
                </c:pt>
                <c:pt idx="577">
                  <c:v>42814</c:v>
                </c:pt>
                <c:pt idx="578">
                  <c:v>42815</c:v>
                </c:pt>
                <c:pt idx="579">
                  <c:v>42816</c:v>
                </c:pt>
                <c:pt idx="580">
                  <c:v>42817</c:v>
                </c:pt>
                <c:pt idx="581">
                  <c:v>42818</c:v>
                </c:pt>
                <c:pt idx="582">
                  <c:v>42821</c:v>
                </c:pt>
                <c:pt idx="583">
                  <c:v>42822</c:v>
                </c:pt>
                <c:pt idx="584">
                  <c:v>42823</c:v>
                </c:pt>
                <c:pt idx="585">
                  <c:v>42824</c:v>
                </c:pt>
                <c:pt idx="586">
                  <c:v>42825</c:v>
                </c:pt>
                <c:pt idx="587">
                  <c:v>42828</c:v>
                </c:pt>
                <c:pt idx="588">
                  <c:v>42829</c:v>
                </c:pt>
                <c:pt idx="589">
                  <c:v>42830</c:v>
                </c:pt>
                <c:pt idx="590">
                  <c:v>42831</c:v>
                </c:pt>
                <c:pt idx="591">
                  <c:v>42832</c:v>
                </c:pt>
                <c:pt idx="592">
                  <c:v>42835</c:v>
                </c:pt>
                <c:pt idx="593">
                  <c:v>42836</c:v>
                </c:pt>
                <c:pt idx="594">
                  <c:v>42837</c:v>
                </c:pt>
                <c:pt idx="595">
                  <c:v>42838</c:v>
                </c:pt>
                <c:pt idx="596">
                  <c:v>42839</c:v>
                </c:pt>
                <c:pt idx="597">
                  <c:v>42842</c:v>
                </c:pt>
                <c:pt idx="598">
                  <c:v>42843</c:v>
                </c:pt>
                <c:pt idx="599">
                  <c:v>42844</c:v>
                </c:pt>
                <c:pt idx="600">
                  <c:v>42845</c:v>
                </c:pt>
                <c:pt idx="601">
                  <c:v>42846</c:v>
                </c:pt>
                <c:pt idx="602">
                  <c:v>42849</c:v>
                </c:pt>
                <c:pt idx="603">
                  <c:v>42850</c:v>
                </c:pt>
                <c:pt idx="604">
                  <c:v>42851</c:v>
                </c:pt>
                <c:pt idx="605">
                  <c:v>42852</c:v>
                </c:pt>
                <c:pt idx="606">
                  <c:v>42853</c:v>
                </c:pt>
                <c:pt idx="607">
                  <c:v>42856</c:v>
                </c:pt>
                <c:pt idx="608">
                  <c:v>42857</c:v>
                </c:pt>
                <c:pt idx="609">
                  <c:v>42858</c:v>
                </c:pt>
                <c:pt idx="610">
                  <c:v>42859</c:v>
                </c:pt>
                <c:pt idx="611">
                  <c:v>42860</c:v>
                </c:pt>
                <c:pt idx="612">
                  <c:v>42863</c:v>
                </c:pt>
                <c:pt idx="613">
                  <c:v>42864</c:v>
                </c:pt>
                <c:pt idx="614">
                  <c:v>42865</c:v>
                </c:pt>
                <c:pt idx="615">
                  <c:v>42866</c:v>
                </c:pt>
                <c:pt idx="616">
                  <c:v>42867</c:v>
                </c:pt>
                <c:pt idx="617">
                  <c:v>42870</c:v>
                </c:pt>
                <c:pt idx="618">
                  <c:v>42871</c:v>
                </c:pt>
                <c:pt idx="619">
                  <c:v>42872</c:v>
                </c:pt>
                <c:pt idx="620">
                  <c:v>42873</c:v>
                </c:pt>
                <c:pt idx="621">
                  <c:v>42874</c:v>
                </c:pt>
                <c:pt idx="622">
                  <c:v>42877</c:v>
                </c:pt>
                <c:pt idx="623">
                  <c:v>42878</c:v>
                </c:pt>
                <c:pt idx="624">
                  <c:v>42879</c:v>
                </c:pt>
                <c:pt idx="625">
                  <c:v>42880</c:v>
                </c:pt>
                <c:pt idx="626">
                  <c:v>42881</c:v>
                </c:pt>
                <c:pt idx="627">
                  <c:v>42884</c:v>
                </c:pt>
                <c:pt idx="628">
                  <c:v>42885</c:v>
                </c:pt>
                <c:pt idx="629">
                  <c:v>42886</c:v>
                </c:pt>
                <c:pt idx="630">
                  <c:v>42887</c:v>
                </c:pt>
                <c:pt idx="631">
                  <c:v>42888</c:v>
                </c:pt>
                <c:pt idx="632">
                  <c:v>42891</c:v>
                </c:pt>
                <c:pt idx="633">
                  <c:v>42892</c:v>
                </c:pt>
                <c:pt idx="634">
                  <c:v>42893</c:v>
                </c:pt>
                <c:pt idx="635">
                  <c:v>42894</c:v>
                </c:pt>
                <c:pt idx="636">
                  <c:v>42895</c:v>
                </c:pt>
                <c:pt idx="637">
                  <c:v>42898</c:v>
                </c:pt>
                <c:pt idx="638">
                  <c:v>42899</c:v>
                </c:pt>
                <c:pt idx="639">
                  <c:v>42900</c:v>
                </c:pt>
                <c:pt idx="640">
                  <c:v>42901</c:v>
                </c:pt>
                <c:pt idx="641">
                  <c:v>42902</c:v>
                </c:pt>
                <c:pt idx="642">
                  <c:v>42905</c:v>
                </c:pt>
                <c:pt idx="643">
                  <c:v>42906</c:v>
                </c:pt>
                <c:pt idx="644">
                  <c:v>42907</c:v>
                </c:pt>
                <c:pt idx="645">
                  <c:v>42908</c:v>
                </c:pt>
                <c:pt idx="646">
                  <c:v>42909</c:v>
                </c:pt>
                <c:pt idx="647">
                  <c:v>42912</c:v>
                </c:pt>
                <c:pt idx="648">
                  <c:v>42913</c:v>
                </c:pt>
                <c:pt idx="649">
                  <c:v>42914</c:v>
                </c:pt>
                <c:pt idx="650">
                  <c:v>42915</c:v>
                </c:pt>
                <c:pt idx="651">
                  <c:v>42916</c:v>
                </c:pt>
                <c:pt idx="652">
                  <c:v>42919</c:v>
                </c:pt>
                <c:pt idx="653">
                  <c:v>42920</c:v>
                </c:pt>
                <c:pt idx="654">
                  <c:v>42921</c:v>
                </c:pt>
                <c:pt idx="655">
                  <c:v>42922</c:v>
                </c:pt>
                <c:pt idx="656">
                  <c:v>42923</c:v>
                </c:pt>
                <c:pt idx="657">
                  <c:v>42926</c:v>
                </c:pt>
                <c:pt idx="658">
                  <c:v>42927</c:v>
                </c:pt>
                <c:pt idx="659">
                  <c:v>42928</c:v>
                </c:pt>
                <c:pt idx="660">
                  <c:v>42929</c:v>
                </c:pt>
                <c:pt idx="661">
                  <c:v>42930</c:v>
                </c:pt>
                <c:pt idx="662">
                  <c:v>42933</c:v>
                </c:pt>
                <c:pt idx="663">
                  <c:v>42934</c:v>
                </c:pt>
                <c:pt idx="664">
                  <c:v>42935</c:v>
                </c:pt>
                <c:pt idx="665">
                  <c:v>42936</c:v>
                </c:pt>
                <c:pt idx="666">
                  <c:v>42937</c:v>
                </c:pt>
                <c:pt idx="667">
                  <c:v>42940</c:v>
                </c:pt>
                <c:pt idx="668">
                  <c:v>42941</c:v>
                </c:pt>
                <c:pt idx="669">
                  <c:v>42942</c:v>
                </c:pt>
                <c:pt idx="670">
                  <c:v>42943</c:v>
                </c:pt>
                <c:pt idx="671">
                  <c:v>42944</c:v>
                </c:pt>
                <c:pt idx="672">
                  <c:v>42947</c:v>
                </c:pt>
                <c:pt idx="673">
                  <c:v>42948</c:v>
                </c:pt>
                <c:pt idx="674">
                  <c:v>42949</c:v>
                </c:pt>
                <c:pt idx="675">
                  <c:v>42950</c:v>
                </c:pt>
                <c:pt idx="676">
                  <c:v>42951</c:v>
                </c:pt>
                <c:pt idx="677">
                  <c:v>42954</c:v>
                </c:pt>
                <c:pt idx="678">
                  <c:v>42955</c:v>
                </c:pt>
                <c:pt idx="679">
                  <c:v>42956</c:v>
                </c:pt>
                <c:pt idx="680">
                  <c:v>42957</c:v>
                </c:pt>
                <c:pt idx="681">
                  <c:v>42958</c:v>
                </c:pt>
                <c:pt idx="682">
                  <c:v>42961</c:v>
                </c:pt>
                <c:pt idx="683">
                  <c:v>42962</c:v>
                </c:pt>
                <c:pt idx="684">
                  <c:v>42963</c:v>
                </c:pt>
                <c:pt idx="685">
                  <c:v>42964</c:v>
                </c:pt>
                <c:pt idx="686">
                  <c:v>42965</c:v>
                </c:pt>
                <c:pt idx="687">
                  <c:v>42968</c:v>
                </c:pt>
                <c:pt idx="688">
                  <c:v>42969</c:v>
                </c:pt>
                <c:pt idx="689">
                  <c:v>42970</c:v>
                </c:pt>
                <c:pt idx="690">
                  <c:v>42971</c:v>
                </c:pt>
                <c:pt idx="691">
                  <c:v>42972</c:v>
                </c:pt>
                <c:pt idx="692">
                  <c:v>42975</c:v>
                </c:pt>
                <c:pt idx="693">
                  <c:v>42976</c:v>
                </c:pt>
                <c:pt idx="694">
                  <c:v>42977</c:v>
                </c:pt>
                <c:pt idx="695">
                  <c:v>42978</c:v>
                </c:pt>
                <c:pt idx="696">
                  <c:v>42979</c:v>
                </c:pt>
                <c:pt idx="697">
                  <c:v>42982</c:v>
                </c:pt>
                <c:pt idx="698">
                  <c:v>42983</c:v>
                </c:pt>
                <c:pt idx="699">
                  <c:v>42984</c:v>
                </c:pt>
                <c:pt idx="700">
                  <c:v>42985</c:v>
                </c:pt>
                <c:pt idx="701">
                  <c:v>42986</c:v>
                </c:pt>
                <c:pt idx="702">
                  <c:v>42989</c:v>
                </c:pt>
                <c:pt idx="703">
                  <c:v>42990</c:v>
                </c:pt>
                <c:pt idx="704">
                  <c:v>42991</c:v>
                </c:pt>
                <c:pt idx="705">
                  <c:v>42992</c:v>
                </c:pt>
                <c:pt idx="706">
                  <c:v>42993</c:v>
                </c:pt>
                <c:pt idx="707">
                  <c:v>42996</c:v>
                </c:pt>
                <c:pt idx="708">
                  <c:v>42997</c:v>
                </c:pt>
                <c:pt idx="709">
                  <c:v>42998</c:v>
                </c:pt>
                <c:pt idx="710">
                  <c:v>42999</c:v>
                </c:pt>
                <c:pt idx="711">
                  <c:v>43000</c:v>
                </c:pt>
                <c:pt idx="712">
                  <c:v>43003</c:v>
                </c:pt>
                <c:pt idx="713">
                  <c:v>43004</c:v>
                </c:pt>
                <c:pt idx="714">
                  <c:v>43005</c:v>
                </c:pt>
                <c:pt idx="715">
                  <c:v>43006</c:v>
                </c:pt>
                <c:pt idx="716">
                  <c:v>43007</c:v>
                </c:pt>
                <c:pt idx="717">
                  <c:v>43010</c:v>
                </c:pt>
                <c:pt idx="718">
                  <c:v>43011</c:v>
                </c:pt>
                <c:pt idx="719">
                  <c:v>43012</c:v>
                </c:pt>
                <c:pt idx="720">
                  <c:v>43013</c:v>
                </c:pt>
                <c:pt idx="721">
                  <c:v>43014</c:v>
                </c:pt>
                <c:pt idx="722">
                  <c:v>43017</c:v>
                </c:pt>
                <c:pt idx="723">
                  <c:v>43018</c:v>
                </c:pt>
                <c:pt idx="724">
                  <c:v>43019</c:v>
                </c:pt>
                <c:pt idx="725">
                  <c:v>43020</c:v>
                </c:pt>
                <c:pt idx="726">
                  <c:v>43021</c:v>
                </c:pt>
                <c:pt idx="727">
                  <c:v>43024</c:v>
                </c:pt>
                <c:pt idx="728">
                  <c:v>43025</c:v>
                </c:pt>
                <c:pt idx="729">
                  <c:v>43026</c:v>
                </c:pt>
                <c:pt idx="730">
                  <c:v>43027</c:v>
                </c:pt>
                <c:pt idx="731">
                  <c:v>43028</c:v>
                </c:pt>
                <c:pt idx="732">
                  <c:v>43031</c:v>
                </c:pt>
                <c:pt idx="733">
                  <c:v>43032</c:v>
                </c:pt>
                <c:pt idx="734">
                  <c:v>43033</c:v>
                </c:pt>
                <c:pt idx="735">
                  <c:v>43034</c:v>
                </c:pt>
                <c:pt idx="736">
                  <c:v>43035</c:v>
                </c:pt>
                <c:pt idx="737">
                  <c:v>43038</c:v>
                </c:pt>
                <c:pt idx="738">
                  <c:v>43039</c:v>
                </c:pt>
                <c:pt idx="739">
                  <c:v>43040</c:v>
                </c:pt>
                <c:pt idx="740">
                  <c:v>43041</c:v>
                </c:pt>
                <c:pt idx="741">
                  <c:v>43042</c:v>
                </c:pt>
                <c:pt idx="742">
                  <c:v>43045</c:v>
                </c:pt>
                <c:pt idx="743">
                  <c:v>43046</c:v>
                </c:pt>
                <c:pt idx="744">
                  <c:v>43047</c:v>
                </c:pt>
                <c:pt idx="745">
                  <c:v>43048</c:v>
                </c:pt>
                <c:pt idx="746">
                  <c:v>43049</c:v>
                </c:pt>
                <c:pt idx="747">
                  <c:v>43052</c:v>
                </c:pt>
                <c:pt idx="748">
                  <c:v>43053</c:v>
                </c:pt>
                <c:pt idx="749">
                  <c:v>43054</c:v>
                </c:pt>
                <c:pt idx="750">
                  <c:v>43055</c:v>
                </c:pt>
                <c:pt idx="751">
                  <c:v>43056</c:v>
                </c:pt>
                <c:pt idx="752">
                  <c:v>43059</c:v>
                </c:pt>
                <c:pt idx="753">
                  <c:v>43060</c:v>
                </c:pt>
                <c:pt idx="754">
                  <c:v>43061</c:v>
                </c:pt>
                <c:pt idx="755">
                  <c:v>43062</c:v>
                </c:pt>
                <c:pt idx="756">
                  <c:v>43063</c:v>
                </c:pt>
                <c:pt idx="757">
                  <c:v>43066</c:v>
                </c:pt>
                <c:pt idx="758">
                  <c:v>43067</c:v>
                </c:pt>
                <c:pt idx="759">
                  <c:v>43068</c:v>
                </c:pt>
                <c:pt idx="760">
                  <c:v>43069</c:v>
                </c:pt>
                <c:pt idx="761">
                  <c:v>43070</c:v>
                </c:pt>
                <c:pt idx="762">
                  <c:v>43073</c:v>
                </c:pt>
                <c:pt idx="763">
                  <c:v>43074</c:v>
                </c:pt>
                <c:pt idx="764">
                  <c:v>43075</c:v>
                </c:pt>
                <c:pt idx="765">
                  <c:v>43076</c:v>
                </c:pt>
                <c:pt idx="766">
                  <c:v>43077</c:v>
                </c:pt>
                <c:pt idx="767">
                  <c:v>43080</c:v>
                </c:pt>
                <c:pt idx="768">
                  <c:v>43081</c:v>
                </c:pt>
                <c:pt idx="769">
                  <c:v>43082</c:v>
                </c:pt>
                <c:pt idx="770">
                  <c:v>43083</c:v>
                </c:pt>
                <c:pt idx="771">
                  <c:v>43084</c:v>
                </c:pt>
                <c:pt idx="772">
                  <c:v>43087</c:v>
                </c:pt>
                <c:pt idx="773">
                  <c:v>43088</c:v>
                </c:pt>
                <c:pt idx="774">
                  <c:v>43089</c:v>
                </c:pt>
                <c:pt idx="775">
                  <c:v>43090</c:v>
                </c:pt>
                <c:pt idx="776">
                  <c:v>43091</c:v>
                </c:pt>
                <c:pt idx="777">
                  <c:v>43094</c:v>
                </c:pt>
                <c:pt idx="778">
                  <c:v>43095</c:v>
                </c:pt>
                <c:pt idx="779">
                  <c:v>43096</c:v>
                </c:pt>
                <c:pt idx="780">
                  <c:v>43097</c:v>
                </c:pt>
                <c:pt idx="781">
                  <c:v>43098</c:v>
                </c:pt>
                <c:pt idx="782">
                  <c:v>43101</c:v>
                </c:pt>
                <c:pt idx="783">
                  <c:v>43102</c:v>
                </c:pt>
                <c:pt idx="784">
                  <c:v>43103</c:v>
                </c:pt>
                <c:pt idx="785">
                  <c:v>43104</c:v>
                </c:pt>
                <c:pt idx="786">
                  <c:v>43105</c:v>
                </c:pt>
                <c:pt idx="787">
                  <c:v>43108</c:v>
                </c:pt>
                <c:pt idx="788">
                  <c:v>43109</c:v>
                </c:pt>
                <c:pt idx="789">
                  <c:v>43110</c:v>
                </c:pt>
                <c:pt idx="790">
                  <c:v>43111</c:v>
                </c:pt>
                <c:pt idx="791">
                  <c:v>43112</c:v>
                </c:pt>
                <c:pt idx="792">
                  <c:v>43115</c:v>
                </c:pt>
                <c:pt idx="793">
                  <c:v>43116</c:v>
                </c:pt>
                <c:pt idx="794">
                  <c:v>43117</c:v>
                </c:pt>
                <c:pt idx="795">
                  <c:v>43118</c:v>
                </c:pt>
                <c:pt idx="796">
                  <c:v>43119</c:v>
                </c:pt>
                <c:pt idx="797">
                  <c:v>43122</c:v>
                </c:pt>
                <c:pt idx="798">
                  <c:v>43123</c:v>
                </c:pt>
                <c:pt idx="799">
                  <c:v>43124</c:v>
                </c:pt>
                <c:pt idx="800">
                  <c:v>43125</c:v>
                </c:pt>
                <c:pt idx="801">
                  <c:v>43126</c:v>
                </c:pt>
                <c:pt idx="802">
                  <c:v>43129</c:v>
                </c:pt>
                <c:pt idx="803">
                  <c:v>43130</c:v>
                </c:pt>
                <c:pt idx="804">
                  <c:v>43131</c:v>
                </c:pt>
                <c:pt idx="805">
                  <c:v>43132</c:v>
                </c:pt>
                <c:pt idx="806">
                  <c:v>43133</c:v>
                </c:pt>
                <c:pt idx="807">
                  <c:v>43136</c:v>
                </c:pt>
                <c:pt idx="808">
                  <c:v>43137</c:v>
                </c:pt>
                <c:pt idx="809">
                  <c:v>43138</c:v>
                </c:pt>
                <c:pt idx="810">
                  <c:v>43139</c:v>
                </c:pt>
                <c:pt idx="811">
                  <c:v>43140</c:v>
                </c:pt>
                <c:pt idx="812">
                  <c:v>43143</c:v>
                </c:pt>
                <c:pt idx="813">
                  <c:v>43144</c:v>
                </c:pt>
                <c:pt idx="814">
                  <c:v>43145</c:v>
                </c:pt>
                <c:pt idx="815">
                  <c:v>43146</c:v>
                </c:pt>
                <c:pt idx="816">
                  <c:v>43147</c:v>
                </c:pt>
                <c:pt idx="817">
                  <c:v>43150</c:v>
                </c:pt>
                <c:pt idx="818">
                  <c:v>43151</c:v>
                </c:pt>
                <c:pt idx="819">
                  <c:v>43152</c:v>
                </c:pt>
                <c:pt idx="820">
                  <c:v>43153</c:v>
                </c:pt>
                <c:pt idx="821">
                  <c:v>43154</c:v>
                </c:pt>
                <c:pt idx="822">
                  <c:v>43157</c:v>
                </c:pt>
                <c:pt idx="823">
                  <c:v>43158</c:v>
                </c:pt>
                <c:pt idx="824">
                  <c:v>43159</c:v>
                </c:pt>
                <c:pt idx="825">
                  <c:v>43160</c:v>
                </c:pt>
                <c:pt idx="826">
                  <c:v>43161</c:v>
                </c:pt>
                <c:pt idx="827">
                  <c:v>43164</c:v>
                </c:pt>
                <c:pt idx="828">
                  <c:v>43165</c:v>
                </c:pt>
                <c:pt idx="829">
                  <c:v>43166</c:v>
                </c:pt>
                <c:pt idx="830">
                  <c:v>43167</c:v>
                </c:pt>
                <c:pt idx="831">
                  <c:v>43168</c:v>
                </c:pt>
                <c:pt idx="832">
                  <c:v>43171</c:v>
                </c:pt>
                <c:pt idx="833">
                  <c:v>43172</c:v>
                </c:pt>
                <c:pt idx="834">
                  <c:v>43173</c:v>
                </c:pt>
                <c:pt idx="835">
                  <c:v>43174</c:v>
                </c:pt>
                <c:pt idx="836">
                  <c:v>43175</c:v>
                </c:pt>
                <c:pt idx="837">
                  <c:v>43178</c:v>
                </c:pt>
                <c:pt idx="838">
                  <c:v>43179</c:v>
                </c:pt>
                <c:pt idx="839">
                  <c:v>43180</c:v>
                </c:pt>
                <c:pt idx="840">
                  <c:v>43181</c:v>
                </c:pt>
                <c:pt idx="841">
                  <c:v>43182</c:v>
                </c:pt>
                <c:pt idx="842">
                  <c:v>43185</c:v>
                </c:pt>
                <c:pt idx="843">
                  <c:v>43186</c:v>
                </c:pt>
                <c:pt idx="844">
                  <c:v>43187</c:v>
                </c:pt>
                <c:pt idx="845">
                  <c:v>43188</c:v>
                </c:pt>
                <c:pt idx="846">
                  <c:v>43189</c:v>
                </c:pt>
                <c:pt idx="847">
                  <c:v>43192</c:v>
                </c:pt>
                <c:pt idx="848">
                  <c:v>43193</c:v>
                </c:pt>
                <c:pt idx="849">
                  <c:v>43194</c:v>
                </c:pt>
                <c:pt idx="850">
                  <c:v>43195</c:v>
                </c:pt>
                <c:pt idx="851">
                  <c:v>43196</c:v>
                </c:pt>
                <c:pt idx="852">
                  <c:v>43199</c:v>
                </c:pt>
                <c:pt idx="853">
                  <c:v>43200</c:v>
                </c:pt>
                <c:pt idx="854">
                  <c:v>43201</c:v>
                </c:pt>
                <c:pt idx="855">
                  <c:v>43202</c:v>
                </c:pt>
                <c:pt idx="856">
                  <c:v>43203</c:v>
                </c:pt>
                <c:pt idx="857">
                  <c:v>43206</c:v>
                </c:pt>
                <c:pt idx="858">
                  <c:v>43207</c:v>
                </c:pt>
                <c:pt idx="859">
                  <c:v>43208</c:v>
                </c:pt>
                <c:pt idx="860">
                  <c:v>43209</c:v>
                </c:pt>
                <c:pt idx="861">
                  <c:v>43210</c:v>
                </c:pt>
                <c:pt idx="862">
                  <c:v>43213</c:v>
                </c:pt>
                <c:pt idx="863">
                  <c:v>43214</c:v>
                </c:pt>
                <c:pt idx="864">
                  <c:v>43215</c:v>
                </c:pt>
                <c:pt idx="865">
                  <c:v>43216</c:v>
                </c:pt>
                <c:pt idx="866">
                  <c:v>43217</c:v>
                </c:pt>
                <c:pt idx="867">
                  <c:v>43220</c:v>
                </c:pt>
                <c:pt idx="868">
                  <c:v>43221</c:v>
                </c:pt>
                <c:pt idx="869">
                  <c:v>43222</c:v>
                </c:pt>
                <c:pt idx="870">
                  <c:v>43223</c:v>
                </c:pt>
                <c:pt idx="871">
                  <c:v>43224</c:v>
                </c:pt>
                <c:pt idx="872">
                  <c:v>43227</c:v>
                </c:pt>
                <c:pt idx="873">
                  <c:v>43228</c:v>
                </c:pt>
                <c:pt idx="874">
                  <c:v>43229</c:v>
                </c:pt>
                <c:pt idx="875">
                  <c:v>43230</c:v>
                </c:pt>
                <c:pt idx="876">
                  <c:v>43231</c:v>
                </c:pt>
                <c:pt idx="877">
                  <c:v>43234</c:v>
                </c:pt>
                <c:pt idx="878">
                  <c:v>43235</c:v>
                </c:pt>
                <c:pt idx="879">
                  <c:v>43236</c:v>
                </c:pt>
                <c:pt idx="880">
                  <c:v>43237</c:v>
                </c:pt>
                <c:pt idx="881">
                  <c:v>43238</c:v>
                </c:pt>
                <c:pt idx="882">
                  <c:v>43241</c:v>
                </c:pt>
                <c:pt idx="883">
                  <c:v>43242</c:v>
                </c:pt>
                <c:pt idx="884">
                  <c:v>43243</c:v>
                </c:pt>
                <c:pt idx="885">
                  <c:v>43244</c:v>
                </c:pt>
                <c:pt idx="886">
                  <c:v>43245</c:v>
                </c:pt>
                <c:pt idx="887">
                  <c:v>43248</c:v>
                </c:pt>
                <c:pt idx="888">
                  <c:v>43249</c:v>
                </c:pt>
                <c:pt idx="889">
                  <c:v>43250</c:v>
                </c:pt>
                <c:pt idx="890">
                  <c:v>43251</c:v>
                </c:pt>
                <c:pt idx="891">
                  <c:v>43252</c:v>
                </c:pt>
                <c:pt idx="892">
                  <c:v>43255</c:v>
                </c:pt>
                <c:pt idx="893">
                  <c:v>43256</c:v>
                </c:pt>
                <c:pt idx="894">
                  <c:v>43257</c:v>
                </c:pt>
                <c:pt idx="895">
                  <c:v>43258</c:v>
                </c:pt>
                <c:pt idx="896">
                  <c:v>43259</c:v>
                </c:pt>
                <c:pt idx="897">
                  <c:v>43262</c:v>
                </c:pt>
                <c:pt idx="898">
                  <c:v>43263</c:v>
                </c:pt>
                <c:pt idx="899">
                  <c:v>43264</c:v>
                </c:pt>
                <c:pt idx="900">
                  <c:v>43265</c:v>
                </c:pt>
                <c:pt idx="901">
                  <c:v>43266</c:v>
                </c:pt>
                <c:pt idx="902">
                  <c:v>43269</c:v>
                </c:pt>
                <c:pt idx="903">
                  <c:v>43270</c:v>
                </c:pt>
                <c:pt idx="904">
                  <c:v>43271</c:v>
                </c:pt>
                <c:pt idx="905">
                  <c:v>43272</c:v>
                </c:pt>
                <c:pt idx="906">
                  <c:v>43273</c:v>
                </c:pt>
                <c:pt idx="907">
                  <c:v>43276</c:v>
                </c:pt>
                <c:pt idx="908">
                  <c:v>43277</c:v>
                </c:pt>
                <c:pt idx="909">
                  <c:v>43278</c:v>
                </c:pt>
                <c:pt idx="910">
                  <c:v>43279</c:v>
                </c:pt>
                <c:pt idx="911">
                  <c:v>43280</c:v>
                </c:pt>
                <c:pt idx="912">
                  <c:v>43283</c:v>
                </c:pt>
                <c:pt idx="913">
                  <c:v>43284</c:v>
                </c:pt>
                <c:pt idx="914">
                  <c:v>43285</c:v>
                </c:pt>
                <c:pt idx="915">
                  <c:v>43286</c:v>
                </c:pt>
                <c:pt idx="916">
                  <c:v>43287</c:v>
                </c:pt>
                <c:pt idx="917">
                  <c:v>43290</c:v>
                </c:pt>
                <c:pt idx="918">
                  <c:v>43291</c:v>
                </c:pt>
                <c:pt idx="919">
                  <c:v>43292</c:v>
                </c:pt>
                <c:pt idx="920">
                  <c:v>43293</c:v>
                </c:pt>
                <c:pt idx="921">
                  <c:v>43294</c:v>
                </c:pt>
                <c:pt idx="922">
                  <c:v>43297</c:v>
                </c:pt>
                <c:pt idx="923">
                  <c:v>43298</c:v>
                </c:pt>
                <c:pt idx="924">
                  <c:v>43299</c:v>
                </c:pt>
                <c:pt idx="925">
                  <c:v>43300</c:v>
                </c:pt>
                <c:pt idx="926">
                  <c:v>43301</c:v>
                </c:pt>
                <c:pt idx="927">
                  <c:v>43304</c:v>
                </c:pt>
                <c:pt idx="928">
                  <c:v>43305</c:v>
                </c:pt>
                <c:pt idx="929">
                  <c:v>43306</c:v>
                </c:pt>
                <c:pt idx="930">
                  <c:v>43307</c:v>
                </c:pt>
                <c:pt idx="931">
                  <c:v>43308</c:v>
                </c:pt>
                <c:pt idx="932">
                  <c:v>43311</c:v>
                </c:pt>
                <c:pt idx="933">
                  <c:v>43312</c:v>
                </c:pt>
                <c:pt idx="934">
                  <c:v>43313</c:v>
                </c:pt>
                <c:pt idx="935">
                  <c:v>43314</c:v>
                </c:pt>
                <c:pt idx="936">
                  <c:v>43315</c:v>
                </c:pt>
                <c:pt idx="937">
                  <c:v>43318</c:v>
                </c:pt>
                <c:pt idx="938">
                  <c:v>43319</c:v>
                </c:pt>
                <c:pt idx="939">
                  <c:v>43320</c:v>
                </c:pt>
                <c:pt idx="940">
                  <c:v>43321</c:v>
                </c:pt>
                <c:pt idx="941">
                  <c:v>43322</c:v>
                </c:pt>
                <c:pt idx="942">
                  <c:v>43325</c:v>
                </c:pt>
                <c:pt idx="943">
                  <c:v>43326</c:v>
                </c:pt>
                <c:pt idx="944">
                  <c:v>43327</c:v>
                </c:pt>
                <c:pt idx="945">
                  <c:v>43328</c:v>
                </c:pt>
                <c:pt idx="946">
                  <c:v>43329</c:v>
                </c:pt>
                <c:pt idx="947">
                  <c:v>43332</c:v>
                </c:pt>
                <c:pt idx="948">
                  <c:v>43333</c:v>
                </c:pt>
                <c:pt idx="949">
                  <c:v>43334</c:v>
                </c:pt>
                <c:pt idx="950">
                  <c:v>43335</c:v>
                </c:pt>
                <c:pt idx="951">
                  <c:v>43336</c:v>
                </c:pt>
                <c:pt idx="952">
                  <c:v>43339</c:v>
                </c:pt>
                <c:pt idx="953">
                  <c:v>43340</c:v>
                </c:pt>
                <c:pt idx="954">
                  <c:v>43341</c:v>
                </c:pt>
                <c:pt idx="955">
                  <c:v>43342</c:v>
                </c:pt>
                <c:pt idx="956">
                  <c:v>43343</c:v>
                </c:pt>
                <c:pt idx="957">
                  <c:v>43346</c:v>
                </c:pt>
                <c:pt idx="958">
                  <c:v>43347</c:v>
                </c:pt>
                <c:pt idx="959">
                  <c:v>43348</c:v>
                </c:pt>
                <c:pt idx="960">
                  <c:v>43349</c:v>
                </c:pt>
                <c:pt idx="961">
                  <c:v>43350</c:v>
                </c:pt>
                <c:pt idx="962">
                  <c:v>43353</c:v>
                </c:pt>
                <c:pt idx="963">
                  <c:v>43354</c:v>
                </c:pt>
                <c:pt idx="964">
                  <c:v>43355</c:v>
                </c:pt>
                <c:pt idx="965">
                  <c:v>43356</c:v>
                </c:pt>
                <c:pt idx="966">
                  <c:v>43357</c:v>
                </c:pt>
                <c:pt idx="967">
                  <c:v>43360</c:v>
                </c:pt>
                <c:pt idx="968">
                  <c:v>43361</c:v>
                </c:pt>
                <c:pt idx="969">
                  <c:v>43362</c:v>
                </c:pt>
                <c:pt idx="970">
                  <c:v>43363</c:v>
                </c:pt>
                <c:pt idx="971">
                  <c:v>43364</c:v>
                </c:pt>
                <c:pt idx="972">
                  <c:v>43367</c:v>
                </c:pt>
                <c:pt idx="973">
                  <c:v>43368</c:v>
                </c:pt>
                <c:pt idx="974">
                  <c:v>43369</c:v>
                </c:pt>
                <c:pt idx="975">
                  <c:v>43370</c:v>
                </c:pt>
                <c:pt idx="976">
                  <c:v>43371</c:v>
                </c:pt>
                <c:pt idx="977">
                  <c:v>43374</c:v>
                </c:pt>
                <c:pt idx="978">
                  <c:v>43375</c:v>
                </c:pt>
                <c:pt idx="979">
                  <c:v>43376</c:v>
                </c:pt>
                <c:pt idx="980">
                  <c:v>43377</c:v>
                </c:pt>
                <c:pt idx="981">
                  <c:v>43378</c:v>
                </c:pt>
                <c:pt idx="982">
                  <c:v>43381</c:v>
                </c:pt>
                <c:pt idx="983">
                  <c:v>43382</c:v>
                </c:pt>
                <c:pt idx="984">
                  <c:v>43383</c:v>
                </c:pt>
                <c:pt idx="985">
                  <c:v>43384</c:v>
                </c:pt>
                <c:pt idx="986">
                  <c:v>43385</c:v>
                </c:pt>
                <c:pt idx="987">
                  <c:v>43388</c:v>
                </c:pt>
                <c:pt idx="988">
                  <c:v>43389</c:v>
                </c:pt>
                <c:pt idx="989">
                  <c:v>43390</c:v>
                </c:pt>
                <c:pt idx="990">
                  <c:v>43391</c:v>
                </c:pt>
                <c:pt idx="991">
                  <c:v>43392</c:v>
                </c:pt>
                <c:pt idx="992">
                  <c:v>43395</c:v>
                </c:pt>
                <c:pt idx="993">
                  <c:v>43396</c:v>
                </c:pt>
                <c:pt idx="994">
                  <c:v>43397</c:v>
                </c:pt>
                <c:pt idx="995">
                  <c:v>43398</c:v>
                </c:pt>
                <c:pt idx="996">
                  <c:v>43399</c:v>
                </c:pt>
                <c:pt idx="997">
                  <c:v>43402</c:v>
                </c:pt>
                <c:pt idx="998">
                  <c:v>43403</c:v>
                </c:pt>
                <c:pt idx="999">
                  <c:v>43404</c:v>
                </c:pt>
                <c:pt idx="1000">
                  <c:v>43405</c:v>
                </c:pt>
                <c:pt idx="1001">
                  <c:v>43406</c:v>
                </c:pt>
                <c:pt idx="1002">
                  <c:v>43409</c:v>
                </c:pt>
                <c:pt idx="1003">
                  <c:v>43410</c:v>
                </c:pt>
                <c:pt idx="1004">
                  <c:v>43411</c:v>
                </c:pt>
                <c:pt idx="1005">
                  <c:v>43412</c:v>
                </c:pt>
                <c:pt idx="1006">
                  <c:v>43413</c:v>
                </c:pt>
                <c:pt idx="1007">
                  <c:v>43416</c:v>
                </c:pt>
                <c:pt idx="1008">
                  <c:v>43417</c:v>
                </c:pt>
                <c:pt idx="1009">
                  <c:v>43418</c:v>
                </c:pt>
                <c:pt idx="1010">
                  <c:v>43419</c:v>
                </c:pt>
                <c:pt idx="1011">
                  <c:v>43420</c:v>
                </c:pt>
                <c:pt idx="1012">
                  <c:v>43423</c:v>
                </c:pt>
                <c:pt idx="1013">
                  <c:v>43424</c:v>
                </c:pt>
                <c:pt idx="1014">
                  <c:v>43425</c:v>
                </c:pt>
                <c:pt idx="1015">
                  <c:v>43426</c:v>
                </c:pt>
                <c:pt idx="1016">
                  <c:v>43427</c:v>
                </c:pt>
                <c:pt idx="1017">
                  <c:v>43430</c:v>
                </c:pt>
                <c:pt idx="1018">
                  <c:v>43431</c:v>
                </c:pt>
                <c:pt idx="1019">
                  <c:v>43432</c:v>
                </c:pt>
                <c:pt idx="1020">
                  <c:v>43433</c:v>
                </c:pt>
                <c:pt idx="1021">
                  <c:v>43434</c:v>
                </c:pt>
                <c:pt idx="1022">
                  <c:v>43437</c:v>
                </c:pt>
                <c:pt idx="1023">
                  <c:v>43438</c:v>
                </c:pt>
                <c:pt idx="1024">
                  <c:v>43439</c:v>
                </c:pt>
                <c:pt idx="1025">
                  <c:v>43440</c:v>
                </c:pt>
                <c:pt idx="1026">
                  <c:v>43441</c:v>
                </c:pt>
                <c:pt idx="1027">
                  <c:v>43444</c:v>
                </c:pt>
                <c:pt idx="1028">
                  <c:v>43445</c:v>
                </c:pt>
                <c:pt idx="1029">
                  <c:v>43446</c:v>
                </c:pt>
                <c:pt idx="1030">
                  <c:v>43447</c:v>
                </c:pt>
                <c:pt idx="1031">
                  <c:v>43448</c:v>
                </c:pt>
                <c:pt idx="1032">
                  <c:v>43451</c:v>
                </c:pt>
                <c:pt idx="1033">
                  <c:v>43452</c:v>
                </c:pt>
                <c:pt idx="1034">
                  <c:v>43453</c:v>
                </c:pt>
                <c:pt idx="1035">
                  <c:v>43454</c:v>
                </c:pt>
                <c:pt idx="1036">
                  <c:v>43455</c:v>
                </c:pt>
                <c:pt idx="1037">
                  <c:v>43458</c:v>
                </c:pt>
                <c:pt idx="1038">
                  <c:v>43459</c:v>
                </c:pt>
                <c:pt idx="1039">
                  <c:v>43460</c:v>
                </c:pt>
                <c:pt idx="1040">
                  <c:v>43461</c:v>
                </c:pt>
                <c:pt idx="1041">
                  <c:v>43462</c:v>
                </c:pt>
                <c:pt idx="1042">
                  <c:v>43465</c:v>
                </c:pt>
                <c:pt idx="1043">
                  <c:v>43466</c:v>
                </c:pt>
                <c:pt idx="1044">
                  <c:v>43467</c:v>
                </c:pt>
                <c:pt idx="1045">
                  <c:v>43468</c:v>
                </c:pt>
                <c:pt idx="1046">
                  <c:v>43469</c:v>
                </c:pt>
                <c:pt idx="1047">
                  <c:v>43472</c:v>
                </c:pt>
                <c:pt idx="1048">
                  <c:v>43473</c:v>
                </c:pt>
                <c:pt idx="1049">
                  <c:v>43474</c:v>
                </c:pt>
                <c:pt idx="1050">
                  <c:v>43475</c:v>
                </c:pt>
                <c:pt idx="1051">
                  <c:v>43476</c:v>
                </c:pt>
                <c:pt idx="1052">
                  <c:v>43479</c:v>
                </c:pt>
                <c:pt idx="1053">
                  <c:v>43480</c:v>
                </c:pt>
              </c:numCache>
            </c:numRef>
          </c:cat>
          <c:val>
            <c:numRef>
              <c:f>currencies!$AE$4:$AE$1057</c:f>
              <c:numCache>
                <c:formatCode>0.00E+00</c:formatCode>
                <c:ptCount val="1054"/>
                <c:pt idx="1">
                  <c:v>0.12127272402445831</c:v>
                </c:pt>
                <c:pt idx="2">
                  <c:v>0.12255870931346588</c:v>
                </c:pt>
                <c:pt idx="3">
                  <c:v>0.13074137373450298</c:v>
                </c:pt>
                <c:pt idx="4">
                  <c:v>0.14080200224860545</c:v>
                </c:pt>
                <c:pt idx="5">
                  <c:v>0.14181728590320358</c:v>
                </c:pt>
                <c:pt idx="6">
                  <c:v>0.13728880089583745</c:v>
                </c:pt>
                <c:pt idx="7">
                  <c:v>0.13409365345671675</c:v>
                </c:pt>
                <c:pt idx="8">
                  <c:v>0.13214661563580185</c:v>
                </c:pt>
                <c:pt idx="9">
                  <c:v>0.12999301504587363</c:v>
                </c:pt>
                <c:pt idx="10">
                  <c:v>0.14315483536229398</c:v>
                </c:pt>
                <c:pt idx="11">
                  <c:v>0.14599926104344399</c:v>
                </c:pt>
                <c:pt idx="12">
                  <c:v>0.13964096857130526</c:v>
                </c:pt>
                <c:pt idx="13">
                  <c:v>0.1395405390719551</c:v>
                </c:pt>
                <c:pt idx="14">
                  <c:v>0.13766868020682188</c:v>
                </c:pt>
                <c:pt idx="15">
                  <c:v>0.13308856487858578</c:v>
                </c:pt>
                <c:pt idx="16">
                  <c:v>0.13093801181079984</c:v>
                </c:pt>
                <c:pt idx="17">
                  <c:v>0.12968272325779218</c:v>
                </c:pt>
                <c:pt idx="18">
                  <c:v>0.13047774317990826</c:v>
                </c:pt>
                <c:pt idx="19">
                  <c:v>0.13123223519210009</c:v>
                </c:pt>
                <c:pt idx="20">
                  <c:v>0.13032300424710003</c:v>
                </c:pt>
                <c:pt idx="21">
                  <c:v>0.12648713922523649</c:v>
                </c:pt>
                <c:pt idx="22">
                  <c:v>0.1196416178522452</c:v>
                </c:pt>
                <c:pt idx="23">
                  <c:v>0.11968270536040632</c:v>
                </c:pt>
                <c:pt idx="24">
                  <c:v>0.11128971545252291</c:v>
                </c:pt>
                <c:pt idx="25">
                  <c:v>0.10842380621121193</c:v>
                </c:pt>
                <c:pt idx="26">
                  <c:v>0.11123662183734712</c:v>
                </c:pt>
                <c:pt idx="27">
                  <c:v>0.12150391245934532</c:v>
                </c:pt>
                <c:pt idx="28">
                  <c:v>0.12622680280260787</c:v>
                </c:pt>
                <c:pt idx="29">
                  <c:v>0.13478897396062522</c:v>
                </c:pt>
                <c:pt idx="30">
                  <c:v>0.13783059416936252</c:v>
                </c:pt>
                <c:pt idx="31">
                  <c:v>0.13596630813803678</c:v>
                </c:pt>
                <c:pt idx="32">
                  <c:v>0.134028922954609</c:v>
                </c:pt>
                <c:pt idx="33">
                  <c:v>0.13592016670526424</c:v>
                </c:pt>
                <c:pt idx="34">
                  <c:v>0.13575114278877376</c:v>
                </c:pt>
                <c:pt idx="35">
                  <c:v>0.138339151183412</c:v>
                </c:pt>
                <c:pt idx="36">
                  <c:v>0.14534741177062541</c:v>
                </c:pt>
                <c:pt idx="37">
                  <c:v>0.15230724912132421</c:v>
                </c:pt>
                <c:pt idx="38">
                  <c:v>0.15227332976538602</c:v>
                </c:pt>
                <c:pt idx="39">
                  <c:v>0.15180908000950646</c:v>
                </c:pt>
                <c:pt idx="40">
                  <c:v>0.15194487498700518</c:v>
                </c:pt>
                <c:pt idx="41">
                  <c:v>0.15255123764616121</c:v>
                </c:pt>
                <c:pt idx="42">
                  <c:v>0.15201224637696223</c:v>
                </c:pt>
                <c:pt idx="43">
                  <c:v>0.15251001474625328</c:v>
                </c:pt>
                <c:pt idx="44">
                  <c:v>0.15154541820895584</c:v>
                </c:pt>
                <c:pt idx="45">
                  <c:v>0.14673850228309929</c:v>
                </c:pt>
                <c:pt idx="46">
                  <c:v>0.13486767414680428</c:v>
                </c:pt>
                <c:pt idx="47">
                  <c:v>0.12969809825959294</c:v>
                </c:pt>
                <c:pt idx="48">
                  <c:v>0.12727048285078252</c:v>
                </c:pt>
                <c:pt idx="49">
                  <c:v>0.11833463860986003</c:v>
                </c:pt>
                <c:pt idx="50">
                  <c:v>0.1149839818041461</c:v>
                </c:pt>
                <c:pt idx="51">
                  <c:v>0.11373061398133348</c:v>
                </c:pt>
                <c:pt idx="52">
                  <c:v>0.10596531963813714</c:v>
                </c:pt>
                <c:pt idx="53">
                  <c:v>0.10625210604271103</c:v>
                </c:pt>
                <c:pt idx="54">
                  <c:v>0.12488483974212762</c:v>
                </c:pt>
                <c:pt idx="55">
                  <c:v>0.12843274430944626</c:v>
                </c:pt>
                <c:pt idx="56">
                  <c:v>0.12795285870539991</c:v>
                </c:pt>
                <c:pt idx="57">
                  <c:v>0.11886753316963616</c:v>
                </c:pt>
                <c:pt idx="58">
                  <c:v>0.11463233179442456</c:v>
                </c:pt>
                <c:pt idx="59">
                  <c:v>0.118804526634484</c:v>
                </c:pt>
                <c:pt idx="60">
                  <c:v>0.11971187988594982</c:v>
                </c:pt>
                <c:pt idx="61">
                  <c:v>0.11855337639245447</c:v>
                </c:pt>
                <c:pt idx="62">
                  <c:v>0.12597406931933386</c:v>
                </c:pt>
                <c:pt idx="63">
                  <c:v>0.13622628162694886</c:v>
                </c:pt>
                <c:pt idx="64">
                  <c:v>0.13614917835112569</c:v>
                </c:pt>
                <c:pt idx="65">
                  <c:v>0.13916217117099558</c:v>
                </c:pt>
                <c:pt idx="66">
                  <c:v>0.14053097112584453</c:v>
                </c:pt>
                <c:pt idx="67">
                  <c:v>0.14091037943550133</c:v>
                </c:pt>
                <c:pt idx="68">
                  <c:v>0.13470810895355498</c:v>
                </c:pt>
                <c:pt idx="69">
                  <c:v>0.13498908061982426</c:v>
                </c:pt>
                <c:pt idx="70">
                  <c:v>0.13614158912763888</c:v>
                </c:pt>
                <c:pt idx="71">
                  <c:v>0.13490662914841331</c:v>
                </c:pt>
                <c:pt idx="72">
                  <c:v>0.13408985313585831</c:v>
                </c:pt>
                <c:pt idx="73">
                  <c:v>0.13195224225639529</c:v>
                </c:pt>
                <c:pt idx="74">
                  <c:v>0.1424599889223514</c:v>
                </c:pt>
                <c:pt idx="75">
                  <c:v>0.12081820989663582</c:v>
                </c:pt>
                <c:pt idx="76">
                  <c:v>0.12200893882068072</c:v>
                </c:pt>
                <c:pt idx="77">
                  <c:v>0.12209136829548868</c:v>
                </c:pt>
                <c:pt idx="78">
                  <c:v>0.12644581788843612</c:v>
                </c:pt>
                <c:pt idx="79">
                  <c:v>0.12674235662477387</c:v>
                </c:pt>
                <c:pt idx="80">
                  <c:v>0.11787783515666524</c:v>
                </c:pt>
                <c:pt idx="81">
                  <c:v>0.1189079036061315</c:v>
                </c:pt>
                <c:pt idx="82">
                  <c:v>0.11760879074678403</c:v>
                </c:pt>
                <c:pt idx="83">
                  <c:v>0.12947310154269012</c:v>
                </c:pt>
                <c:pt idx="84">
                  <c:v>0.12212770224893178</c:v>
                </c:pt>
                <c:pt idx="85">
                  <c:v>0.12283745111042506</c:v>
                </c:pt>
                <c:pt idx="86">
                  <c:v>0.11798186531868013</c:v>
                </c:pt>
                <c:pt idx="87">
                  <c:v>0.11654034667924344</c:v>
                </c:pt>
                <c:pt idx="88">
                  <c:v>0.11447489503798568</c:v>
                </c:pt>
                <c:pt idx="89">
                  <c:v>0.11486471283107703</c:v>
                </c:pt>
                <c:pt idx="90">
                  <c:v>0.11590129190555365</c:v>
                </c:pt>
                <c:pt idx="91">
                  <c:v>0.11605052391854555</c:v>
                </c:pt>
                <c:pt idx="92">
                  <c:v>0.16824902982843659</c:v>
                </c:pt>
                <c:pt idx="93">
                  <c:v>0.1687152397026932</c:v>
                </c:pt>
                <c:pt idx="94">
                  <c:v>0.16848237264254193</c:v>
                </c:pt>
                <c:pt idx="95">
                  <c:v>0.16263580249744844</c:v>
                </c:pt>
                <c:pt idx="96">
                  <c:v>0.15697414856226113</c:v>
                </c:pt>
                <c:pt idx="97">
                  <c:v>0.15226887860721183</c:v>
                </c:pt>
                <c:pt idx="98">
                  <c:v>0.1525056668717733</c:v>
                </c:pt>
                <c:pt idx="99">
                  <c:v>0.15122970933968283</c:v>
                </c:pt>
                <c:pt idx="100">
                  <c:v>0.15172074495932655</c:v>
                </c:pt>
                <c:pt idx="101">
                  <c:v>0.15469444659177223</c:v>
                </c:pt>
                <c:pt idx="102">
                  <c:v>0.16185166658244185</c:v>
                </c:pt>
                <c:pt idx="103">
                  <c:v>0.16236087717696557</c:v>
                </c:pt>
                <c:pt idx="104">
                  <c:v>0.15324938197422874</c:v>
                </c:pt>
                <c:pt idx="105">
                  <c:v>0.15593215782980885</c:v>
                </c:pt>
                <c:pt idx="106">
                  <c:v>0.15623759084796859</c:v>
                </c:pt>
                <c:pt idx="107">
                  <c:v>0.15854082701943897</c:v>
                </c:pt>
                <c:pt idx="108">
                  <c:v>0.15777450671526694</c:v>
                </c:pt>
                <c:pt idx="109">
                  <c:v>0.15842681280624962</c:v>
                </c:pt>
                <c:pt idx="110">
                  <c:v>0.15857214473005657</c:v>
                </c:pt>
                <c:pt idx="111">
                  <c:v>0.15650027120550247</c:v>
                </c:pt>
                <c:pt idx="112">
                  <c:v>0.15717846117540987</c:v>
                </c:pt>
                <c:pt idx="113">
                  <c:v>9.6744737108203763E-2</c:v>
                </c:pt>
                <c:pt idx="114">
                  <c:v>9.7417160543760942E-2</c:v>
                </c:pt>
                <c:pt idx="115">
                  <c:v>9.5068867484924463E-2</c:v>
                </c:pt>
                <c:pt idx="116">
                  <c:v>8.9856002028189094E-2</c:v>
                </c:pt>
                <c:pt idx="117">
                  <c:v>8.9915630478513406E-2</c:v>
                </c:pt>
                <c:pt idx="118">
                  <c:v>8.7413005842893216E-2</c:v>
                </c:pt>
                <c:pt idx="119">
                  <c:v>9.0928790941429249E-2</c:v>
                </c:pt>
                <c:pt idx="120">
                  <c:v>9.2281916743566034E-2</c:v>
                </c:pt>
                <c:pt idx="121">
                  <c:v>8.8637586336971871E-2</c:v>
                </c:pt>
                <c:pt idx="122">
                  <c:v>0.1041753668017962</c:v>
                </c:pt>
                <c:pt idx="123">
                  <c:v>9.5407396335855724E-2</c:v>
                </c:pt>
                <c:pt idx="124">
                  <c:v>9.8032222908671834E-2</c:v>
                </c:pt>
                <c:pt idx="125">
                  <c:v>0.10150744831170545</c:v>
                </c:pt>
                <c:pt idx="126">
                  <c:v>9.5264553980473052E-2</c:v>
                </c:pt>
                <c:pt idx="127">
                  <c:v>0.10001333196180354</c:v>
                </c:pt>
                <c:pt idx="128">
                  <c:v>9.8334038393167331E-2</c:v>
                </c:pt>
                <c:pt idx="129">
                  <c:v>9.7206077118994635E-2</c:v>
                </c:pt>
                <c:pt idx="130">
                  <c:v>0.10080926291437342</c:v>
                </c:pt>
                <c:pt idx="131">
                  <c:v>0.10560924049622468</c:v>
                </c:pt>
                <c:pt idx="132">
                  <c:v>0.10680371975658111</c:v>
                </c:pt>
                <c:pt idx="133">
                  <c:v>0.10543280632978974</c:v>
                </c:pt>
                <c:pt idx="134">
                  <c:v>0.1050607754682619</c:v>
                </c:pt>
                <c:pt idx="135">
                  <c:v>0.10379836190209452</c:v>
                </c:pt>
                <c:pt idx="136">
                  <c:v>0.10348391990161103</c:v>
                </c:pt>
                <c:pt idx="137">
                  <c:v>0.10061052467943786</c:v>
                </c:pt>
                <c:pt idx="138">
                  <c:v>9.9806664421847782E-2</c:v>
                </c:pt>
                <c:pt idx="139">
                  <c:v>9.5925333983907748E-2</c:v>
                </c:pt>
                <c:pt idx="140">
                  <c:v>0.11016044505282098</c:v>
                </c:pt>
                <c:pt idx="141">
                  <c:v>0.11028824011377464</c:v>
                </c:pt>
                <c:pt idx="142">
                  <c:v>0.1098233071951447</c:v>
                </c:pt>
                <c:pt idx="143">
                  <c:v>0.11025992439712273</c:v>
                </c:pt>
                <c:pt idx="144">
                  <c:v>0.11301559615434731</c:v>
                </c:pt>
                <c:pt idx="145">
                  <c:v>0.12205963427668673</c:v>
                </c:pt>
                <c:pt idx="146">
                  <c:v>0.12080779480748174</c:v>
                </c:pt>
                <c:pt idx="147">
                  <c:v>0.12155170503142942</c:v>
                </c:pt>
                <c:pt idx="148">
                  <c:v>0.12108359096264686</c:v>
                </c:pt>
                <c:pt idx="149">
                  <c:v>0.11987949367924203</c:v>
                </c:pt>
                <c:pt idx="150">
                  <c:v>0.12627666015855044</c:v>
                </c:pt>
                <c:pt idx="151">
                  <c:v>0.12367728623265418</c:v>
                </c:pt>
                <c:pt idx="152">
                  <c:v>0.11841074145451731</c:v>
                </c:pt>
                <c:pt idx="153">
                  <c:v>0.11780127076748309</c:v>
                </c:pt>
                <c:pt idx="154">
                  <c:v>0.11992351631126963</c:v>
                </c:pt>
                <c:pt idx="155">
                  <c:v>0.11967458539458108</c:v>
                </c:pt>
                <c:pt idx="156">
                  <c:v>0.12260485862870282</c:v>
                </c:pt>
                <c:pt idx="157">
                  <c:v>0.12433171736736748</c:v>
                </c:pt>
                <c:pt idx="158">
                  <c:v>0.12955787243304367</c:v>
                </c:pt>
                <c:pt idx="159">
                  <c:v>0.12583156688821787</c:v>
                </c:pt>
                <c:pt idx="160">
                  <c:v>0.1237931198556794</c:v>
                </c:pt>
                <c:pt idx="161">
                  <c:v>0.11339813094767727</c:v>
                </c:pt>
                <c:pt idx="162">
                  <c:v>0.11394903395516646</c:v>
                </c:pt>
                <c:pt idx="163">
                  <c:v>0.12022853581441419</c:v>
                </c:pt>
                <c:pt idx="164">
                  <c:v>0.11792928908370034</c:v>
                </c:pt>
                <c:pt idx="165">
                  <c:v>0.11069680979738272</c:v>
                </c:pt>
                <c:pt idx="166">
                  <c:v>0.10801756391690899</c:v>
                </c:pt>
                <c:pt idx="167">
                  <c:v>0.1085212649238466</c:v>
                </c:pt>
                <c:pt idx="168">
                  <c:v>0.11125565564274285</c:v>
                </c:pt>
                <c:pt idx="169">
                  <c:v>0.10920285588534337</c:v>
                </c:pt>
                <c:pt idx="170">
                  <c:v>0.11165959723699136</c:v>
                </c:pt>
                <c:pt idx="171">
                  <c:v>0.10760720670156108</c:v>
                </c:pt>
                <c:pt idx="172">
                  <c:v>0.10764816006317868</c:v>
                </c:pt>
                <c:pt idx="173">
                  <c:v>0.10828742845082957</c:v>
                </c:pt>
                <c:pt idx="174">
                  <c:v>0.10978934617476357</c:v>
                </c:pt>
                <c:pt idx="175">
                  <c:v>0.1049316640104148</c:v>
                </c:pt>
                <c:pt idx="176">
                  <c:v>0.11153987241359478</c:v>
                </c:pt>
                <c:pt idx="177">
                  <c:v>0.10250644677833771</c:v>
                </c:pt>
                <c:pt idx="178">
                  <c:v>9.4092111105390466E-2</c:v>
                </c:pt>
                <c:pt idx="179">
                  <c:v>0.1103583415558553</c:v>
                </c:pt>
                <c:pt idx="180">
                  <c:v>0.10757318848506664</c:v>
                </c:pt>
                <c:pt idx="181">
                  <c:v>0.10541046060634315</c:v>
                </c:pt>
                <c:pt idx="182">
                  <c:v>0.10646150836173408</c:v>
                </c:pt>
                <c:pt idx="183">
                  <c:v>0.11223646673963292</c:v>
                </c:pt>
                <c:pt idx="184">
                  <c:v>0.11204498342114629</c:v>
                </c:pt>
                <c:pt idx="185">
                  <c:v>0.11575777119642323</c:v>
                </c:pt>
                <c:pt idx="186">
                  <c:v>0.11676882430206238</c:v>
                </c:pt>
                <c:pt idx="187">
                  <c:v>0.11482968103361091</c:v>
                </c:pt>
                <c:pt idx="188">
                  <c:v>0.11272810101761417</c:v>
                </c:pt>
                <c:pt idx="189">
                  <c:v>0.10421507383827468</c:v>
                </c:pt>
                <c:pt idx="190">
                  <c:v>0.10536788103943046</c:v>
                </c:pt>
                <c:pt idx="191">
                  <c:v>0.10462713779507712</c:v>
                </c:pt>
                <c:pt idx="192">
                  <c:v>0.10394678680467014</c:v>
                </c:pt>
                <c:pt idx="193">
                  <c:v>0.10708375864834352</c:v>
                </c:pt>
                <c:pt idx="194">
                  <c:v>0.10742956094429061</c:v>
                </c:pt>
                <c:pt idx="195">
                  <c:v>0.12633448371100262</c:v>
                </c:pt>
                <c:pt idx="196">
                  <c:v>0.12972581069444264</c:v>
                </c:pt>
                <c:pt idx="197">
                  <c:v>0.16008017306243816</c:v>
                </c:pt>
                <c:pt idx="198">
                  <c:v>0.16149663729573968</c:v>
                </c:pt>
                <c:pt idx="199">
                  <c:v>0.16522546311391101</c:v>
                </c:pt>
                <c:pt idx="200">
                  <c:v>0.15505459168214314</c:v>
                </c:pt>
                <c:pt idx="201">
                  <c:v>0.17362121709050518</c:v>
                </c:pt>
                <c:pt idx="202">
                  <c:v>0.1740010581124585</c:v>
                </c:pt>
                <c:pt idx="203">
                  <c:v>0.17342399742575779</c:v>
                </c:pt>
                <c:pt idx="204">
                  <c:v>0.17275346105823933</c:v>
                </c:pt>
                <c:pt idx="205">
                  <c:v>0.17289383541957748</c:v>
                </c:pt>
                <c:pt idx="206">
                  <c:v>0.16680714427625479</c:v>
                </c:pt>
                <c:pt idx="207">
                  <c:v>0.16648615139592737</c:v>
                </c:pt>
                <c:pt idx="208">
                  <c:v>0.16672709679418554</c:v>
                </c:pt>
                <c:pt idx="209">
                  <c:v>0.1667699797669662</c:v>
                </c:pt>
                <c:pt idx="210">
                  <c:v>0.16952564321029287</c:v>
                </c:pt>
                <c:pt idx="211">
                  <c:v>0.16813785972027073</c:v>
                </c:pt>
                <c:pt idx="212">
                  <c:v>0.16682277670721335</c:v>
                </c:pt>
                <c:pt idx="213">
                  <c:v>0.17001762749656874</c:v>
                </c:pt>
                <c:pt idx="214">
                  <c:v>0.16950223702173703</c:v>
                </c:pt>
                <c:pt idx="215">
                  <c:v>0.17247388607056041</c:v>
                </c:pt>
                <c:pt idx="216">
                  <c:v>0.16177915795000714</c:v>
                </c:pt>
                <c:pt idx="217">
                  <c:v>0.15869409002721591</c:v>
                </c:pt>
                <c:pt idx="218">
                  <c:v>0.1193451355983766</c:v>
                </c:pt>
                <c:pt idx="219">
                  <c:v>0.11904973712636339</c:v>
                </c:pt>
                <c:pt idx="220">
                  <c:v>0.11648765824028848</c:v>
                </c:pt>
                <c:pt idx="221">
                  <c:v>0.11721744850924061</c:v>
                </c:pt>
                <c:pt idx="222">
                  <c:v>9.5420252095910499E-2</c:v>
                </c:pt>
                <c:pt idx="223">
                  <c:v>9.4871858013348714E-2</c:v>
                </c:pt>
                <c:pt idx="224">
                  <c:v>9.4664145379896342E-2</c:v>
                </c:pt>
                <c:pt idx="225">
                  <c:v>8.980959138584596E-2</c:v>
                </c:pt>
                <c:pt idx="226">
                  <c:v>0.10535145192475706</c:v>
                </c:pt>
                <c:pt idx="227">
                  <c:v>0.10638360996551377</c:v>
                </c:pt>
                <c:pt idx="228">
                  <c:v>0.11361668721387483</c:v>
                </c:pt>
                <c:pt idx="229">
                  <c:v>0.11313366935803087</c:v>
                </c:pt>
                <c:pt idx="230">
                  <c:v>0.12201188444103807</c:v>
                </c:pt>
                <c:pt idx="231">
                  <c:v>0.11755499092726422</c:v>
                </c:pt>
                <c:pt idx="232">
                  <c:v>0.11628442206639963</c:v>
                </c:pt>
                <c:pt idx="233">
                  <c:v>0.11860543670391843</c:v>
                </c:pt>
                <c:pt idx="234">
                  <c:v>0.11844276622042742</c:v>
                </c:pt>
                <c:pt idx="235">
                  <c:v>0.11780489928651516</c:v>
                </c:pt>
                <c:pt idx="236">
                  <c:v>0.11239370672015976</c:v>
                </c:pt>
                <c:pt idx="237">
                  <c:v>0.11284140267648994</c:v>
                </c:pt>
                <c:pt idx="238">
                  <c:v>0.1118458555424805</c:v>
                </c:pt>
                <c:pt idx="239">
                  <c:v>0.11006693709331936</c:v>
                </c:pt>
                <c:pt idx="240">
                  <c:v>0.11010850156367481</c:v>
                </c:pt>
                <c:pt idx="241">
                  <c:v>0.11007243023214947</c:v>
                </c:pt>
                <c:pt idx="242">
                  <c:v>0.12577563237468076</c:v>
                </c:pt>
                <c:pt idx="243">
                  <c:v>0.12132364059880719</c:v>
                </c:pt>
                <c:pt idx="244">
                  <c:v>0.12587433216846544</c:v>
                </c:pt>
                <c:pt idx="245">
                  <c:v>0.12857435458205155</c:v>
                </c:pt>
                <c:pt idx="246">
                  <c:v>0.12936152095551678</c:v>
                </c:pt>
                <c:pt idx="247">
                  <c:v>0.11556670548004437</c:v>
                </c:pt>
                <c:pt idx="248">
                  <c:v>0.11390043896334597</c:v>
                </c:pt>
                <c:pt idx="249">
                  <c:v>0.11021139800708298</c:v>
                </c:pt>
                <c:pt idx="250">
                  <c:v>0.11014558271221508</c:v>
                </c:pt>
                <c:pt idx="251">
                  <c:v>0.10040871887163942</c:v>
                </c:pt>
                <c:pt idx="252">
                  <c:v>0.10032196422193188</c:v>
                </c:pt>
                <c:pt idx="253">
                  <c:v>9.9940158869699799E-2</c:v>
                </c:pt>
                <c:pt idx="254">
                  <c:v>9.7786145133379299E-2</c:v>
                </c:pt>
                <c:pt idx="255">
                  <c:v>0.1007598224216182</c:v>
                </c:pt>
                <c:pt idx="256">
                  <c:v>0.10505822971665622</c:v>
                </c:pt>
                <c:pt idx="257">
                  <c:v>0.10501364533731204</c:v>
                </c:pt>
                <c:pt idx="258">
                  <c:v>0.1048673741584782</c:v>
                </c:pt>
                <c:pt idx="259">
                  <c:v>0.10827972106939181</c:v>
                </c:pt>
                <c:pt idx="260">
                  <c:v>0.10995715114717058</c:v>
                </c:pt>
                <c:pt idx="261">
                  <c:v>0.11191184067819807</c:v>
                </c:pt>
                <c:pt idx="262">
                  <c:v>0.11224477895097119</c:v>
                </c:pt>
                <c:pt idx="263">
                  <c:v>9.0410783091481886E-2</c:v>
                </c:pt>
                <c:pt idx="264">
                  <c:v>9.3041682186249586E-2</c:v>
                </c:pt>
                <c:pt idx="265">
                  <c:v>8.4667619916917972E-2</c:v>
                </c:pt>
                <c:pt idx="266">
                  <c:v>8.3912720767402055E-2</c:v>
                </c:pt>
                <c:pt idx="267">
                  <c:v>9.0107720846673567E-2</c:v>
                </c:pt>
                <c:pt idx="268">
                  <c:v>8.2973842364740993E-2</c:v>
                </c:pt>
                <c:pt idx="269">
                  <c:v>8.3286750570880433E-2</c:v>
                </c:pt>
                <c:pt idx="270">
                  <c:v>8.1906096909213036E-2</c:v>
                </c:pt>
                <c:pt idx="271">
                  <c:v>8.0500427839122327E-2</c:v>
                </c:pt>
                <c:pt idx="272">
                  <c:v>8.2334430134806305E-2</c:v>
                </c:pt>
                <c:pt idx="273">
                  <c:v>8.6698268347906893E-2</c:v>
                </c:pt>
                <c:pt idx="274">
                  <c:v>8.9755075741986518E-2</c:v>
                </c:pt>
                <c:pt idx="275">
                  <c:v>8.8395144591837324E-2</c:v>
                </c:pt>
                <c:pt idx="276">
                  <c:v>8.4183300037394992E-2</c:v>
                </c:pt>
                <c:pt idx="277">
                  <c:v>8.3264754488765538E-2</c:v>
                </c:pt>
                <c:pt idx="278">
                  <c:v>8.2041672672781715E-2</c:v>
                </c:pt>
                <c:pt idx="279">
                  <c:v>8.2257761709148974E-2</c:v>
                </c:pt>
                <c:pt idx="280">
                  <c:v>8.1735572399297435E-2</c:v>
                </c:pt>
                <c:pt idx="281">
                  <c:v>9.1220936494154845E-2</c:v>
                </c:pt>
                <c:pt idx="282">
                  <c:v>8.9902859934211168E-2</c:v>
                </c:pt>
                <c:pt idx="283">
                  <c:v>9.0283705991154858E-2</c:v>
                </c:pt>
                <c:pt idx="284">
                  <c:v>9.0757692914849322E-2</c:v>
                </c:pt>
                <c:pt idx="285">
                  <c:v>9.2045841491844721E-2</c:v>
                </c:pt>
                <c:pt idx="286">
                  <c:v>8.987087336306164E-2</c:v>
                </c:pt>
                <c:pt idx="287">
                  <c:v>9.0539331024776876E-2</c:v>
                </c:pt>
                <c:pt idx="288">
                  <c:v>8.2691299668162799E-2</c:v>
                </c:pt>
                <c:pt idx="289">
                  <c:v>8.4288278483096266E-2</c:v>
                </c:pt>
                <c:pt idx="290">
                  <c:v>8.3966906399486521E-2</c:v>
                </c:pt>
                <c:pt idx="291">
                  <c:v>8.8374153732452304E-2</c:v>
                </c:pt>
                <c:pt idx="292">
                  <c:v>8.8341462308993174E-2</c:v>
                </c:pt>
                <c:pt idx="293">
                  <c:v>8.9097492425371225E-2</c:v>
                </c:pt>
                <c:pt idx="294">
                  <c:v>8.991367009593923E-2</c:v>
                </c:pt>
                <c:pt idx="295">
                  <c:v>0.12113161561044936</c:v>
                </c:pt>
                <c:pt idx="296">
                  <c:v>0.12095113030945465</c:v>
                </c:pt>
                <c:pt idx="297">
                  <c:v>0.12083974959874928</c:v>
                </c:pt>
                <c:pt idx="298">
                  <c:v>0.1208501227334627</c:v>
                </c:pt>
                <c:pt idx="299">
                  <c:v>0.12173734840131503</c:v>
                </c:pt>
                <c:pt idx="300">
                  <c:v>0.12158111924560679</c:v>
                </c:pt>
                <c:pt idx="301">
                  <c:v>0.12052346127020609</c:v>
                </c:pt>
                <c:pt idx="302">
                  <c:v>0.11169980489900373</c:v>
                </c:pt>
                <c:pt idx="303">
                  <c:v>0.11173826018703917</c:v>
                </c:pt>
                <c:pt idx="304">
                  <c:v>0.11583123994158677</c:v>
                </c:pt>
                <c:pt idx="305">
                  <c:v>0.1165789913551961</c:v>
                </c:pt>
                <c:pt idx="306">
                  <c:v>0.11699815619676895</c:v>
                </c:pt>
                <c:pt idx="307">
                  <c:v>0.11849792940882999</c:v>
                </c:pt>
                <c:pt idx="308">
                  <c:v>0.12043062447593413</c:v>
                </c:pt>
                <c:pt idx="309">
                  <c:v>0.12451239121207315</c:v>
                </c:pt>
                <c:pt idx="310">
                  <c:v>0.12354233164986962</c:v>
                </c:pt>
                <c:pt idx="311">
                  <c:v>0.1235616437334236</c:v>
                </c:pt>
                <c:pt idx="312">
                  <c:v>0.12171668942766344</c:v>
                </c:pt>
                <c:pt idx="313">
                  <c:v>0.12240440746545203</c:v>
                </c:pt>
                <c:pt idx="314">
                  <c:v>0.1190540895607245</c:v>
                </c:pt>
                <c:pt idx="315">
                  <c:v>0.11564095348110746</c:v>
                </c:pt>
                <c:pt idx="316">
                  <c:v>7.5239938807060744E-2</c:v>
                </c:pt>
                <c:pt idx="317">
                  <c:v>7.4730923259363632E-2</c:v>
                </c:pt>
                <c:pt idx="318">
                  <c:v>7.572011658906784E-2</c:v>
                </c:pt>
                <c:pt idx="319">
                  <c:v>7.55077431267452E-2</c:v>
                </c:pt>
                <c:pt idx="320">
                  <c:v>7.5509176824313198E-2</c:v>
                </c:pt>
                <c:pt idx="321">
                  <c:v>7.8150468467513737E-2</c:v>
                </c:pt>
                <c:pt idx="322">
                  <c:v>7.8794217038996875E-2</c:v>
                </c:pt>
                <c:pt idx="323">
                  <c:v>8.218133329999866E-2</c:v>
                </c:pt>
                <c:pt idx="324">
                  <c:v>8.2464455494073191E-2</c:v>
                </c:pt>
                <c:pt idx="325">
                  <c:v>7.7499368338832392E-2</c:v>
                </c:pt>
                <c:pt idx="326">
                  <c:v>7.8436863355604375E-2</c:v>
                </c:pt>
                <c:pt idx="327">
                  <c:v>7.6841034504575856E-2</c:v>
                </c:pt>
                <c:pt idx="328">
                  <c:v>9.1186818260921065E-2</c:v>
                </c:pt>
                <c:pt idx="329">
                  <c:v>0.10125780065048258</c:v>
                </c:pt>
                <c:pt idx="330">
                  <c:v>0.10662461610041096</c:v>
                </c:pt>
                <c:pt idx="331">
                  <c:v>0.1066252280247626</c:v>
                </c:pt>
                <c:pt idx="332">
                  <c:v>0.10594840935510239</c:v>
                </c:pt>
                <c:pt idx="333">
                  <c:v>0.10304764256165178</c:v>
                </c:pt>
                <c:pt idx="334">
                  <c:v>0.10351754214327509</c:v>
                </c:pt>
                <c:pt idx="335">
                  <c:v>0.1039930909690837</c:v>
                </c:pt>
                <c:pt idx="336">
                  <c:v>0.10480456407402594</c:v>
                </c:pt>
                <c:pt idx="337">
                  <c:v>0.10467148202758128</c:v>
                </c:pt>
                <c:pt idx="338">
                  <c:v>0.104647598346047</c:v>
                </c:pt>
                <c:pt idx="339">
                  <c:v>0.10240312619596849</c:v>
                </c:pt>
                <c:pt idx="340">
                  <c:v>0.10089870174059699</c:v>
                </c:pt>
                <c:pt idx="341">
                  <c:v>0.10419185133773047</c:v>
                </c:pt>
                <c:pt idx="342">
                  <c:v>0.10416256266504274</c:v>
                </c:pt>
                <c:pt idx="343">
                  <c:v>0.12412444494805362</c:v>
                </c:pt>
                <c:pt idx="344">
                  <c:v>0.12075420513912473</c:v>
                </c:pt>
                <c:pt idx="345">
                  <c:v>0.12086907980772567</c:v>
                </c:pt>
                <c:pt idx="346">
                  <c:v>0.11765948287155967</c:v>
                </c:pt>
                <c:pt idx="347">
                  <c:v>0.11335589604092523</c:v>
                </c:pt>
                <c:pt idx="348">
                  <c:v>0.11376031950881955</c:v>
                </c:pt>
                <c:pt idx="349">
                  <c:v>0.10403833358804093</c:v>
                </c:pt>
                <c:pt idx="350">
                  <c:v>9.3041897435866119E-2</c:v>
                </c:pt>
                <c:pt idx="351">
                  <c:v>9.3657063461716275E-2</c:v>
                </c:pt>
                <c:pt idx="352">
                  <c:v>9.3761940676871644E-2</c:v>
                </c:pt>
                <c:pt idx="353">
                  <c:v>9.2349996909315502E-2</c:v>
                </c:pt>
                <c:pt idx="354">
                  <c:v>9.3284578362873113E-2</c:v>
                </c:pt>
                <c:pt idx="355">
                  <c:v>9.2747568393982613E-2</c:v>
                </c:pt>
                <c:pt idx="356">
                  <c:v>9.6574030611052616E-2</c:v>
                </c:pt>
                <c:pt idx="357">
                  <c:v>9.4173392318057159E-2</c:v>
                </c:pt>
                <c:pt idx="358">
                  <c:v>9.8784289896709301E-2</c:v>
                </c:pt>
                <c:pt idx="359">
                  <c:v>9.8034023391163613E-2</c:v>
                </c:pt>
                <c:pt idx="360">
                  <c:v>0.10245123300076572</c:v>
                </c:pt>
                <c:pt idx="361">
                  <c:v>0.10115246816293276</c:v>
                </c:pt>
                <c:pt idx="362">
                  <c:v>0.10566446010362263</c:v>
                </c:pt>
                <c:pt idx="363">
                  <c:v>0.1038366866703582</c:v>
                </c:pt>
                <c:pt idx="364">
                  <c:v>8.7256733347894355E-2</c:v>
                </c:pt>
                <c:pt idx="365">
                  <c:v>9.2001590167634539E-2</c:v>
                </c:pt>
                <c:pt idx="366">
                  <c:v>0.10973351736499661</c:v>
                </c:pt>
                <c:pt idx="367">
                  <c:v>0.11053661194664291</c:v>
                </c:pt>
                <c:pt idx="368">
                  <c:v>0.1190408825857099</c:v>
                </c:pt>
                <c:pt idx="369">
                  <c:v>0.11964662802125205</c:v>
                </c:pt>
                <c:pt idx="370">
                  <c:v>0.12056775073472167</c:v>
                </c:pt>
                <c:pt idx="371">
                  <c:v>0.12312230198430915</c:v>
                </c:pt>
                <c:pt idx="372">
                  <c:v>0.11695959303963085</c:v>
                </c:pt>
                <c:pt idx="373">
                  <c:v>0.11896980978017443</c:v>
                </c:pt>
                <c:pt idx="374">
                  <c:v>0.12193677612140857</c:v>
                </c:pt>
                <c:pt idx="375">
                  <c:v>0.12164145787113526</c:v>
                </c:pt>
                <c:pt idx="376">
                  <c:v>0.12936313127183258</c:v>
                </c:pt>
                <c:pt idx="377">
                  <c:v>0.12704954095137788</c:v>
                </c:pt>
                <c:pt idx="378">
                  <c:v>0.12709773753912892</c:v>
                </c:pt>
                <c:pt idx="379">
                  <c:v>0.12404250840754034</c:v>
                </c:pt>
                <c:pt idx="380">
                  <c:v>0.12620397056944815</c:v>
                </c:pt>
                <c:pt idx="381">
                  <c:v>0.12286564269455046</c:v>
                </c:pt>
                <c:pt idx="382">
                  <c:v>0.15356184137418133</c:v>
                </c:pt>
                <c:pt idx="383">
                  <c:v>0.16054367385080642</c:v>
                </c:pt>
                <c:pt idx="384">
                  <c:v>0.1609495800384074</c:v>
                </c:pt>
                <c:pt idx="385">
                  <c:v>0.16292407868812109</c:v>
                </c:pt>
                <c:pt idx="386">
                  <c:v>0.15998205911577584</c:v>
                </c:pt>
                <c:pt idx="387">
                  <c:v>0.15481671829093441</c:v>
                </c:pt>
                <c:pt idx="388">
                  <c:v>0.15395062782307684</c:v>
                </c:pt>
                <c:pt idx="389">
                  <c:v>0.14687465977560724</c:v>
                </c:pt>
                <c:pt idx="390">
                  <c:v>0.14781139886442912</c:v>
                </c:pt>
                <c:pt idx="391">
                  <c:v>0.15015079440409468</c:v>
                </c:pt>
                <c:pt idx="392">
                  <c:v>0.14940001311418988</c:v>
                </c:pt>
                <c:pt idx="393">
                  <c:v>0.14934550148691536</c:v>
                </c:pt>
                <c:pt idx="394">
                  <c:v>0.15099299226729776</c:v>
                </c:pt>
                <c:pt idx="395">
                  <c:v>0.14861424720867675</c:v>
                </c:pt>
                <c:pt idx="396">
                  <c:v>0.14762596419140769</c:v>
                </c:pt>
                <c:pt idx="397">
                  <c:v>0.14484082664007436</c:v>
                </c:pt>
                <c:pt idx="398">
                  <c:v>0.14660795199295751</c:v>
                </c:pt>
                <c:pt idx="399">
                  <c:v>0.14686379051823564</c:v>
                </c:pt>
                <c:pt idx="400">
                  <c:v>0.14682959037398347</c:v>
                </c:pt>
                <c:pt idx="401">
                  <c:v>0.14384035804683393</c:v>
                </c:pt>
                <c:pt idx="402">
                  <c:v>0.14406031062124533</c:v>
                </c:pt>
                <c:pt idx="403">
                  <c:v>0.10973410682510544</c:v>
                </c:pt>
                <c:pt idx="404">
                  <c:v>8.326082451748347E-2</c:v>
                </c:pt>
                <c:pt idx="405">
                  <c:v>7.9501726143839588E-2</c:v>
                </c:pt>
                <c:pt idx="406">
                  <c:v>6.6446862302512649E-2</c:v>
                </c:pt>
                <c:pt idx="407">
                  <c:v>6.9231998854680982E-2</c:v>
                </c:pt>
                <c:pt idx="408">
                  <c:v>6.7991796886652064E-2</c:v>
                </c:pt>
                <c:pt idx="409">
                  <c:v>7.0265182148477767E-2</c:v>
                </c:pt>
                <c:pt idx="410">
                  <c:v>7.0020061052992688E-2</c:v>
                </c:pt>
                <c:pt idx="411">
                  <c:v>6.8237447896222769E-2</c:v>
                </c:pt>
                <c:pt idx="412">
                  <c:v>6.9420491257819045E-2</c:v>
                </c:pt>
                <c:pt idx="413">
                  <c:v>7.0236807000573553E-2</c:v>
                </c:pt>
                <c:pt idx="414">
                  <c:v>7.0283164975241397E-2</c:v>
                </c:pt>
                <c:pt idx="415">
                  <c:v>6.0843806862562445E-2</c:v>
                </c:pt>
                <c:pt idx="416">
                  <c:v>6.085881143005778E-2</c:v>
                </c:pt>
                <c:pt idx="417">
                  <c:v>6.2079202148373362E-2</c:v>
                </c:pt>
                <c:pt idx="418">
                  <c:v>5.5945977000634722E-2</c:v>
                </c:pt>
                <c:pt idx="419">
                  <c:v>5.3731712464132539E-2</c:v>
                </c:pt>
                <c:pt idx="420">
                  <c:v>5.3879117095503179E-2</c:v>
                </c:pt>
                <c:pt idx="421">
                  <c:v>6.213283234455004E-2</c:v>
                </c:pt>
                <c:pt idx="422">
                  <c:v>6.3848535500322448E-2</c:v>
                </c:pt>
                <c:pt idx="423">
                  <c:v>6.2764435096793345E-2</c:v>
                </c:pt>
                <c:pt idx="424">
                  <c:v>6.0276927007774608E-2</c:v>
                </c:pt>
                <c:pt idx="425">
                  <c:v>6.1937157767035116E-2</c:v>
                </c:pt>
                <c:pt idx="426">
                  <c:v>6.3063715208133794E-2</c:v>
                </c:pt>
                <c:pt idx="427">
                  <c:v>6.3747355275208972E-2</c:v>
                </c:pt>
                <c:pt idx="428">
                  <c:v>6.2668997899756954E-2</c:v>
                </c:pt>
                <c:pt idx="429">
                  <c:v>6.2194264196521985E-2</c:v>
                </c:pt>
                <c:pt idx="430">
                  <c:v>7.2141556292815157E-2</c:v>
                </c:pt>
                <c:pt idx="431">
                  <c:v>7.1077847242272535E-2</c:v>
                </c:pt>
                <c:pt idx="432">
                  <c:v>7.6012218397475906E-2</c:v>
                </c:pt>
                <c:pt idx="433">
                  <c:v>7.2092931441315913E-2</c:v>
                </c:pt>
                <c:pt idx="434">
                  <c:v>7.1744632167498282E-2</c:v>
                </c:pt>
                <c:pt idx="435">
                  <c:v>7.2603400482365521E-2</c:v>
                </c:pt>
                <c:pt idx="436">
                  <c:v>7.253237517500713E-2</c:v>
                </c:pt>
                <c:pt idx="437">
                  <c:v>7.6789081766059447E-2</c:v>
                </c:pt>
                <c:pt idx="438">
                  <c:v>7.6591254469261197E-2</c:v>
                </c:pt>
                <c:pt idx="439">
                  <c:v>7.2448334358062833E-2</c:v>
                </c:pt>
                <c:pt idx="440">
                  <c:v>7.3913329025410521E-2</c:v>
                </c:pt>
                <c:pt idx="441">
                  <c:v>7.4105650184906877E-2</c:v>
                </c:pt>
                <c:pt idx="442">
                  <c:v>7.0954582383012013E-2</c:v>
                </c:pt>
                <c:pt idx="443">
                  <c:v>7.1281591910438452E-2</c:v>
                </c:pt>
                <c:pt idx="444">
                  <c:v>7.1157587060432098E-2</c:v>
                </c:pt>
                <c:pt idx="445">
                  <c:v>7.094211569497505E-2</c:v>
                </c:pt>
                <c:pt idx="446">
                  <c:v>7.0272435665320071E-2</c:v>
                </c:pt>
                <c:pt idx="447">
                  <c:v>7.2117944296238606E-2</c:v>
                </c:pt>
                <c:pt idx="448">
                  <c:v>7.1242041616615265E-2</c:v>
                </c:pt>
                <c:pt idx="449">
                  <c:v>8.3980642207683573E-2</c:v>
                </c:pt>
                <c:pt idx="450">
                  <c:v>8.6622473161552804E-2</c:v>
                </c:pt>
                <c:pt idx="451">
                  <c:v>7.7215118446714123E-2</c:v>
                </c:pt>
                <c:pt idx="452">
                  <c:v>7.8405047553465737E-2</c:v>
                </c:pt>
                <c:pt idx="453">
                  <c:v>7.4969012327723711E-2</c:v>
                </c:pt>
                <c:pt idx="454">
                  <c:v>7.4952241692105084E-2</c:v>
                </c:pt>
                <c:pt idx="455">
                  <c:v>7.6902500516048855E-2</c:v>
                </c:pt>
                <c:pt idx="456">
                  <c:v>7.6497053116044281E-2</c:v>
                </c:pt>
                <c:pt idx="457">
                  <c:v>7.9831851828434608E-2</c:v>
                </c:pt>
                <c:pt idx="458">
                  <c:v>7.7533387023560871E-2</c:v>
                </c:pt>
                <c:pt idx="459">
                  <c:v>7.5140774375685435E-2</c:v>
                </c:pt>
                <c:pt idx="460">
                  <c:v>7.5341662285029878E-2</c:v>
                </c:pt>
                <c:pt idx="461">
                  <c:v>9.5957777867368879E-2</c:v>
                </c:pt>
                <c:pt idx="462">
                  <c:v>9.5743334132491809E-2</c:v>
                </c:pt>
                <c:pt idx="463">
                  <c:v>9.5393429138928121E-2</c:v>
                </c:pt>
                <c:pt idx="464">
                  <c:v>0.11209210133932199</c:v>
                </c:pt>
                <c:pt idx="465">
                  <c:v>0.11389890453460785</c:v>
                </c:pt>
                <c:pt idx="466">
                  <c:v>0.11458225627587305</c:v>
                </c:pt>
                <c:pt idx="467">
                  <c:v>0.11761342350092015</c:v>
                </c:pt>
                <c:pt idx="468">
                  <c:v>0.11749289532975885</c:v>
                </c:pt>
                <c:pt idx="469">
                  <c:v>0.118819907655308</c:v>
                </c:pt>
                <c:pt idx="470">
                  <c:v>0.10809110291995871</c:v>
                </c:pt>
                <c:pt idx="471">
                  <c:v>0.10474427763661276</c:v>
                </c:pt>
                <c:pt idx="472">
                  <c:v>0.1086931715257337</c:v>
                </c:pt>
                <c:pt idx="473">
                  <c:v>0.10659491156435055</c:v>
                </c:pt>
                <c:pt idx="474">
                  <c:v>0.10590054212867821</c:v>
                </c:pt>
                <c:pt idx="475">
                  <c:v>0.107148555909742</c:v>
                </c:pt>
                <c:pt idx="476">
                  <c:v>0.10952705665495005</c:v>
                </c:pt>
                <c:pt idx="477">
                  <c:v>0.11662043712677655</c:v>
                </c:pt>
                <c:pt idx="478">
                  <c:v>0.11465635456961654</c:v>
                </c:pt>
                <c:pt idx="479">
                  <c:v>0.11460276975568841</c:v>
                </c:pt>
                <c:pt idx="480">
                  <c:v>0.12526288812753383</c:v>
                </c:pt>
                <c:pt idx="481">
                  <c:v>0.12201481160637977</c:v>
                </c:pt>
                <c:pt idx="482">
                  <c:v>0.11324250879894725</c:v>
                </c:pt>
                <c:pt idx="483">
                  <c:v>0.16538250525434398</c:v>
                </c:pt>
                <c:pt idx="484">
                  <c:v>0.17811091773440443</c:v>
                </c:pt>
                <c:pt idx="485">
                  <c:v>0.17891209345190709</c:v>
                </c:pt>
                <c:pt idx="486">
                  <c:v>0.1797959028368088</c:v>
                </c:pt>
                <c:pt idx="487">
                  <c:v>0.17971637251233588</c:v>
                </c:pt>
                <c:pt idx="488">
                  <c:v>0.17702483988455647</c:v>
                </c:pt>
                <c:pt idx="489">
                  <c:v>0.18189206981895256</c:v>
                </c:pt>
                <c:pt idx="490">
                  <c:v>0.18740224698188621</c:v>
                </c:pt>
                <c:pt idx="491">
                  <c:v>0.18806578055451498</c:v>
                </c:pt>
                <c:pt idx="492">
                  <c:v>0.1862187904811187</c:v>
                </c:pt>
                <c:pt idx="493">
                  <c:v>0.1850290089239022</c:v>
                </c:pt>
                <c:pt idx="494">
                  <c:v>0.18501161814495062</c:v>
                </c:pt>
                <c:pt idx="495">
                  <c:v>0.18414497839280319</c:v>
                </c:pt>
                <c:pt idx="496">
                  <c:v>0.18102971855659744</c:v>
                </c:pt>
                <c:pt idx="497">
                  <c:v>0.18087227644204709</c:v>
                </c:pt>
                <c:pt idx="498">
                  <c:v>0.17876424381010006</c:v>
                </c:pt>
                <c:pt idx="499">
                  <c:v>0.1785899612336305</c:v>
                </c:pt>
                <c:pt idx="500">
                  <c:v>0.18107874323300868</c:v>
                </c:pt>
                <c:pt idx="501">
                  <c:v>0.1686254555087513</c:v>
                </c:pt>
                <c:pt idx="502">
                  <c:v>0.1665969882881399</c:v>
                </c:pt>
                <c:pt idx="503">
                  <c:v>0.17913710895696217</c:v>
                </c:pt>
                <c:pt idx="504">
                  <c:v>0.14365032797278793</c:v>
                </c:pt>
                <c:pt idx="505">
                  <c:v>0.13135250093466322</c:v>
                </c:pt>
                <c:pt idx="506">
                  <c:v>0.11715130492958908</c:v>
                </c:pt>
                <c:pt idx="507">
                  <c:v>0.14864941427321696</c:v>
                </c:pt>
                <c:pt idx="508">
                  <c:v>0.1486985196370435</c:v>
                </c:pt>
                <c:pt idx="509">
                  <c:v>0.19073427270304288</c:v>
                </c:pt>
                <c:pt idx="510">
                  <c:v>0.23835879912408595</c:v>
                </c:pt>
                <c:pt idx="511">
                  <c:v>0.23406145236832099</c:v>
                </c:pt>
                <c:pt idx="512">
                  <c:v>0.23420634189778386</c:v>
                </c:pt>
                <c:pt idx="513">
                  <c:v>0.2381516364703021</c:v>
                </c:pt>
                <c:pt idx="514">
                  <c:v>0.23886416441786529</c:v>
                </c:pt>
                <c:pt idx="515">
                  <c:v>0.24209890355126698</c:v>
                </c:pt>
                <c:pt idx="516">
                  <c:v>0.24654879466603499</c:v>
                </c:pt>
                <c:pt idx="517">
                  <c:v>0.25053225080935593</c:v>
                </c:pt>
                <c:pt idx="518">
                  <c:v>0.25032700659874096</c:v>
                </c:pt>
                <c:pt idx="519">
                  <c:v>0.255923732996236</c:v>
                </c:pt>
                <c:pt idx="520">
                  <c:v>0.25618956548299082</c:v>
                </c:pt>
                <c:pt idx="521">
                  <c:v>0.25342456408014957</c:v>
                </c:pt>
                <c:pt idx="522">
                  <c:v>0.26855040270687397</c:v>
                </c:pt>
                <c:pt idx="523">
                  <c:v>0.26871564383093455</c:v>
                </c:pt>
                <c:pt idx="524">
                  <c:v>0.26196596953503609</c:v>
                </c:pt>
                <c:pt idx="525">
                  <c:v>0.2679412155896902</c:v>
                </c:pt>
                <c:pt idx="526">
                  <c:v>0.26858750058069009</c:v>
                </c:pt>
                <c:pt idx="527">
                  <c:v>0.2684596507080429</c:v>
                </c:pt>
                <c:pt idx="528">
                  <c:v>0.25146099509956343</c:v>
                </c:pt>
                <c:pt idx="529">
                  <c:v>0.25017387970203814</c:v>
                </c:pt>
                <c:pt idx="530">
                  <c:v>0.20689055113765542</c:v>
                </c:pt>
                <c:pt idx="531">
                  <c:v>0.16240004095009367</c:v>
                </c:pt>
                <c:pt idx="532">
                  <c:v>0.16265349205867566</c:v>
                </c:pt>
                <c:pt idx="533">
                  <c:v>0.15496322532744644</c:v>
                </c:pt>
                <c:pt idx="534">
                  <c:v>0.15298744841692777</c:v>
                </c:pt>
                <c:pt idx="535">
                  <c:v>0.15352299349908571</c:v>
                </c:pt>
                <c:pt idx="536">
                  <c:v>0.1399042956728109</c:v>
                </c:pt>
                <c:pt idx="537">
                  <c:v>0.13750534485749014</c:v>
                </c:pt>
                <c:pt idx="538">
                  <c:v>0.1361623896403813</c:v>
                </c:pt>
                <c:pt idx="539">
                  <c:v>0.13855576143445691</c:v>
                </c:pt>
                <c:pt idx="540">
                  <c:v>0.11778569708763384</c:v>
                </c:pt>
                <c:pt idx="541">
                  <c:v>0.1198691645874744</c:v>
                </c:pt>
                <c:pt idx="542">
                  <c:v>0.12026348467965045</c:v>
                </c:pt>
                <c:pt idx="543">
                  <c:v>0.10837009075795345</c:v>
                </c:pt>
                <c:pt idx="544">
                  <c:v>0.11598050091838996</c:v>
                </c:pt>
                <c:pt idx="545">
                  <c:v>0.12320774336573241</c:v>
                </c:pt>
                <c:pt idx="546">
                  <c:v>0.11350274319219224</c:v>
                </c:pt>
                <c:pt idx="547">
                  <c:v>0.10995960959732329</c:v>
                </c:pt>
                <c:pt idx="548">
                  <c:v>0.11331584461445963</c:v>
                </c:pt>
                <c:pt idx="549">
                  <c:v>0.11373806377391125</c:v>
                </c:pt>
                <c:pt idx="550">
                  <c:v>0.11666683188396394</c:v>
                </c:pt>
                <c:pt idx="551">
                  <c:v>0.11829233283060739</c:v>
                </c:pt>
                <c:pt idx="552">
                  <c:v>0.1182366722003116</c:v>
                </c:pt>
                <c:pt idx="553">
                  <c:v>0.11740776495812455</c:v>
                </c:pt>
                <c:pt idx="554">
                  <c:v>0.11903496750962225</c:v>
                </c:pt>
                <c:pt idx="555">
                  <c:v>0.14942219117681779</c:v>
                </c:pt>
                <c:pt idx="556">
                  <c:v>0.14917269028760646</c:v>
                </c:pt>
                <c:pt idx="557">
                  <c:v>0.1475435293531312</c:v>
                </c:pt>
                <c:pt idx="558">
                  <c:v>0.14691880241337996</c:v>
                </c:pt>
                <c:pt idx="559">
                  <c:v>0.14645629788457123</c:v>
                </c:pt>
                <c:pt idx="560">
                  <c:v>0.14270586888830927</c:v>
                </c:pt>
                <c:pt idx="561">
                  <c:v>0.13920082813864459</c:v>
                </c:pt>
                <c:pt idx="562">
                  <c:v>0.13570621847373185</c:v>
                </c:pt>
                <c:pt idx="563">
                  <c:v>0.13574677287542899</c:v>
                </c:pt>
                <c:pt idx="564">
                  <c:v>0.13589551452749599</c:v>
                </c:pt>
                <c:pt idx="565">
                  <c:v>0.13338434123843554</c:v>
                </c:pt>
                <c:pt idx="566">
                  <c:v>0.12781756276718031</c:v>
                </c:pt>
                <c:pt idx="567">
                  <c:v>0.12649907507790872</c:v>
                </c:pt>
                <c:pt idx="568">
                  <c:v>0.12790991665222487</c:v>
                </c:pt>
                <c:pt idx="569">
                  <c:v>0.12953834350872745</c:v>
                </c:pt>
                <c:pt idx="570">
                  <c:v>0.12236883570069694</c:v>
                </c:pt>
                <c:pt idx="571">
                  <c:v>0.11893175726807446</c:v>
                </c:pt>
                <c:pt idx="572">
                  <c:v>0.11573628656879627</c:v>
                </c:pt>
                <c:pt idx="573">
                  <c:v>0.11615151032253868</c:v>
                </c:pt>
                <c:pt idx="574">
                  <c:v>0.12454808012052176</c:v>
                </c:pt>
                <c:pt idx="575">
                  <c:v>0.12357865727039684</c:v>
                </c:pt>
                <c:pt idx="576">
                  <c:v>8.4714718035418385E-2</c:v>
                </c:pt>
                <c:pt idx="577">
                  <c:v>8.3190490724304247E-2</c:v>
                </c:pt>
                <c:pt idx="578">
                  <c:v>8.3192880522465984E-2</c:v>
                </c:pt>
                <c:pt idx="579">
                  <c:v>8.258176226424685E-2</c:v>
                </c:pt>
                <c:pt idx="580">
                  <c:v>8.4003526574576451E-2</c:v>
                </c:pt>
                <c:pt idx="581">
                  <c:v>8.3392218334117987E-2</c:v>
                </c:pt>
                <c:pt idx="582">
                  <c:v>0.10218769606649993</c:v>
                </c:pt>
                <c:pt idx="583">
                  <c:v>0.10242760095834953</c:v>
                </c:pt>
                <c:pt idx="584">
                  <c:v>0.10341613200727129</c:v>
                </c:pt>
                <c:pt idx="585">
                  <c:v>9.7816944609252734E-2</c:v>
                </c:pt>
                <c:pt idx="586">
                  <c:v>9.5712563116415308E-2</c:v>
                </c:pt>
                <c:pt idx="587">
                  <c:v>9.4361694007730451E-2</c:v>
                </c:pt>
                <c:pt idx="588">
                  <c:v>9.5759699679871607E-2</c:v>
                </c:pt>
                <c:pt idx="589">
                  <c:v>9.3424738877860902E-2</c:v>
                </c:pt>
                <c:pt idx="590">
                  <c:v>8.8107769254254037E-2</c:v>
                </c:pt>
                <c:pt idx="591">
                  <c:v>8.4869139442473054E-2</c:v>
                </c:pt>
                <c:pt idx="592">
                  <c:v>8.4281750518075696E-2</c:v>
                </c:pt>
                <c:pt idx="593">
                  <c:v>8.7042790319917004E-2</c:v>
                </c:pt>
                <c:pt idx="594">
                  <c:v>8.7403651601640889E-2</c:v>
                </c:pt>
                <c:pt idx="595">
                  <c:v>7.6413212660135149E-2</c:v>
                </c:pt>
                <c:pt idx="596">
                  <c:v>7.7925434114582998E-2</c:v>
                </c:pt>
                <c:pt idx="597">
                  <c:v>7.8387602318290062E-2</c:v>
                </c:pt>
                <c:pt idx="598">
                  <c:v>7.8449700530646774E-2</c:v>
                </c:pt>
                <c:pt idx="599">
                  <c:v>7.8201989579620587E-2</c:v>
                </c:pt>
                <c:pt idx="600">
                  <c:v>9.950213113234653E-2</c:v>
                </c:pt>
                <c:pt idx="601">
                  <c:v>0.10285831765489507</c:v>
                </c:pt>
                <c:pt idx="602">
                  <c:v>0.10542007434772876</c:v>
                </c:pt>
                <c:pt idx="603">
                  <c:v>8.7980389232566042E-2</c:v>
                </c:pt>
                <c:pt idx="604">
                  <c:v>8.7536637176728965E-2</c:v>
                </c:pt>
                <c:pt idx="605">
                  <c:v>8.6008065074923382E-2</c:v>
                </c:pt>
                <c:pt idx="606">
                  <c:v>8.5384273842782299E-2</c:v>
                </c:pt>
                <c:pt idx="607">
                  <c:v>8.4952540561469739E-2</c:v>
                </c:pt>
                <c:pt idx="608">
                  <c:v>8.961602250090224E-2</c:v>
                </c:pt>
                <c:pt idx="609">
                  <c:v>8.817114267845573E-2</c:v>
                </c:pt>
                <c:pt idx="610">
                  <c:v>8.8149022661639931E-2</c:v>
                </c:pt>
                <c:pt idx="611">
                  <c:v>8.8923980761368579E-2</c:v>
                </c:pt>
                <c:pt idx="612">
                  <c:v>8.9812919698721891E-2</c:v>
                </c:pt>
                <c:pt idx="613">
                  <c:v>8.7391643592057075E-2</c:v>
                </c:pt>
                <c:pt idx="614">
                  <c:v>9.0581913396309485E-2</c:v>
                </c:pt>
                <c:pt idx="615">
                  <c:v>9.0604951944756928E-2</c:v>
                </c:pt>
                <c:pt idx="616">
                  <c:v>9.0416099492372823E-2</c:v>
                </c:pt>
                <c:pt idx="617">
                  <c:v>8.9514005983480943E-2</c:v>
                </c:pt>
                <c:pt idx="618">
                  <c:v>8.8652708330115862E-2</c:v>
                </c:pt>
                <c:pt idx="619">
                  <c:v>9.441081624479794E-2</c:v>
                </c:pt>
                <c:pt idx="620">
                  <c:v>0.10021423972949134</c:v>
                </c:pt>
                <c:pt idx="621">
                  <c:v>7.9359907806449095E-2</c:v>
                </c:pt>
                <c:pt idx="622">
                  <c:v>7.5710171209661337E-2</c:v>
                </c:pt>
                <c:pt idx="623">
                  <c:v>7.845844429204972E-2</c:v>
                </c:pt>
                <c:pt idx="624">
                  <c:v>7.998621593724714E-2</c:v>
                </c:pt>
                <c:pt idx="625">
                  <c:v>8.0585333375907675E-2</c:v>
                </c:pt>
                <c:pt idx="626">
                  <c:v>8.0801703130512118E-2</c:v>
                </c:pt>
                <c:pt idx="627">
                  <c:v>8.0493857691116125E-2</c:v>
                </c:pt>
                <c:pt idx="628">
                  <c:v>8.2948208322500327E-2</c:v>
                </c:pt>
                <c:pt idx="629">
                  <c:v>7.9696106350036836E-2</c:v>
                </c:pt>
                <c:pt idx="630">
                  <c:v>7.8623868615251058E-2</c:v>
                </c:pt>
                <c:pt idx="631">
                  <c:v>7.8781972488077862E-2</c:v>
                </c:pt>
                <c:pt idx="632">
                  <c:v>8.2948997871505406E-2</c:v>
                </c:pt>
                <c:pt idx="633">
                  <c:v>8.2513720792568121E-2</c:v>
                </c:pt>
                <c:pt idx="634">
                  <c:v>9.3418726841714275E-2</c:v>
                </c:pt>
                <c:pt idx="635">
                  <c:v>9.1317377072079056E-2</c:v>
                </c:pt>
                <c:pt idx="636">
                  <c:v>9.0666005516560705E-2</c:v>
                </c:pt>
                <c:pt idx="637">
                  <c:v>9.2935141964809037E-2</c:v>
                </c:pt>
                <c:pt idx="638">
                  <c:v>9.1761128011097495E-2</c:v>
                </c:pt>
                <c:pt idx="639">
                  <c:v>0.10656384888716533</c:v>
                </c:pt>
                <c:pt idx="640">
                  <c:v>9.9669467115808083E-2</c:v>
                </c:pt>
                <c:pt idx="641">
                  <c:v>0.10096343311236376</c:v>
                </c:pt>
                <c:pt idx="642">
                  <c:v>0.10089743631612208</c:v>
                </c:pt>
                <c:pt idx="643">
                  <c:v>0.10092943274534527</c:v>
                </c:pt>
                <c:pt idx="644">
                  <c:v>9.6380088640527481E-2</c:v>
                </c:pt>
                <c:pt idx="645">
                  <c:v>9.4969552391836853E-2</c:v>
                </c:pt>
                <c:pt idx="646">
                  <c:v>9.5290895358597083E-2</c:v>
                </c:pt>
                <c:pt idx="647">
                  <c:v>9.6434727464144929E-2</c:v>
                </c:pt>
                <c:pt idx="648">
                  <c:v>9.4574519402389895E-2</c:v>
                </c:pt>
                <c:pt idx="649">
                  <c:v>9.4929777708966087E-2</c:v>
                </c:pt>
                <c:pt idx="650">
                  <c:v>9.6331643291919997E-2</c:v>
                </c:pt>
                <c:pt idx="651">
                  <c:v>9.6485443000654342E-2</c:v>
                </c:pt>
                <c:pt idx="652">
                  <c:v>9.6523362683602995E-2</c:v>
                </c:pt>
                <c:pt idx="653">
                  <c:v>8.9264567773704825E-2</c:v>
                </c:pt>
                <c:pt idx="654">
                  <c:v>9.0551925439474712E-2</c:v>
                </c:pt>
                <c:pt idx="655">
                  <c:v>7.5561028736475147E-2</c:v>
                </c:pt>
                <c:pt idx="656">
                  <c:v>7.3031069803774565E-2</c:v>
                </c:pt>
                <c:pt idx="657">
                  <c:v>7.287256351283207E-2</c:v>
                </c:pt>
                <c:pt idx="658">
                  <c:v>7.187677519980705E-2</c:v>
                </c:pt>
                <c:pt idx="659">
                  <c:v>7.0513216788569796E-2</c:v>
                </c:pt>
                <c:pt idx="660">
                  <c:v>5.2556385693727614E-2</c:v>
                </c:pt>
                <c:pt idx="661">
                  <c:v>5.3047295412496941E-2</c:v>
                </c:pt>
                <c:pt idx="662">
                  <c:v>4.525500128156594E-2</c:v>
                </c:pt>
                <c:pt idx="663">
                  <c:v>4.6472561629308511E-2</c:v>
                </c:pt>
                <c:pt idx="664">
                  <c:v>4.7811329171220551E-2</c:v>
                </c:pt>
                <c:pt idx="665">
                  <c:v>4.7957481866128603E-2</c:v>
                </c:pt>
                <c:pt idx="666">
                  <c:v>4.7980228303243055E-2</c:v>
                </c:pt>
                <c:pt idx="667">
                  <c:v>5.0399517064313469E-2</c:v>
                </c:pt>
                <c:pt idx="668">
                  <c:v>4.5303310612480927E-2</c:v>
                </c:pt>
                <c:pt idx="669">
                  <c:v>4.4796291779587077E-2</c:v>
                </c:pt>
                <c:pt idx="670">
                  <c:v>4.3816304095951261E-2</c:v>
                </c:pt>
                <c:pt idx="671">
                  <c:v>5.1022735353533306E-2</c:v>
                </c:pt>
                <c:pt idx="672">
                  <c:v>5.1095550622318374E-2</c:v>
                </c:pt>
                <c:pt idx="673">
                  <c:v>5.1107919991155708E-2</c:v>
                </c:pt>
                <c:pt idx="674">
                  <c:v>5.2151851127256843E-2</c:v>
                </c:pt>
                <c:pt idx="675">
                  <c:v>4.9261612667938742E-2</c:v>
                </c:pt>
                <c:pt idx="676">
                  <c:v>5.4695883474657078E-2</c:v>
                </c:pt>
                <c:pt idx="677">
                  <c:v>5.6533570908510952E-2</c:v>
                </c:pt>
                <c:pt idx="678">
                  <c:v>5.6543092047382712E-2</c:v>
                </c:pt>
                <c:pt idx="679">
                  <c:v>5.7295857213281946E-2</c:v>
                </c:pt>
                <c:pt idx="680">
                  <c:v>5.7941346874782883E-2</c:v>
                </c:pt>
                <c:pt idx="681">
                  <c:v>5.8670075667917571E-2</c:v>
                </c:pt>
                <c:pt idx="682">
                  <c:v>5.7598301165245509E-2</c:v>
                </c:pt>
                <c:pt idx="683">
                  <c:v>6.7732062646764971E-2</c:v>
                </c:pt>
                <c:pt idx="684">
                  <c:v>6.9329322298454246E-2</c:v>
                </c:pt>
                <c:pt idx="685">
                  <c:v>6.8773997696810404E-2</c:v>
                </c:pt>
                <c:pt idx="686">
                  <c:v>6.8763681655688441E-2</c:v>
                </c:pt>
                <c:pt idx="687">
                  <c:v>8.2386917014376268E-2</c:v>
                </c:pt>
                <c:pt idx="688">
                  <c:v>8.051736858944826E-2</c:v>
                </c:pt>
                <c:pt idx="689">
                  <c:v>8.4890648221769602E-2</c:v>
                </c:pt>
                <c:pt idx="690">
                  <c:v>9.3714980525955519E-2</c:v>
                </c:pt>
                <c:pt idx="691">
                  <c:v>9.4587385134721494E-2</c:v>
                </c:pt>
                <c:pt idx="692">
                  <c:v>9.9437311853202412E-2</c:v>
                </c:pt>
                <c:pt idx="693">
                  <c:v>9.8763277264704935E-2</c:v>
                </c:pt>
                <c:pt idx="694">
                  <c:v>9.9376712674937154E-2</c:v>
                </c:pt>
                <c:pt idx="695">
                  <c:v>0.10077109034981054</c:v>
                </c:pt>
                <c:pt idx="696">
                  <c:v>0.10121832694243765</c:v>
                </c:pt>
                <c:pt idx="697">
                  <c:v>9.4303213064484803E-2</c:v>
                </c:pt>
                <c:pt idx="698">
                  <c:v>9.4315118759203315E-2</c:v>
                </c:pt>
                <c:pt idx="699">
                  <c:v>9.4492698216332188E-2</c:v>
                </c:pt>
                <c:pt idx="700">
                  <c:v>9.4804369917023373E-2</c:v>
                </c:pt>
                <c:pt idx="701">
                  <c:v>9.7711302525771593E-2</c:v>
                </c:pt>
                <c:pt idx="702">
                  <c:v>0.1412959718425281</c:v>
                </c:pt>
                <c:pt idx="703">
                  <c:v>0.15639985669446077</c:v>
                </c:pt>
                <c:pt idx="704">
                  <c:v>0.15580097057778017</c:v>
                </c:pt>
                <c:pt idx="705">
                  <c:v>0.15847275103036898</c:v>
                </c:pt>
                <c:pt idx="706">
                  <c:v>0.16005105765853753</c:v>
                </c:pt>
                <c:pt idx="707">
                  <c:v>0.15930177036892779</c:v>
                </c:pt>
                <c:pt idx="708">
                  <c:v>0.15700200473420764</c:v>
                </c:pt>
                <c:pt idx="709">
                  <c:v>0.15691208090365405</c:v>
                </c:pt>
                <c:pt idx="710">
                  <c:v>0.15518622400959309</c:v>
                </c:pt>
                <c:pt idx="711">
                  <c:v>0.1524151595271987</c:v>
                </c:pt>
                <c:pt idx="712">
                  <c:v>0.15278468053820454</c:v>
                </c:pt>
                <c:pt idx="713">
                  <c:v>0.14806424425191536</c:v>
                </c:pt>
                <c:pt idx="714">
                  <c:v>0.14834319148473576</c:v>
                </c:pt>
                <c:pt idx="715">
                  <c:v>0.15809654403988538</c:v>
                </c:pt>
                <c:pt idx="716">
                  <c:v>0.15728860667667835</c:v>
                </c:pt>
                <c:pt idx="717">
                  <c:v>0.15971755884756145</c:v>
                </c:pt>
                <c:pt idx="718">
                  <c:v>0.15976768329336372</c:v>
                </c:pt>
                <c:pt idx="719">
                  <c:v>0.160152776762921</c:v>
                </c:pt>
                <c:pt idx="720">
                  <c:v>0.16137422905132659</c:v>
                </c:pt>
                <c:pt idx="721">
                  <c:v>0.16766086557820098</c:v>
                </c:pt>
                <c:pt idx="722">
                  <c:v>0.16881659714646172</c:v>
                </c:pt>
                <c:pt idx="723">
                  <c:v>0.13511920548980574</c:v>
                </c:pt>
                <c:pt idx="724">
                  <c:v>0.12108177111948625</c:v>
                </c:pt>
                <c:pt idx="725">
                  <c:v>0.1213664560781373</c:v>
                </c:pt>
                <c:pt idx="726">
                  <c:v>0.11947134881671691</c:v>
                </c:pt>
                <c:pt idx="727">
                  <c:v>0.11659820569768414</c:v>
                </c:pt>
                <c:pt idx="728">
                  <c:v>0.11705753975714886</c:v>
                </c:pt>
                <c:pt idx="729">
                  <c:v>0.11803065141591748</c:v>
                </c:pt>
                <c:pt idx="730">
                  <c:v>0.12009202645576375</c:v>
                </c:pt>
                <c:pt idx="731">
                  <c:v>0.11658020099820339</c:v>
                </c:pt>
                <c:pt idx="732">
                  <c:v>0.11853209186585124</c:v>
                </c:pt>
                <c:pt idx="733">
                  <c:v>0.11837886403065462</c:v>
                </c:pt>
                <c:pt idx="734">
                  <c:v>0.12144403667105735</c:v>
                </c:pt>
                <c:pt idx="735">
                  <c:v>0.12347418847290029</c:v>
                </c:pt>
                <c:pt idx="736">
                  <c:v>0.10879774165326737</c:v>
                </c:pt>
                <c:pt idx="737">
                  <c:v>0.11557737518198051</c:v>
                </c:pt>
                <c:pt idx="738">
                  <c:v>0.12468696909724132</c:v>
                </c:pt>
                <c:pt idx="739">
                  <c:v>0.12451379398249825</c:v>
                </c:pt>
                <c:pt idx="740">
                  <c:v>0.13530201745504503</c:v>
                </c:pt>
                <c:pt idx="741">
                  <c:v>0.1349410117740926</c:v>
                </c:pt>
                <c:pt idx="742">
                  <c:v>0.12759527561903172</c:v>
                </c:pt>
                <c:pt idx="743">
                  <c:v>0.1318276972509545</c:v>
                </c:pt>
                <c:pt idx="744">
                  <c:v>0.12520910832139609</c:v>
                </c:pt>
                <c:pt idx="745">
                  <c:v>0.12438818027649036</c:v>
                </c:pt>
                <c:pt idx="746">
                  <c:v>0.12548066955803422</c:v>
                </c:pt>
                <c:pt idx="747">
                  <c:v>0.12608721222571889</c:v>
                </c:pt>
                <c:pt idx="748">
                  <c:v>0.12743087406848297</c:v>
                </c:pt>
                <c:pt idx="749">
                  <c:v>0.12593702185779204</c:v>
                </c:pt>
                <c:pt idx="750">
                  <c:v>0.13595322104426874</c:v>
                </c:pt>
                <c:pt idx="751">
                  <c:v>0.13612598513251539</c:v>
                </c:pt>
                <c:pt idx="752">
                  <c:v>0.14034669290949003</c:v>
                </c:pt>
                <c:pt idx="753">
                  <c:v>0.13639381456938066</c:v>
                </c:pt>
                <c:pt idx="754">
                  <c:v>0.13124021274335815</c:v>
                </c:pt>
                <c:pt idx="755">
                  <c:v>0.13048756103632037</c:v>
                </c:pt>
                <c:pt idx="756">
                  <c:v>0.13008318231957802</c:v>
                </c:pt>
                <c:pt idx="757">
                  <c:v>0.12945999100258665</c:v>
                </c:pt>
                <c:pt idx="758">
                  <c:v>0.12616199596510524</c:v>
                </c:pt>
                <c:pt idx="759">
                  <c:v>0.10831893265275103</c:v>
                </c:pt>
                <c:pt idx="760">
                  <c:v>0.11168739080588677</c:v>
                </c:pt>
                <c:pt idx="761">
                  <c:v>0.10471768702624164</c:v>
                </c:pt>
                <c:pt idx="762">
                  <c:v>0.10161394870773277</c:v>
                </c:pt>
                <c:pt idx="763">
                  <c:v>0.10025596516181695</c:v>
                </c:pt>
                <c:pt idx="764">
                  <c:v>9.2781859957778157E-2</c:v>
                </c:pt>
                <c:pt idx="765">
                  <c:v>9.296369811498538E-2</c:v>
                </c:pt>
                <c:pt idx="766">
                  <c:v>9.2828901092627383E-2</c:v>
                </c:pt>
                <c:pt idx="767">
                  <c:v>9.3153448918751061E-2</c:v>
                </c:pt>
                <c:pt idx="768">
                  <c:v>9.4447298497764037E-2</c:v>
                </c:pt>
                <c:pt idx="769">
                  <c:v>9.6834331202368923E-2</c:v>
                </c:pt>
                <c:pt idx="770">
                  <c:v>9.6871299601797675E-2</c:v>
                </c:pt>
                <c:pt idx="771">
                  <c:v>8.3779882314609977E-2</c:v>
                </c:pt>
                <c:pt idx="772">
                  <c:v>9.5119864474812327E-2</c:v>
                </c:pt>
                <c:pt idx="773">
                  <c:v>8.8396798022017831E-2</c:v>
                </c:pt>
                <c:pt idx="774">
                  <c:v>8.7064745307860292E-2</c:v>
                </c:pt>
                <c:pt idx="775">
                  <c:v>9.0811489186871014E-2</c:v>
                </c:pt>
                <c:pt idx="776">
                  <c:v>9.7711646526958434E-2</c:v>
                </c:pt>
                <c:pt idx="777">
                  <c:v>0.10137135780025873</c:v>
                </c:pt>
                <c:pt idx="778">
                  <c:v>0.10136652901681578</c:v>
                </c:pt>
                <c:pt idx="779">
                  <c:v>0.10623956949793882</c:v>
                </c:pt>
                <c:pt idx="780">
                  <c:v>0.10624408903637472</c:v>
                </c:pt>
                <c:pt idx="781">
                  <c:v>0.10256349358178435</c:v>
                </c:pt>
                <c:pt idx="782">
                  <c:v>0.10740548494419531</c:v>
                </c:pt>
                <c:pt idx="783">
                  <c:v>0.10749101962020795</c:v>
                </c:pt>
                <c:pt idx="784">
                  <c:v>0.1079474426737323</c:v>
                </c:pt>
                <c:pt idx="785">
                  <c:v>0.10908702905716609</c:v>
                </c:pt>
                <c:pt idx="786">
                  <c:v>0.11154033841625098</c:v>
                </c:pt>
                <c:pt idx="787">
                  <c:v>0.11113424163945282</c:v>
                </c:pt>
                <c:pt idx="788">
                  <c:v>0.11134538681024056</c:v>
                </c:pt>
                <c:pt idx="789">
                  <c:v>0.11020769612169749</c:v>
                </c:pt>
                <c:pt idx="790">
                  <c:v>0.11211639759192644</c:v>
                </c:pt>
                <c:pt idx="791">
                  <c:v>0.10998863931948656</c:v>
                </c:pt>
                <c:pt idx="792">
                  <c:v>0.10773043629260994</c:v>
                </c:pt>
                <c:pt idx="793">
                  <c:v>0.10000051065658749</c:v>
                </c:pt>
                <c:pt idx="794">
                  <c:v>0.10142700020179896</c:v>
                </c:pt>
                <c:pt idx="795">
                  <c:v>0.10294487400849422</c:v>
                </c:pt>
                <c:pt idx="796">
                  <c:v>0.10162879351042593</c:v>
                </c:pt>
                <c:pt idx="797">
                  <c:v>9.5895241600413281E-2</c:v>
                </c:pt>
                <c:pt idx="798">
                  <c:v>0.10424933867610356</c:v>
                </c:pt>
                <c:pt idx="799">
                  <c:v>0.10611936857743573</c:v>
                </c:pt>
                <c:pt idx="800">
                  <c:v>9.9479658853164621E-2</c:v>
                </c:pt>
                <c:pt idx="801">
                  <c:v>9.9428540130993476E-2</c:v>
                </c:pt>
                <c:pt idx="802">
                  <c:v>9.8404317454127796E-2</c:v>
                </c:pt>
                <c:pt idx="803">
                  <c:v>9.4009767623799048E-2</c:v>
                </c:pt>
                <c:pt idx="804">
                  <c:v>9.3900930781207606E-2</c:v>
                </c:pt>
                <c:pt idx="805">
                  <c:v>8.8859421889532525E-2</c:v>
                </c:pt>
                <c:pt idx="806">
                  <c:v>8.6522753703919084E-2</c:v>
                </c:pt>
                <c:pt idx="807">
                  <c:v>8.2378970630435117E-2</c:v>
                </c:pt>
                <c:pt idx="808">
                  <c:v>8.573905247278453E-2</c:v>
                </c:pt>
                <c:pt idx="809">
                  <c:v>8.4991664596562003E-2</c:v>
                </c:pt>
                <c:pt idx="810">
                  <c:v>8.8972790966561965E-2</c:v>
                </c:pt>
                <c:pt idx="811">
                  <c:v>8.051075615094988E-2</c:v>
                </c:pt>
                <c:pt idx="812">
                  <c:v>8.5564587995388214E-2</c:v>
                </c:pt>
                <c:pt idx="813">
                  <c:v>8.3957153001745222E-2</c:v>
                </c:pt>
                <c:pt idx="814">
                  <c:v>8.5597832234542384E-2</c:v>
                </c:pt>
                <c:pt idx="815">
                  <c:v>8.4043074972909415E-2</c:v>
                </c:pt>
                <c:pt idx="816">
                  <c:v>8.1286992777446443E-2</c:v>
                </c:pt>
                <c:pt idx="817">
                  <c:v>7.3736942850894882E-2</c:v>
                </c:pt>
                <c:pt idx="818">
                  <c:v>7.6450407613186167E-2</c:v>
                </c:pt>
                <c:pt idx="819">
                  <c:v>6.4001625286940367E-2</c:v>
                </c:pt>
                <c:pt idx="820">
                  <c:v>5.9822868132803041E-2</c:v>
                </c:pt>
                <c:pt idx="821">
                  <c:v>6.0628407439699356E-2</c:v>
                </c:pt>
                <c:pt idx="822">
                  <c:v>6.0981468994625532E-2</c:v>
                </c:pt>
                <c:pt idx="823">
                  <c:v>6.0765026202495902E-2</c:v>
                </c:pt>
                <c:pt idx="824">
                  <c:v>6.0375920014385437E-2</c:v>
                </c:pt>
                <c:pt idx="825">
                  <c:v>7.4267878067952084E-2</c:v>
                </c:pt>
                <c:pt idx="826">
                  <c:v>7.4542517863605426E-2</c:v>
                </c:pt>
                <c:pt idx="827">
                  <c:v>7.4552198984024695E-2</c:v>
                </c:pt>
                <c:pt idx="828">
                  <c:v>7.5071983872073617E-2</c:v>
                </c:pt>
                <c:pt idx="829">
                  <c:v>6.885541226883389E-2</c:v>
                </c:pt>
                <c:pt idx="830">
                  <c:v>7.365583415460196E-2</c:v>
                </c:pt>
                <c:pt idx="831">
                  <c:v>7.2202578198001979E-2</c:v>
                </c:pt>
                <c:pt idx="832">
                  <c:v>6.9668790406728465E-2</c:v>
                </c:pt>
                <c:pt idx="833">
                  <c:v>7.2779770655441417E-2</c:v>
                </c:pt>
                <c:pt idx="834">
                  <c:v>7.4819365213050354E-2</c:v>
                </c:pt>
                <c:pt idx="835">
                  <c:v>9.2295064695435872E-2</c:v>
                </c:pt>
                <c:pt idx="836">
                  <c:v>9.2084758990158069E-2</c:v>
                </c:pt>
                <c:pt idx="837">
                  <c:v>9.2492591027234478E-2</c:v>
                </c:pt>
                <c:pt idx="838">
                  <c:v>9.5101742734852043E-2</c:v>
                </c:pt>
                <c:pt idx="839">
                  <c:v>0.11842441355591793</c:v>
                </c:pt>
                <c:pt idx="840">
                  <c:v>0.11830389536811627</c:v>
                </c:pt>
                <c:pt idx="841">
                  <c:v>0.1211687516603536</c:v>
                </c:pt>
                <c:pt idx="842">
                  <c:v>0.12286678481927887</c:v>
                </c:pt>
                <c:pt idx="843">
                  <c:v>0.12330380503852673</c:v>
                </c:pt>
                <c:pt idx="844">
                  <c:v>0.12330371547135265</c:v>
                </c:pt>
                <c:pt idx="845">
                  <c:v>0.12565142210645966</c:v>
                </c:pt>
                <c:pt idx="846">
                  <c:v>0.1226541839517076</c:v>
                </c:pt>
                <c:pt idx="847">
                  <c:v>0.12341888674188649</c:v>
                </c:pt>
                <c:pt idx="848">
                  <c:v>0.12595667731967375</c:v>
                </c:pt>
                <c:pt idx="849">
                  <c:v>0.13917379534748334</c:v>
                </c:pt>
                <c:pt idx="850">
                  <c:v>0.14604989640090577</c:v>
                </c:pt>
                <c:pt idx="851">
                  <c:v>0.14308468664497853</c:v>
                </c:pt>
                <c:pt idx="852">
                  <c:v>0.14307714416659753</c:v>
                </c:pt>
                <c:pt idx="853">
                  <c:v>0.14371087671501104</c:v>
                </c:pt>
                <c:pt idx="854">
                  <c:v>0.14465220585942434</c:v>
                </c:pt>
                <c:pt idx="855">
                  <c:v>0.14379811932088374</c:v>
                </c:pt>
                <c:pt idx="856">
                  <c:v>0.13932638450527607</c:v>
                </c:pt>
                <c:pt idx="857">
                  <c:v>0.13914829095586539</c:v>
                </c:pt>
                <c:pt idx="858">
                  <c:v>0.17072128604110537</c:v>
                </c:pt>
                <c:pt idx="859">
                  <c:v>0.17183849292938858</c:v>
                </c:pt>
                <c:pt idx="860">
                  <c:v>0.15068929848904641</c:v>
                </c:pt>
                <c:pt idx="861">
                  <c:v>0.15059493622657114</c:v>
                </c:pt>
                <c:pt idx="862">
                  <c:v>0.16411286924019466</c:v>
                </c:pt>
                <c:pt idx="863">
                  <c:v>0.16552729615785505</c:v>
                </c:pt>
                <c:pt idx="864">
                  <c:v>0.21523220796977718</c:v>
                </c:pt>
                <c:pt idx="865">
                  <c:v>0.232416716069866</c:v>
                </c:pt>
                <c:pt idx="866">
                  <c:v>0.23921467977940533</c:v>
                </c:pt>
                <c:pt idx="867">
                  <c:v>0.2646106347496136</c:v>
                </c:pt>
                <c:pt idx="868">
                  <c:v>0.26716981512955801</c:v>
                </c:pt>
                <c:pt idx="869">
                  <c:v>0.28280586911527278</c:v>
                </c:pt>
                <c:pt idx="870">
                  <c:v>0.28063065117793234</c:v>
                </c:pt>
                <c:pt idx="871">
                  <c:v>0.2801310589206974</c:v>
                </c:pt>
                <c:pt idx="872">
                  <c:v>0.28074394293428567</c:v>
                </c:pt>
                <c:pt idx="873">
                  <c:v>0.28071966685209171</c:v>
                </c:pt>
                <c:pt idx="874">
                  <c:v>0.28445470075095397</c:v>
                </c:pt>
                <c:pt idx="875">
                  <c:v>0.29417327413865313</c:v>
                </c:pt>
                <c:pt idx="876">
                  <c:v>0.29361123792643323</c:v>
                </c:pt>
                <c:pt idx="877">
                  <c:v>0.29163522189338115</c:v>
                </c:pt>
                <c:pt idx="878">
                  <c:v>0.29340770074374728</c:v>
                </c:pt>
                <c:pt idx="879">
                  <c:v>0.2787169036831828</c:v>
                </c:pt>
                <c:pt idx="880">
                  <c:v>0.27930864336539507</c:v>
                </c:pt>
                <c:pt idx="881">
                  <c:v>0.28057348524213643</c:v>
                </c:pt>
                <c:pt idx="882">
                  <c:v>0.28064806370163059</c:v>
                </c:pt>
                <c:pt idx="883">
                  <c:v>0.2696184937883902</c:v>
                </c:pt>
                <c:pt idx="884">
                  <c:v>0.26661648848323982</c:v>
                </c:pt>
                <c:pt idx="885">
                  <c:v>0.20714947512468845</c:v>
                </c:pt>
                <c:pt idx="886">
                  <c:v>0.20144769837719589</c:v>
                </c:pt>
                <c:pt idx="887">
                  <c:v>0.1964056109277599</c:v>
                </c:pt>
                <c:pt idx="888">
                  <c:v>0.17319864345072344</c:v>
                </c:pt>
                <c:pt idx="889">
                  <c:v>0.17372938053018483</c:v>
                </c:pt>
                <c:pt idx="890">
                  <c:v>0.1548633975664819</c:v>
                </c:pt>
                <c:pt idx="891">
                  <c:v>0.14724366174849862</c:v>
                </c:pt>
                <c:pt idx="892">
                  <c:v>0.1427009918595232</c:v>
                </c:pt>
                <c:pt idx="893">
                  <c:v>0.14776167844270538</c:v>
                </c:pt>
                <c:pt idx="894">
                  <c:v>0.14758037729877321</c:v>
                </c:pt>
                <c:pt idx="895">
                  <c:v>0.15237739158383412</c:v>
                </c:pt>
                <c:pt idx="896">
                  <c:v>0.13340488974081546</c:v>
                </c:pt>
                <c:pt idx="897">
                  <c:v>0.1337002054467076</c:v>
                </c:pt>
                <c:pt idx="898">
                  <c:v>0.17233479706632424</c:v>
                </c:pt>
                <c:pt idx="899">
                  <c:v>0.18351091734142683</c:v>
                </c:pt>
                <c:pt idx="900">
                  <c:v>0.17842441263691725</c:v>
                </c:pt>
                <c:pt idx="901">
                  <c:v>0.17543021283604329</c:v>
                </c:pt>
                <c:pt idx="902">
                  <c:v>0.1718783939663843</c:v>
                </c:pt>
                <c:pt idx="903">
                  <c:v>0.17544430284962104</c:v>
                </c:pt>
                <c:pt idx="904">
                  <c:v>0.17564408312268359</c:v>
                </c:pt>
                <c:pt idx="905">
                  <c:v>0.17573255212929015</c:v>
                </c:pt>
                <c:pt idx="906">
                  <c:v>0.17723321456933028</c:v>
                </c:pt>
                <c:pt idx="907">
                  <c:v>0.1769005072174574</c:v>
                </c:pt>
                <c:pt idx="908">
                  <c:v>0.20218839076528716</c:v>
                </c:pt>
                <c:pt idx="909">
                  <c:v>0.20229784238060883</c:v>
                </c:pt>
                <c:pt idx="910">
                  <c:v>0.20029423563390278</c:v>
                </c:pt>
                <c:pt idx="911">
                  <c:v>0.20000115646245947</c:v>
                </c:pt>
                <c:pt idx="912">
                  <c:v>0.19983502618276505</c:v>
                </c:pt>
                <c:pt idx="913">
                  <c:v>0.19876482951493341</c:v>
                </c:pt>
                <c:pt idx="914">
                  <c:v>0.1962450282537602</c:v>
                </c:pt>
                <c:pt idx="915">
                  <c:v>0.21913331620171783</c:v>
                </c:pt>
                <c:pt idx="916">
                  <c:v>0.20910121074917842</c:v>
                </c:pt>
                <c:pt idx="917">
                  <c:v>0.21450604761916015</c:v>
                </c:pt>
                <c:pt idx="918">
                  <c:v>0.21167705532080136</c:v>
                </c:pt>
                <c:pt idx="919">
                  <c:v>0.19072224213955011</c:v>
                </c:pt>
                <c:pt idx="920">
                  <c:v>0.21501721991564166</c:v>
                </c:pt>
                <c:pt idx="921">
                  <c:v>0.57540591574370858</c:v>
                </c:pt>
                <c:pt idx="922">
                  <c:v>0.6221209524937682</c:v>
                </c:pt>
                <c:pt idx="923">
                  <c:v>0.6756583319732824</c:v>
                </c:pt>
                <c:pt idx="924">
                  <c:v>0.7339779708903289</c:v>
                </c:pt>
                <c:pt idx="925">
                  <c:v>0.75793365218025022</c:v>
                </c:pt>
                <c:pt idx="926">
                  <c:v>0.7715038048330225</c:v>
                </c:pt>
                <c:pt idx="927">
                  <c:v>0.76868912165997372</c:v>
                </c:pt>
                <c:pt idx="928">
                  <c:v>0.77129612925851521</c:v>
                </c:pt>
                <c:pt idx="929">
                  <c:v>0.7711648717861399</c:v>
                </c:pt>
                <c:pt idx="930">
                  <c:v>0.76704504896273262</c:v>
                </c:pt>
                <c:pt idx="931">
                  <c:v>0.77000984338562561</c:v>
                </c:pt>
                <c:pt idx="932">
                  <c:v>0.76919624450885193</c:v>
                </c:pt>
                <c:pt idx="933">
                  <c:v>0.76911774767350471</c:v>
                </c:pt>
                <c:pt idx="934">
                  <c:v>0.77086382402315246</c:v>
                </c:pt>
                <c:pt idx="935">
                  <c:v>0.7794535395884471</c:v>
                </c:pt>
                <c:pt idx="936">
                  <c:v>0.78669473882646301</c:v>
                </c:pt>
                <c:pt idx="937">
                  <c:v>0.78608929894143775</c:v>
                </c:pt>
                <c:pt idx="938">
                  <c:v>0.78565158892576936</c:v>
                </c:pt>
                <c:pt idx="939">
                  <c:v>0.79155444181533996</c:v>
                </c:pt>
                <c:pt idx="940">
                  <c:v>0.79274303301950066</c:v>
                </c:pt>
                <c:pt idx="941">
                  <c:v>0.79718887792786342</c:v>
                </c:pt>
                <c:pt idx="942">
                  <c:v>0.57532335247700228</c:v>
                </c:pt>
                <c:pt idx="943">
                  <c:v>0.48782295016567767</c:v>
                </c:pt>
                <c:pt idx="944">
                  <c:v>0.44758843373084045</c:v>
                </c:pt>
                <c:pt idx="945">
                  <c:v>0.38170113627447211</c:v>
                </c:pt>
                <c:pt idx="946">
                  <c:v>0.3475515604468124</c:v>
                </c:pt>
                <c:pt idx="947">
                  <c:v>0.30911788331538359</c:v>
                </c:pt>
                <c:pt idx="948">
                  <c:v>0.3070350118620529</c:v>
                </c:pt>
                <c:pt idx="949">
                  <c:v>0.30670183145985702</c:v>
                </c:pt>
                <c:pt idx="950">
                  <c:v>0.30613465259271222</c:v>
                </c:pt>
                <c:pt idx="951">
                  <c:v>0.30511970908168862</c:v>
                </c:pt>
                <c:pt idx="952">
                  <c:v>0.31169817945487949</c:v>
                </c:pt>
                <c:pt idx="953">
                  <c:v>0.30705595997434471</c:v>
                </c:pt>
                <c:pt idx="954">
                  <c:v>0.305822033649364</c:v>
                </c:pt>
                <c:pt idx="955">
                  <c:v>0.28949155741063898</c:v>
                </c:pt>
                <c:pt idx="956">
                  <c:v>0.21759151656802994</c:v>
                </c:pt>
                <c:pt idx="957">
                  <c:v>0.21293115809607271</c:v>
                </c:pt>
                <c:pt idx="958">
                  <c:v>0.21517398153872427</c:v>
                </c:pt>
                <c:pt idx="959">
                  <c:v>0.21235272346378276</c:v>
                </c:pt>
                <c:pt idx="960">
                  <c:v>0.2372876612443853</c:v>
                </c:pt>
                <c:pt idx="961">
                  <c:v>0.23890976599152308</c:v>
                </c:pt>
                <c:pt idx="962">
                  <c:v>0.22406057721584385</c:v>
                </c:pt>
                <c:pt idx="963">
                  <c:v>0.2224636688071053</c:v>
                </c:pt>
                <c:pt idx="964">
                  <c:v>0.22674222551544693</c:v>
                </c:pt>
                <c:pt idx="965">
                  <c:v>0.21907425454995902</c:v>
                </c:pt>
                <c:pt idx="966">
                  <c:v>0.20667657969859077</c:v>
                </c:pt>
                <c:pt idx="967">
                  <c:v>0.21931746893221551</c:v>
                </c:pt>
                <c:pt idx="968">
                  <c:v>0.19538654480385739</c:v>
                </c:pt>
                <c:pt idx="969">
                  <c:v>0.20068229318906219</c:v>
                </c:pt>
                <c:pt idx="970">
                  <c:v>0.19801884049499924</c:v>
                </c:pt>
                <c:pt idx="971">
                  <c:v>0.20822263026565233</c:v>
                </c:pt>
                <c:pt idx="972">
                  <c:v>0.20462075750968681</c:v>
                </c:pt>
                <c:pt idx="973">
                  <c:v>0.21706100661922978</c:v>
                </c:pt>
                <c:pt idx="974">
                  <c:v>0.22529183707592906</c:v>
                </c:pt>
                <c:pt idx="975">
                  <c:v>0.22236687448170395</c:v>
                </c:pt>
                <c:pt idx="976">
                  <c:v>0.21585828065287355</c:v>
                </c:pt>
                <c:pt idx="977">
                  <c:v>0.21674188614017703</c:v>
                </c:pt>
                <c:pt idx="978">
                  <c:v>0.21611903814346506</c:v>
                </c:pt>
                <c:pt idx="979">
                  <c:v>0.22646360621785813</c:v>
                </c:pt>
                <c:pt idx="980">
                  <c:v>0.22750934449257312</c:v>
                </c:pt>
                <c:pt idx="981">
                  <c:v>0.2022440595105281</c:v>
                </c:pt>
                <c:pt idx="982">
                  <c:v>0.20240391083903814</c:v>
                </c:pt>
                <c:pt idx="983">
                  <c:v>0.2068882348113732</c:v>
                </c:pt>
                <c:pt idx="984">
                  <c:v>0.20610680915425419</c:v>
                </c:pt>
                <c:pt idx="985">
                  <c:v>0.21051861135674407</c:v>
                </c:pt>
                <c:pt idx="986">
                  <c:v>0.21315226186505162</c:v>
                </c:pt>
                <c:pt idx="987">
                  <c:v>0.21088067395712068</c:v>
                </c:pt>
                <c:pt idx="988">
                  <c:v>0.20182842222433878</c:v>
                </c:pt>
                <c:pt idx="989">
                  <c:v>0.2021622040246287</c:v>
                </c:pt>
                <c:pt idx="990">
                  <c:v>0.19515521425663321</c:v>
                </c:pt>
                <c:pt idx="991">
                  <c:v>0.19539125680748207</c:v>
                </c:pt>
                <c:pt idx="992">
                  <c:v>0.1866943612358973</c:v>
                </c:pt>
                <c:pt idx="993">
                  <c:v>0.19645790880334194</c:v>
                </c:pt>
                <c:pt idx="994">
                  <c:v>0.17991746221093971</c:v>
                </c:pt>
                <c:pt idx="995">
                  <c:v>0.16698908745867</c:v>
                </c:pt>
                <c:pt idx="996">
                  <c:v>0.16730278126096915</c:v>
                </c:pt>
                <c:pt idx="997">
                  <c:v>0.16840399320951532</c:v>
                </c:pt>
                <c:pt idx="998">
                  <c:v>0.16867101957435193</c:v>
                </c:pt>
                <c:pt idx="999">
                  <c:v>0.1670737072589159</c:v>
                </c:pt>
                <c:pt idx="1000">
                  <c:v>0.1584907778191848</c:v>
                </c:pt>
                <c:pt idx="1001">
                  <c:v>0.16801511553982618</c:v>
                </c:pt>
                <c:pt idx="1002">
                  <c:v>0.1583956135915115</c:v>
                </c:pt>
                <c:pt idx="1003">
                  <c:v>0.17196556342776326</c:v>
                </c:pt>
                <c:pt idx="1004">
                  <c:v>0.17572704851786514</c:v>
                </c:pt>
                <c:pt idx="1005">
                  <c:v>0.17778868459097613</c:v>
                </c:pt>
                <c:pt idx="1006">
                  <c:v>0.17825826575109319</c:v>
                </c:pt>
                <c:pt idx="1007">
                  <c:v>0.18080845416003555</c:v>
                </c:pt>
                <c:pt idx="1008">
                  <c:v>0.18286596390868615</c:v>
                </c:pt>
                <c:pt idx="1009">
                  <c:v>0.18169728142477287</c:v>
                </c:pt>
                <c:pt idx="1010">
                  <c:v>0.18044054225837308</c:v>
                </c:pt>
                <c:pt idx="1011">
                  <c:v>0.17199918252243268</c:v>
                </c:pt>
                <c:pt idx="1012">
                  <c:v>0.17107620887197467</c:v>
                </c:pt>
                <c:pt idx="1013">
                  <c:v>0.1719685129821649</c:v>
                </c:pt>
                <c:pt idx="1014">
                  <c:v>0.17177106927724095</c:v>
                </c:pt>
                <c:pt idx="1015">
                  <c:v>0.16382078471946984</c:v>
                </c:pt>
                <c:pt idx="1016">
                  <c:v>0.16568319380921215</c:v>
                </c:pt>
                <c:pt idx="1017">
                  <c:v>0.16624116403921088</c:v>
                </c:pt>
                <c:pt idx="1018">
                  <c:v>0.16330774577983467</c:v>
                </c:pt>
                <c:pt idx="1019">
                  <c:v>0.16165739962830677</c:v>
                </c:pt>
                <c:pt idx="1020">
                  <c:v>0.16132230912972645</c:v>
                </c:pt>
                <c:pt idx="1021">
                  <c:v>0.14712212396206947</c:v>
                </c:pt>
                <c:pt idx="1022">
                  <c:v>0.14055233361990316</c:v>
                </c:pt>
                <c:pt idx="1023">
                  <c:v>0.13953876870571927</c:v>
                </c:pt>
                <c:pt idx="1024">
                  <c:v>0.1240426060000831</c:v>
                </c:pt>
                <c:pt idx="1025">
                  <c:v>0.13517636883605294</c:v>
                </c:pt>
                <c:pt idx="1026">
                  <c:v>0.1640221103940995</c:v>
                </c:pt>
                <c:pt idx="1027">
                  <c:v>0.15805363842505241</c:v>
                </c:pt>
                <c:pt idx="1028">
                  <c:v>0.17281196807585383</c:v>
                </c:pt>
                <c:pt idx="1029">
                  <c:v>0.17192548664685417</c:v>
                </c:pt>
                <c:pt idx="1030">
                  <c:v>0.18130504337102543</c:v>
                </c:pt>
                <c:pt idx="1031">
                  <c:v>0.18755490245973441</c:v>
                </c:pt>
                <c:pt idx="1032">
                  <c:v>0.1869995229980258</c:v>
                </c:pt>
                <c:pt idx="1033">
                  <c:v>0.1898481679080101</c:v>
                </c:pt>
                <c:pt idx="1034">
                  <c:v>0.19310945587605999</c:v>
                </c:pt>
                <c:pt idx="1035">
                  <c:v>0.18876003285821311</c:v>
                </c:pt>
                <c:pt idx="1036">
                  <c:v>0.1936096075463217</c:v>
                </c:pt>
                <c:pt idx="1037">
                  <c:v>0.1976029628087472</c:v>
                </c:pt>
                <c:pt idx="1038">
                  <c:v>0.20291461843924244</c:v>
                </c:pt>
                <c:pt idx="1039">
                  <c:v>0.2098896953024178</c:v>
                </c:pt>
                <c:pt idx="1040">
                  <c:v>0.21761534109862832</c:v>
                </c:pt>
                <c:pt idx="1041">
                  <c:v>0.22612404842749892</c:v>
                </c:pt>
                <c:pt idx="1042">
                  <c:v>0.23487985015542256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9CE-458C-88CA-22668A70158F}"/>
            </c:ext>
          </c:extLst>
        </c:ser>
        <c:ser>
          <c:idx val="3"/>
          <c:order val="3"/>
          <c:tx>
            <c:strRef>
              <c:f>currencies!$AF$3</c:f>
              <c:strCache>
                <c:ptCount val="1"/>
                <c:pt idx="0">
                  <c:v>EUR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currencies!$A$4:$A$1057</c:f>
              <c:numCache>
                <c:formatCode>m/d/yyyy</c:formatCode>
                <c:ptCount val="1054"/>
                <c:pt idx="0">
                  <c:v>42005</c:v>
                </c:pt>
                <c:pt idx="1">
                  <c:v>42006</c:v>
                </c:pt>
                <c:pt idx="2">
                  <c:v>42009</c:v>
                </c:pt>
                <c:pt idx="3">
                  <c:v>42010</c:v>
                </c:pt>
                <c:pt idx="4">
                  <c:v>42011</c:v>
                </c:pt>
                <c:pt idx="5">
                  <c:v>42012</c:v>
                </c:pt>
                <c:pt idx="6">
                  <c:v>42013</c:v>
                </c:pt>
                <c:pt idx="7">
                  <c:v>42016</c:v>
                </c:pt>
                <c:pt idx="8">
                  <c:v>42017</c:v>
                </c:pt>
                <c:pt idx="9">
                  <c:v>42018</c:v>
                </c:pt>
                <c:pt idx="10">
                  <c:v>42019</c:v>
                </c:pt>
                <c:pt idx="11">
                  <c:v>42020</c:v>
                </c:pt>
                <c:pt idx="12">
                  <c:v>42023</c:v>
                </c:pt>
                <c:pt idx="13">
                  <c:v>42024</c:v>
                </c:pt>
                <c:pt idx="14">
                  <c:v>42025</c:v>
                </c:pt>
                <c:pt idx="15">
                  <c:v>42026</c:v>
                </c:pt>
                <c:pt idx="16">
                  <c:v>42027</c:v>
                </c:pt>
                <c:pt idx="17">
                  <c:v>42030</c:v>
                </c:pt>
                <c:pt idx="18">
                  <c:v>42031</c:v>
                </c:pt>
                <c:pt idx="19">
                  <c:v>42032</c:v>
                </c:pt>
                <c:pt idx="20">
                  <c:v>42033</c:v>
                </c:pt>
                <c:pt idx="21">
                  <c:v>42034</c:v>
                </c:pt>
                <c:pt idx="22">
                  <c:v>42037</c:v>
                </c:pt>
                <c:pt idx="23">
                  <c:v>42038</c:v>
                </c:pt>
                <c:pt idx="24">
                  <c:v>42039</c:v>
                </c:pt>
                <c:pt idx="25">
                  <c:v>42040</c:v>
                </c:pt>
                <c:pt idx="26">
                  <c:v>42041</c:v>
                </c:pt>
                <c:pt idx="27">
                  <c:v>42044</c:v>
                </c:pt>
                <c:pt idx="28">
                  <c:v>42045</c:v>
                </c:pt>
                <c:pt idx="29">
                  <c:v>42046</c:v>
                </c:pt>
                <c:pt idx="30">
                  <c:v>42047</c:v>
                </c:pt>
                <c:pt idx="31">
                  <c:v>42048</c:v>
                </c:pt>
                <c:pt idx="32">
                  <c:v>42051</c:v>
                </c:pt>
                <c:pt idx="33">
                  <c:v>42052</c:v>
                </c:pt>
                <c:pt idx="34">
                  <c:v>42053</c:v>
                </c:pt>
                <c:pt idx="35">
                  <c:v>42054</c:v>
                </c:pt>
                <c:pt idx="36">
                  <c:v>42055</c:v>
                </c:pt>
                <c:pt idx="37">
                  <c:v>42058</c:v>
                </c:pt>
                <c:pt idx="38">
                  <c:v>42059</c:v>
                </c:pt>
                <c:pt idx="39">
                  <c:v>42060</c:v>
                </c:pt>
                <c:pt idx="40">
                  <c:v>42061</c:v>
                </c:pt>
                <c:pt idx="41">
                  <c:v>42062</c:v>
                </c:pt>
                <c:pt idx="42">
                  <c:v>42065</c:v>
                </c:pt>
                <c:pt idx="43">
                  <c:v>42066</c:v>
                </c:pt>
                <c:pt idx="44">
                  <c:v>42067</c:v>
                </c:pt>
                <c:pt idx="45">
                  <c:v>42068</c:v>
                </c:pt>
                <c:pt idx="46">
                  <c:v>42069</c:v>
                </c:pt>
                <c:pt idx="47">
                  <c:v>42072</c:v>
                </c:pt>
                <c:pt idx="48">
                  <c:v>42073</c:v>
                </c:pt>
                <c:pt idx="49">
                  <c:v>42074</c:v>
                </c:pt>
                <c:pt idx="50">
                  <c:v>42075</c:v>
                </c:pt>
                <c:pt idx="51">
                  <c:v>42076</c:v>
                </c:pt>
                <c:pt idx="52">
                  <c:v>42079</c:v>
                </c:pt>
                <c:pt idx="53">
                  <c:v>42080</c:v>
                </c:pt>
                <c:pt idx="54">
                  <c:v>42081</c:v>
                </c:pt>
                <c:pt idx="55">
                  <c:v>42082</c:v>
                </c:pt>
                <c:pt idx="56">
                  <c:v>42083</c:v>
                </c:pt>
                <c:pt idx="57">
                  <c:v>42086</c:v>
                </c:pt>
                <c:pt idx="58">
                  <c:v>42087</c:v>
                </c:pt>
                <c:pt idx="59">
                  <c:v>42088</c:v>
                </c:pt>
                <c:pt idx="60">
                  <c:v>42089</c:v>
                </c:pt>
                <c:pt idx="61">
                  <c:v>42090</c:v>
                </c:pt>
                <c:pt idx="62">
                  <c:v>42093</c:v>
                </c:pt>
                <c:pt idx="63">
                  <c:v>42094</c:v>
                </c:pt>
                <c:pt idx="64">
                  <c:v>42095</c:v>
                </c:pt>
                <c:pt idx="65">
                  <c:v>42096</c:v>
                </c:pt>
                <c:pt idx="66">
                  <c:v>42097</c:v>
                </c:pt>
                <c:pt idx="67">
                  <c:v>42100</c:v>
                </c:pt>
                <c:pt idx="68">
                  <c:v>42101</c:v>
                </c:pt>
                <c:pt idx="69">
                  <c:v>42102</c:v>
                </c:pt>
                <c:pt idx="70">
                  <c:v>42103</c:v>
                </c:pt>
                <c:pt idx="71">
                  <c:v>42104</c:v>
                </c:pt>
                <c:pt idx="72">
                  <c:v>42107</c:v>
                </c:pt>
                <c:pt idx="73">
                  <c:v>42108</c:v>
                </c:pt>
                <c:pt idx="74">
                  <c:v>42109</c:v>
                </c:pt>
                <c:pt idx="75">
                  <c:v>42110</c:v>
                </c:pt>
                <c:pt idx="76">
                  <c:v>42111</c:v>
                </c:pt>
                <c:pt idx="77">
                  <c:v>42114</c:v>
                </c:pt>
                <c:pt idx="78">
                  <c:v>42115</c:v>
                </c:pt>
                <c:pt idx="79">
                  <c:v>42116</c:v>
                </c:pt>
                <c:pt idx="80">
                  <c:v>42117</c:v>
                </c:pt>
                <c:pt idx="81">
                  <c:v>42118</c:v>
                </c:pt>
                <c:pt idx="82">
                  <c:v>42121</c:v>
                </c:pt>
                <c:pt idx="83">
                  <c:v>42122</c:v>
                </c:pt>
                <c:pt idx="84">
                  <c:v>42123</c:v>
                </c:pt>
                <c:pt idx="85">
                  <c:v>42124</c:v>
                </c:pt>
                <c:pt idx="86">
                  <c:v>42125</c:v>
                </c:pt>
                <c:pt idx="87">
                  <c:v>42128</c:v>
                </c:pt>
                <c:pt idx="88">
                  <c:v>42129</c:v>
                </c:pt>
                <c:pt idx="89">
                  <c:v>42130</c:v>
                </c:pt>
                <c:pt idx="90">
                  <c:v>42131</c:v>
                </c:pt>
                <c:pt idx="91">
                  <c:v>42132</c:v>
                </c:pt>
                <c:pt idx="92">
                  <c:v>42135</c:v>
                </c:pt>
                <c:pt idx="93">
                  <c:v>42136</c:v>
                </c:pt>
                <c:pt idx="94">
                  <c:v>42137</c:v>
                </c:pt>
                <c:pt idx="95">
                  <c:v>42138</c:v>
                </c:pt>
                <c:pt idx="96">
                  <c:v>42139</c:v>
                </c:pt>
                <c:pt idx="97">
                  <c:v>42142</c:v>
                </c:pt>
                <c:pt idx="98">
                  <c:v>42143</c:v>
                </c:pt>
                <c:pt idx="99">
                  <c:v>42144</c:v>
                </c:pt>
                <c:pt idx="100">
                  <c:v>42145</c:v>
                </c:pt>
                <c:pt idx="101">
                  <c:v>42146</c:v>
                </c:pt>
                <c:pt idx="102">
                  <c:v>42149</c:v>
                </c:pt>
                <c:pt idx="103">
                  <c:v>42150</c:v>
                </c:pt>
                <c:pt idx="104">
                  <c:v>42151</c:v>
                </c:pt>
                <c:pt idx="105">
                  <c:v>42152</c:v>
                </c:pt>
                <c:pt idx="106">
                  <c:v>42153</c:v>
                </c:pt>
                <c:pt idx="107">
                  <c:v>42156</c:v>
                </c:pt>
                <c:pt idx="108">
                  <c:v>42157</c:v>
                </c:pt>
                <c:pt idx="109">
                  <c:v>42158</c:v>
                </c:pt>
                <c:pt idx="110">
                  <c:v>42159</c:v>
                </c:pt>
                <c:pt idx="111">
                  <c:v>42160</c:v>
                </c:pt>
                <c:pt idx="112">
                  <c:v>42163</c:v>
                </c:pt>
                <c:pt idx="113">
                  <c:v>42164</c:v>
                </c:pt>
                <c:pt idx="114">
                  <c:v>42165</c:v>
                </c:pt>
                <c:pt idx="115">
                  <c:v>42166</c:v>
                </c:pt>
                <c:pt idx="116">
                  <c:v>42167</c:v>
                </c:pt>
                <c:pt idx="117">
                  <c:v>42170</c:v>
                </c:pt>
                <c:pt idx="118">
                  <c:v>42171</c:v>
                </c:pt>
                <c:pt idx="119">
                  <c:v>42172</c:v>
                </c:pt>
                <c:pt idx="120">
                  <c:v>42173</c:v>
                </c:pt>
                <c:pt idx="121">
                  <c:v>42174</c:v>
                </c:pt>
                <c:pt idx="122">
                  <c:v>42177</c:v>
                </c:pt>
                <c:pt idx="123">
                  <c:v>42178</c:v>
                </c:pt>
                <c:pt idx="124">
                  <c:v>42179</c:v>
                </c:pt>
                <c:pt idx="125">
                  <c:v>42180</c:v>
                </c:pt>
                <c:pt idx="126">
                  <c:v>42181</c:v>
                </c:pt>
                <c:pt idx="127">
                  <c:v>42184</c:v>
                </c:pt>
                <c:pt idx="128">
                  <c:v>42185</c:v>
                </c:pt>
                <c:pt idx="129">
                  <c:v>42186</c:v>
                </c:pt>
                <c:pt idx="130">
                  <c:v>42187</c:v>
                </c:pt>
                <c:pt idx="131">
                  <c:v>42188</c:v>
                </c:pt>
                <c:pt idx="132">
                  <c:v>42191</c:v>
                </c:pt>
                <c:pt idx="133">
                  <c:v>42192</c:v>
                </c:pt>
                <c:pt idx="134">
                  <c:v>42193</c:v>
                </c:pt>
                <c:pt idx="135">
                  <c:v>42194</c:v>
                </c:pt>
                <c:pt idx="136">
                  <c:v>42195</c:v>
                </c:pt>
                <c:pt idx="137">
                  <c:v>42198</c:v>
                </c:pt>
                <c:pt idx="138">
                  <c:v>42199</c:v>
                </c:pt>
                <c:pt idx="139">
                  <c:v>42200</c:v>
                </c:pt>
                <c:pt idx="140">
                  <c:v>42201</c:v>
                </c:pt>
                <c:pt idx="141">
                  <c:v>42202</c:v>
                </c:pt>
                <c:pt idx="142">
                  <c:v>42205</c:v>
                </c:pt>
                <c:pt idx="143">
                  <c:v>42206</c:v>
                </c:pt>
                <c:pt idx="144">
                  <c:v>42207</c:v>
                </c:pt>
                <c:pt idx="145">
                  <c:v>42208</c:v>
                </c:pt>
                <c:pt idx="146">
                  <c:v>42209</c:v>
                </c:pt>
                <c:pt idx="147">
                  <c:v>42212</c:v>
                </c:pt>
                <c:pt idx="148">
                  <c:v>42213</c:v>
                </c:pt>
                <c:pt idx="149">
                  <c:v>42214</c:v>
                </c:pt>
                <c:pt idx="150">
                  <c:v>42215</c:v>
                </c:pt>
                <c:pt idx="151">
                  <c:v>42216</c:v>
                </c:pt>
                <c:pt idx="152">
                  <c:v>42219</c:v>
                </c:pt>
                <c:pt idx="153">
                  <c:v>42220</c:v>
                </c:pt>
                <c:pt idx="154">
                  <c:v>42221</c:v>
                </c:pt>
                <c:pt idx="155">
                  <c:v>42222</c:v>
                </c:pt>
                <c:pt idx="156">
                  <c:v>42223</c:v>
                </c:pt>
                <c:pt idx="157">
                  <c:v>42226</c:v>
                </c:pt>
                <c:pt idx="158">
                  <c:v>42227</c:v>
                </c:pt>
                <c:pt idx="159">
                  <c:v>42228</c:v>
                </c:pt>
                <c:pt idx="160">
                  <c:v>42229</c:v>
                </c:pt>
                <c:pt idx="161">
                  <c:v>42230</c:v>
                </c:pt>
                <c:pt idx="162">
                  <c:v>42233</c:v>
                </c:pt>
                <c:pt idx="163">
                  <c:v>42234</c:v>
                </c:pt>
                <c:pt idx="164">
                  <c:v>42235</c:v>
                </c:pt>
                <c:pt idx="165">
                  <c:v>42236</c:v>
                </c:pt>
                <c:pt idx="166">
                  <c:v>42237</c:v>
                </c:pt>
                <c:pt idx="167">
                  <c:v>42240</c:v>
                </c:pt>
                <c:pt idx="168">
                  <c:v>42241</c:v>
                </c:pt>
                <c:pt idx="169">
                  <c:v>42242</c:v>
                </c:pt>
                <c:pt idx="170">
                  <c:v>42243</c:v>
                </c:pt>
                <c:pt idx="171">
                  <c:v>42244</c:v>
                </c:pt>
                <c:pt idx="172">
                  <c:v>42247</c:v>
                </c:pt>
                <c:pt idx="173">
                  <c:v>42248</c:v>
                </c:pt>
                <c:pt idx="174">
                  <c:v>42249</c:v>
                </c:pt>
                <c:pt idx="175">
                  <c:v>42250</c:v>
                </c:pt>
                <c:pt idx="176">
                  <c:v>42251</c:v>
                </c:pt>
                <c:pt idx="177">
                  <c:v>42254</c:v>
                </c:pt>
                <c:pt idx="178">
                  <c:v>42255</c:v>
                </c:pt>
                <c:pt idx="179">
                  <c:v>42256</c:v>
                </c:pt>
                <c:pt idx="180">
                  <c:v>42257</c:v>
                </c:pt>
                <c:pt idx="181">
                  <c:v>42258</c:v>
                </c:pt>
                <c:pt idx="182">
                  <c:v>42261</c:v>
                </c:pt>
                <c:pt idx="183">
                  <c:v>42262</c:v>
                </c:pt>
                <c:pt idx="184">
                  <c:v>42263</c:v>
                </c:pt>
                <c:pt idx="185">
                  <c:v>42264</c:v>
                </c:pt>
                <c:pt idx="186">
                  <c:v>42265</c:v>
                </c:pt>
                <c:pt idx="187">
                  <c:v>42268</c:v>
                </c:pt>
                <c:pt idx="188">
                  <c:v>42269</c:v>
                </c:pt>
                <c:pt idx="189">
                  <c:v>42270</c:v>
                </c:pt>
                <c:pt idx="190">
                  <c:v>42271</c:v>
                </c:pt>
                <c:pt idx="191">
                  <c:v>42272</c:v>
                </c:pt>
                <c:pt idx="192">
                  <c:v>42275</c:v>
                </c:pt>
                <c:pt idx="193">
                  <c:v>42276</c:v>
                </c:pt>
                <c:pt idx="194">
                  <c:v>42277</c:v>
                </c:pt>
                <c:pt idx="195">
                  <c:v>42278</c:v>
                </c:pt>
                <c:pt idx="196">
                  <c:v>42279</c:v>
                </c:pt>
                <c:pt idx="197">
                  <c:v>42282</c:v>
                </c:pt>
                <c:pt idx="198">
                  <c:v>42283</c:v>
                </c:pt>
                <c:pt idx="199">
                  <c:v>42284</c:v>
                </c:pt>
                <c:pt idx="200">
                  <c:v>42285</c:v>
                </c:pt>
                <c:pt idx="201">
                  <c:v>42286</c:v>
                </c:pt>
                <c:pt idx="202">
                  <c:v>42289</c:v>
                </c:pt>
                <c:pt idx="203">
                  <c:v>42290</c:v>
                </c:pt>
                <c:pt idx="204">
                  <c:v>42291</c:v>
                </c:pt>
                <c:pt idx="205">
                  <c:v>42292</c:v>
                </c:pt>
                <c:pt idx="206">
                  <c:v>42293</c:v>
                </c:pt>
                <c:pt idx="207">
                  <c:v>42296</c:v>
                </c:pt>
                <c:pt idx="208">
                  <c:v>42297</c:v>
                </c:pt>
                <c:pt idx="209">
                  <c:v>42298</c:v>
                </c:pt>
                <c:pt idx="210">
                  <c:v>42299</c:v>
                </c:pt>
                <c:pt idx="211">
                  <c:v>42300</c:v>
                </c:pt>
                <c:pt idx="212">
                  <c:v>42303</c:v>
                </c:pt>
                <c:pt idx="213">
                  <c:v>42304</c:v>
                </c:pt>
                <c:pt idx="214">
                  <c:v>42305</c:v>
                </c:pt>
                <c:pt idx="215">
                  <c:v>42306</c:v>
                </c:pt>
                <c:pt idx="216">
                  <c:v>42307</c:v>
                </c:pt>
                <c:pt idx="217">
                  <c:v>42310</c:v>
                </c:pt>
                <c:pt idx="218">
                  <c:v>42311</c:v>
                </c:pt>
                <c:pt idx="219">
                  <c:v>42312</c:v>
                </c:pt>
                <c:pt idx="220">
                  <c:v>42313</c:v>
                </c:pt>
                <c:pt idx="221">
                  <c:v>42314</c:v>
                </c:pt>
                <c:pt idx="222">
                  <c:v>42317</c:v>
                </c:pt>
                <c:pt idx="223">
                  <c:v>42318</c:v>
                </c:pt>
                <c:pt idx="224">
                  <c:v>42319</c:v>
                </c:pt>
                <c:pt idx="225">
                  <c:v>42320</c:v>
                </c:pt>
                <c:pt idx="226">
                  <c:v>42321</c:v>
                </c:pt>
                <c:pt idx="227">
                  <c:v>42324</c:v>
                </c:pt>
                <c:pt idx="228">
                  <c:v>42325</c:v>
                </c:pt>
                <c:pt idx="229">
                  <c:v>42326</c:v>
                </c:pt>
                <c:pt idx="230">
                  <c:v>42327</c:v>
                </c:pt>
                <c:pt idx="231">
                  <c:v>42328</c:v>
                </c:pt>
                <c:pt idx="232">
                  <c:v>42331</c:v>
                </c:pt>
                <c:pt idx="233">
                  <c:v>42332</c:v>
                </c:pt>
                <c:pt idx="234">
                  <c:v>42333</c:v>
                </c:pt>
                <c:pt idx="235">
                  <c:v>42334</c:v>
                </c:pt>
                <c:pt idx="236">
                  <c:v>42335</c:v>
                </c:pt>
                <c:pt idx="237">
                  <c:v>42338</c:v>
                </c:pt>
                <c:pt idx="238">
                  <c:v>42339</c:v>
                </c:pt>
                <c:pt idx="239">
                  <c:v>42340</c:v>
                </c:pt>
                <c:pt idx="240">
                  <c:v>42341</c:v>
                </c:pt>
                <c:pt idx="241">
                  <c:v>42342</c:v>
                </c:pt>
                <c:pt idx="242">
                  <c:v>42345</c:v>
                </c:pt>
                <c:pt idx="243">
                  <c:v>42346</c:v>
                </c:pt>
                <c:pt idx="244">
                  <c:v>42347</c:v>
                </c:pt>
                <c:pt idx="245">
                  <c:v>42348</c:v>
                </c:pt>
                <c:pt idx="246">
                  <c:v>42349</c:v>
                </c:pt>
                <c:pt idx="247">
                  <c:v>42352</c:v>
                </c:pt>
                <c:pt idx="248">
                  <c:v>42353</c:v>
                </c:pt>
                <c:pt idx="249">
                  <c:v>42354</c:v>
                </c:pt>
                <c:pt idx="250">
                  <c:v>42355</c:v>
                </c:pt>
                <c:pt idx="251">
                  <c:v>42356</c:v>
                </c:pt>
                <c:pt idx="252">
                  <c:v>42359</c:v>
                </c:pt>
                <c:pt idx="253">
                  <c:v>42360</c:v>
                </c:pt>
                <c:pt idx="254">
                  <c:v>42361</c:v>
                </c:pt>
                <c:pt idx="255">
                  <c:v>42362</c:v>
                </c:pt>
                <c:pt idx="256">
                  <c:v>42363</c:v>
                </c:pt>
                <c:pt idx="257">
                  <c:v>42366</c:v>
                </c:pt>
                <c:pt idx="258">
                  <c:v>42367</c:v>
                </c:pt>
                <c:pt idx="259">
                  <c:v>42368</c:v>
                </c:pt>
                <c:pt idx="260">
                  <c:v>42369</c:v>
                </c:pt>
                <c:pt idx="261">
                  <c:v>42370</c:v>
                </c:pt>
                <c:pt idx="262">
                  <c:v>42373</c:v>
                </c:pt>
                <c:pt idx="263">
                  <c:v>42374</c:v>
                </c:pt>
                <c:pt idx="264">
                  <c:v>42375</c:v>
                </c:pt>
                <c:pt idx="265">
                  <c:v>42376</c:v>
                </c:pt>
                <c:pt idx="266">
                  <c:v>42377</c:v>
                </c:pt>
                <c:pt idx="267">
                  <c:v>42380</c:v>
                </c:pt>
                <c:pt idx="268">
                  <c:v>42381</c:v>
                </c:pt>
                <c:pt idx="269">
                  <c:v>42382</c:v>
                </c:pt>
                <c:pt idx="270">
                  <c:v>42383</c:v>
                </c:pt>
                <c:pt idx="271">
                  <c:v>42384</c:v>
                </c:pt>
                <c:pt idx="272">
                  <c:v>42387</c:v>
                </c:pt>
                <c:pt idx="273">
                  <c:v>42388</c:v>
                </c:pt>
                <c:pt idx="274">
                  <c:v>42389</c:v>
                </c:pt>
                <c:pt idx="275">
                  <c:v>42390</c:v>
                </c:pt>
                <c:pt idx="276">
                  <c:v>42391</c:v>
                </c:pt>
                <c:pt idx="277">
                  <c:v>42394</c:v>
                </c:pt>
                <c:pt idx="278">
                  <c:v>42395</c:v>
                </c:pt>
                <c:pt idx="279">
                  <c:v>42396</c:v>
                </c:pt>
                <c:pt idx="280">
                  <c:v>42397</c:v>
                </c:pt>
                <c:pt idx="281">
                  <c:v>42398</c:v>
                </c:pt>
                <c:pt idx="282">
                  <c:v>42401</c:v>
                </c:pt>
                <c:pt idx="283">
                  <c:v>42402</c:v>
                </c:pt>
                <c:pt idx="284">
                  <c:v>42403</c:v>
                </c:pt>
                <c:pt idx="285">
                  <c:v>42404</c:v>
                </c:pt>
                <c:pt idx="286">
                  <c:v>42405</c:v>
                </c:pt>
                <c:pt idx="287">
                  <c:v>42408</c:v>
                </c:pt>
                <c:pt idx="288">
                  <c:v>42409</c:v>
                </c:pt>
                <c:pt idx="289">
                  <c:v>42410</c:v>
                </c:pt>
                <c:pt idx="290">
                  <c:v>42411</c:v>
                </c:pt>
                <c:pt idx="291">
                  <c:v>42412</c:v>
                </c:pt>
                <c:pt idx="292">
                  <c:v>42415</c:v>
                </c:pt>
                <c:pt idx="293">
                  <c:v>42416</c:v>
                </c:pt>
                <c:pt idx="294">
                  <c:v>42417</c:v>
                </c:pt>
                <c:pt idx="295">
                  <c:v>42418</c:v>
                </c:pt>
                <c:pt idx="296">
                  <c:v>42419</c:v>
                </c:pt>
                <c:pt idx="297">
                  <c:v>42422</c:v>
                </c:pt>
                <c:pt idx="298">
                  <c:v>42423</c:v>
                </c:pt>
                <c:pt idx="299">
                  <c:v>42424</c:v>
                </c:pt>
                <c:pt idx="300">
                  <c:v>42425</c:v>
                </c:pt>
                <c:pt idx="301">
                  <c:v>42426</c:v>
                </c:pt>
                <c:pt idx="302">
                  <c:v>42429</c:v>
                </c:pt>
                <c:pt idx="303">
                  <c:v>42430</c:v>
                </c:pt>
                <c:pt idx="304">
                  <c:v>42431</c:v>
                </c:pt>
                <c:pt idx="305">
                  <c:v>42432</c:v>
                </c:pt>
                <c:pt idx="306">
                  <c:v>42433</c:v>
                </c:pt>
                <c:pt idx="307">
                  <c:v>42436</c:v>
                </c:pt>
                <c:pt idx="308">
                  <c:v>42437</c:v>
                </c:pt>
                <c:pt idx="309">
                  <c:v>42438</c:v>
                </c:pt>
                <c:pt idx="310">
                  <c:v>42439</c:v>
                </c:pt>
                <c:pt idx="311">
                  <c:v>42440</c:v>
                </c:pt>
                <c:pt idx="312">
                  <c:v>42443</c:v>
                </c:pt>
                <c:pt idx="313">
                  <c:v>42444</c:v>
                </c:pt>
                <c:pt idx="314">
                  <c:v>42445</c:v>
                </c:pt>
                <c:pt idx="315">
                  <c:v>42446</c:v>
                </c:pt>
                <c:pt idx="316">
                  <c:v>42447</c:v>
                </c:pt>
                <c:pt idx="317">
                  <c:v>42450</c:v>
                </c:pt>
                <c:pt idx="318">
                  <c:v>42451</c:v>
                </c:pt>
                <c:pt idx="319">
                  <c:v>42452</c:v>
                </c:pt>
                <c:pt idx="320">
                  <c:v>42453</c:v>
                </c:pt>
                <c:pt idx="321">
                  <c:v>42454</c:v>
                </c:pt>
                <c:pt idx="322">
                  <c:v>42457</c:v>
                </c:pt>
                <c:pt idx="323">
                  <c:v>42458</c:v>
                </c:pt>
                <c:pt idx="324">
                  <c:v>42459</c:v>
                </c:pt>
                <c:pt idx="325">
                  <c:v>42460</c:v>
                </c:pt>
                <c:pt idx="326">
                  <c:v>42461</c:v>
                </c:pt>
                <c:pt idx="327">
                  <c:v>42464</c:v>
                </c:pt>
                <c:pt idx="328">
                  <c:v>42465</c:v>
                </c:pt>
                <c:pt idx="329">
                  <c:v>42466</c:v>
                </c:pt>
                <c:pt idx="330">
                  <c:v>42467</c:v>
                </c:pt>
                <c:pt idx="331">
                  <c:v>42468</c:v>
                </c:pt>
                <c:pt idx="332">
                  <c:v>42471</c:v>
                </c:pt>
                <c:pt idx="333">
                  <c:v>42472</c:v>
                </c:pt>
                <c:pt idx="334">
                  <c:v>42473</c:v>
                </c:pt>
                <c:pt idx="335">
                  <c:v>42474</c:v>
                </c:pt>
                <c:pt idx="336">
                  <c:v>42475</c:v>
                </c:pt>
                <c:pt idx="337">
                  <c:v>42478</c:v>
                </c:pt>
                <c:pt idx="338">
                  <c:v>42479</c:v>
                </c:pt>
                <c:pt idx="339">
                  <c:v>42480</c:v>
                </c:pt>
                <c:pt idx="340">
                  <c:v>42481</c:v>
                </c:pt>
                <c:pt idx="341">
                  <c:v>42482</c:v>
                </c:pt>
                <c:pt idx="342">
                  <c:v>42485</c:v>
                </c:pt>
                <c:pt idx="343">
                  <c:v>42486</c:v>
                </c:pt>
                <c:pt idx="344">
                  <c:v>42487</c:v>
                </c:pt>
                <c:pt idx="345">
                  <c:v>42488</c:v>
                </c:pt>
                <c:pt idx="346">
                  <c:v>42489</c:v>
                </c:pt>
                <c:pt idx="347">
                  <c:v>42492</c:v>
                </c:pt>
                <c:pt idx="348">
                  <c:v>42493</c:v>
                </c:pt>
                <c:pt idx="349">
                  <c:v>42494</c:v>
                </c:pt>
                <c:pt idx="350">
                  <c:v>42495</c:v>
                </c:pt>
                <c:pt idx="351">
                  <c:v>42496</c:v>
                </c:pt>
                <c:pt idx="352">
                  <c:v>42499</c:v>
                </c:pt>
                <c:pt idx="353">
                  <c:v>42500</c:v>
                </c:pt>
                <c:pt idx="354">
                  <c:v>42501</c:v>
                </c:pt>
                <c:pt idx="355">
                  <c:v>42502</c:v>
                </c:pt>
                <c:pt idx="356">
                  <c:v>42503</c:v>
                </c:pt>
                <c:pt idx="357">
                  <c:v>42506</c:v>
                </c:pt>
                <c:pt idx="358">
                  <c:v>42507</c:v>
                </c:pt>
                <c:pt idx="359">
                  <c:v>42508</c:v>
                </c:pt>
                <c:pt idx="360">
                  <c:v>42509</c:v>
                </c:pt>
                <c:pt idx="361">
                  <c:v>42510</c:v>
                </c:pt>
                <c:pt idx="362">
                  <c:v>42513</c:v>
                </c:pt>
                <c:pt idx="363">
                  <c:v>42514</c:v>
                </c:pt>
                <c:pt idx="364">
                  <c:v>42515</c:v>
                </c:pt>
                <c:pt idx="365">
                  <c:v>42516</c:v>
                </c:pt>
                <c:pt idx="366">
                  <c:v>42517</c:v>
                </c:pt>
                <c:pt idx="367">
                  <c:v>42520</c:v>
                </c:pt>
                <c:pt idx="368">
                  <c:v>42521</c:v>
                </c:pt>
                <c:pt idx="369">
                  <c:v>42522</c:v>
                </c:pt>
                <c:pt idx="370">
                  <c:v>42523</c:v>
                </c:pt>
                <c:pt idx="371">
                  <c:v>42524</c:v>
                </c:pt>
                <c:pt idx="372">
                  <c:v>42527</c:v>
                </c:pt>
                <c:pt idx="373">
                  <c:v>42528</c:v>
                </c:pt>
                <c:pt idx="374">
                  <c:v>42529</c:v>
                </c:pt>
                <c:pt idx="375">
                  <c:v>42530</c:v>
                </c:pt>
                <c:pt idx="376">
                  <c:v>42531</c:v>
                </c:pt>
                <c:pt idx="377">
                  <c:v>42534</c:v>
                </c:pt>
                <c:pt idx="378">
                  <c:v>42535</c:v>
                </c:pt>
                <c:pt idx="379">
                  <c:v>42536</c:v>
                </c:pt>
                <c:pt idx="380">
                  <c:v>42537</c:v>
                </c:pt>
                <c:pt idx="381">
                  <c:v>42538</c:v>
                </c:pt>
                <c:pt idx="382">
                  <c:v>42541</c:v>
                </c:pt>
                <c:pt idx="383">
                  <c:v>42542</c:v>
                </c:pt>
                <c:pt idx="384">
                  <c:v>42543</c:v>
                </c:pt>
                <c:pt idx="385">
                  <c:v>42544</c:v>
                </c:pt>
                <c:pt idx="386">
                  <c:v>42545</c:v>
                </c:pt>
                <c:pt idx="387">
                  <c:v>42548</c:v>
                </c:pt>
                <c:pt idx="388">
                  <c:v>42549</c:v>
                </c:pt>
                <c:pt idx="389">
                  <c:v>42550</c:v>
                </c:pt>
                <c:pt idx="390">
                  <c:v>42551</c:v>
                </c:pt>
                <c:pt idx="391">
                  <c:v>42552</c:v>
                </c:pt>
                <c:pt idx="392">
                  <c:v>42555</c:v>
                </c:pt>
                <c:pt idx="393">
                  <c:v>42556</c:v>
                </c:pt>
                <c:pt idx="394">
                  <c:v>42557</c:v>
                </c:pt>
                <c:pt idx="395">
                  <c:v>42558</c:v>
                </c:pt>
                <c:pt idx="396">
                  <c:v>42559</c:v>
                </c:pt>
                <c:pt idx="397">
                  <c:v>42562</c:v>
                </c:pt>
                <c:pt idx="398">
                  <c:v>42563</c:v>
                </c:pt>
                <c:pt idx="399">
                  <c:v>42564</c:v>
                </c:pt>
                <c:pt idx="400">
                  <c:v>42565</c:v>
                </c:pt>
                <c:pt idx="401">
                  <c:v>42566</c:v>
                </c:pt>
                <c:pt idx="402">
                  <c:v>42569</c:v>
                </c:pt>
                <c:pt idx="403">
                  <c:v>42570</c:v>
                </c:pt>
                <c:pt idx="404">
                  <c:v>42571</c:v>
                </c:pt>
                <c:pt idx="405">
                  <c:v>42572</c:v>
                </c:pt>
                <c:pt idx="406">
                  <c:v>42573</c:v>
                </c:pt>
                <c:pt idx="407">
                  <c:v>42576</c:v>
                </c:pt>
                <c:pt idx="408">
                  <c:v>42577</c:v>
                </c:pt>
                <c:pt idx="409">
                  <c:v>42578</c:v>
                </c:pt>
                <c:pt idx="410">
                  <c:v>42579</c:v>
                </c:pt>
                <c:pt idx="411">
                  <c:v>42580</c:v>
                </c:pt>
                <c:pt idx="412">
                  <c:v>42583</c:v>
                </c:pt>
                <c:pt idx="413">
                  <c:v>42584</c:v>
                </c:pt>
                <c:pt idx="414">
                  <c:v>42585</c:v>
                </c:pt>
                <c:pt idx="415">
                  <c:v>42586</c:v>
                </c:pt>
                <c:pt idx="416">
                  <c:v>42587</c:v>
                </c:pt>
                <c:pt idx="417">
                  <c:v>42590</c:v>
                </c:pt>
                <c:pt idx="418">
                  <c:v>42591</c:v>
                </c:pt>
                <c:pt idx="419">
                  <c:v>42592</c:v>
                </c:pt>
                <c:pt idx="420">
                  <c:v>42593</c:v>
                </c:pt>
                <c:pt idx="421">
                  <c:v>42594</c:v>
                </c:pt>
                <c:pt idx="422">
                  <c:v>42597</c:v>
                </c:pt>
                <c:pt idx="423">
                  <c:v>42598</c:v>
                </c:pt>
                <c:pt idx="424">
                  <c:v>42599</c:v>
                </c:pt>
                <c:pt idx="425">
                  <c:v>42600</c:v>
                </c:pt>
                <c:pt idx="426">
                  <c:v>42601</c:v>
                </c:pt>
                <c:pt idx="427">
                  <c:v>42604</c:v>
                </c:pt>
                <c:pt idx="428">
                  <c:v>42605</c:v>
                </c:pt>
                <c:pt idx="429">
                  <c:v>42606</c:v>
                </c:pt>
                <c:pt idx="430">
                  <c:v>42607</c:v>
                </c:pt>
                <c:pt idx="431">
                  <c:v>42608</c:v>
                </c:pt>
                <c:pt idx="432">
                  <c:v>42611</c:v>
                </c:pt>
                <c:pt idx="433">
                  <c:v>42612</c:v>
                </c:pt>
                <c:pt idx="434">
                  <c:v>42613</c:v>
                </c:pt>
                <c:pt idx="435">
                  <c:v>42614</c:v>
                </c:pt>
                <c:pt idx="436">
                  <c:v>42615</c:v>
                </c:pt>
                <c:pt idx="437">
                  <c:v>42618</c:v>
                </c:pt>
                <c:pt idx="438">
                  <c:v>42619</c:v>
                </c:pt>
                <c:pt idx="439">
                  <c:v>42620</c:v>
                </c:pt>
                <c:pt idx="440">
                  <c:v>42621</c:v>
                </c:pt>
                <c:pt idx="441">
                  <c:v>42622</c:v>
                </c:pt>
                <c:pt idx="442">
                  <c:v>42625</c:v>
                </c:pt>
                <c:pt idx="443">
                  <c:v>42626</c:v>
                </c:pt>
                <c:pt idx="444">
                  <c:v>42627</c:v>
                </c:pt>
                <c:pt idx="445">
                  <c:v>42628</c:v>
                </c:pt>
                <c:pt idx="446">
                  <c:v>42629</c:v>
                </c:pt>
                <c:pt idx="447">
                  <c:v>42632</c:v>
                </c:pt>
                <c:pt idx="448">
                  <c:v>42633</c:v>
                </c:pt>
                <c:pt idx="449">
                  <c:v>42634</c:v>
                </c:pt>
                <c:pt idx="450">
                  <c:v>42635</c:v>
                </c:pt>
                <c:pt idx="451">
                  <c:v>42636</c:v>
                </c:pt>
                <c:pt idx="452">
                  <c:v>42639</c:v>
                </c:pt>
                <c:pt idx="453">
                  <c:v>42640</c:v>
                </c:pt>
                <c:pt idx="454">
                  <c:v>42641</c:v>
                </c:pt>
                <c:pt idx="455">
                  <c:v>42642</c:v>
                </c:pt>
                <c:pt idx="456">
                  <c:v>42643</c:v>
                </c:pt>
                <c:pt idx="457">
                  <c:v>42646</c:v>
                </c:pt>
                <c:pt idx="458">
                  <c:v>42647</c:v>
                </c:pt>
                <c:pt idx="459">
                  <c:v>42648</c:v>
                </c:pt>
                <c:pt idx="460">
                  <c:v>42649</c:v>
                </c:pt>
                <c:pt idx="461">
                  <c:v>42650</c:v>
                </c:pt>
                <c:pt idx="462">
                  <c:v>42653</c:v>
                </c:pt>
                <c:pt idx="463">
                  <c:v>42654</c:v>
                </c:pt>
                <c:pt idx="464">
                  <c:v>42655</c:v>
                </c:pt>
                <c:pt idx="465">
                  <c:v>42656</c:v>
                </c:pt>
                <c:pt idx="466">
                  <c:v>42657</c:v>
                </c:pt>
                <c:pt idx="467">
                  <c:v>42660</c:v>
                </c:pt>
                <c:pt idx="468">
                  <c:v>42661</c:v>
                </c:pt>
                <c:pt idx="469">
                  <c:v>42662</c:v>
                </c:pt>
                <c:pt idx="470">
                  <c:v>42663</c:v>
                </c:pt>
                <c:pt idx="471">
                  <c:v>42664</c:v>
                </c:pt>
                <c:pt idx="472">
                  <c:v>42667</c:v>
                </c:pt>
                <c:pt idx="473">
                  <c:v>42668</c:v>
                </c:pt>
                <c:pt idx="474">
                  <c:v>42669</c:v>
                </c:pt>
                <c:pt idx="475">
                  <c:v>42670</c:v>
                </c:pt>
                <c:pt idx="476">
                  <c:v>42671</c:v>
                </c:pt>
                <c:pt idx="477">
                  <c:v>42674</c:v>
                </c:pt>
                <c:pt idx="478">
                  <c:v>42675</c:v>
                </c:pt>
                <c:pt idx="479">
                  <c:v>42676</c:v>
                </c:pt>
                <c:pt idx="480">
                  <c:v>42677</c:v>
                </c:pt>
                <c:pt idx="481">
                  <c:v>42678</c:v>
                </c:pt>
                <c:pt idx="482">
                  <c:v>42681</c:v>
                </c:pt>
                <c:pt idx="483">
                  <c:v>42682</c:v>
                </c:pt>
                <c:pt idx="484">
                  <c:v>42683</c:v>
                </c:pt>
                <c:pt idx="485">
                  <c:v>42684</c:v>
                </c:pt>
                <c:pt idx="486">
                  <c:v>42685</c:v>
                </c:pt>
                <c:pt idx="487">
                  <c:v>42688</c:v>
                </c:pt>
                <c:pt idx="488">
                  <c:v>42689</c:v>
                </c:pt>
                <c:pt idx="489">
                  <c:v>42690</c:v>
                </c:pt>
                <c:pt idx="490">
                  <c:v>42691</c:v>
                </c:pt>
                <c:pt idx="491">
                  <c:v>42692</c:v>
                </c:pt>
                <c:pt idx="492">
                  <c:v>42695</c:v>
                </c:pt>
                <c:pt idx="493">
                  <c:v>42696</c:v>
                </c:pt>
                <c:pt idx="494">
                  <c:v>42697</c:v>
                </c:pt>
                <c:pt idx="495">
                  <c:v>42698</c:v>
                </c:pt>
                <c:pt idx="496">
                  <c:v>42699</c:v>
                </c:pt>
                <c:pt idx="497">
                  <c:v>42702</c:v>
                </c:pt>
                <c:pt idx="498">
                  <c:v>42703</c:v>
                </c:pt>
                <c:pt idx="499">
                  <c:v>42704</c:v>
                </c:pt>
                <c:pt idx="500">
                  <c:v>42705</c:v>
                </c:pt>
                <c:pt idx="501">
                  <c:v>42706</c:v>
                </c:pt>
                <c:pt idx="502">
                  <c:v>42709</c:v>
                </c:pt>
                <c:pt idx="503">
                  <c:v>42710</c:v>
                </c:pt>
                <c:pt idx="504">
                  <c:v>42711</c:v>
                </c:pt>
                <c:pt idx="505">
                  <c:v>42712</c:v>
                </c:pt>
                <c:pt idx="506">
                  <c:v>42713</c:v>
                </c:pt>
                <c:pt idx="507">
                  <c:v>42716</c:v>
                </c:pt>
                <c:pt idx="508">
                  <c:v>42717</c:v>
                </c:pt>
                <c:pt idx="509">
                  <c:v>42718</c:v>
                </c:pt>
                <c:pt idx="510">
                  <c:v>42719</c:v>
                </c:pt>
                <c:pt idx="511">
                  <c:v>42720</c:v>
                </c:pt>
                <c:pt idx="512">
                  <c:v>42723</c:v>
                </c:pt>
                <c:pt idx="513">
                  <c:v>42724</c:v>
                </c:pt>
                <c:pt idx="514">
                  <c:v>42725</c:v>
                </c:pt>
                <c:pt idx="515">
                  <c:v>42726</c:v>
                </c:pt>
                <c:pt idx="516">
                  <c:v>42727</c:v>
                </c:pt>
                <c:pt idx="517">
                  <c:v>42730</c:v>
                </c:pt>
                <c:pt idx="518">
                  <c:v>42731</c:v>
                </c:pt>
                <c:pt idx="519">
                  <c:v>42732</c:v>
                </c:pt>
                <c:pt idx="520">
                  <c:v>42733</c:v>
                </c:pt>
                <c:pt idx="521">
                  <c:v>42734</c:v>
                </c:pt>
                <c:pt idx="522">
                  <c:v>42737</c:v>
                </c:pt>
                <c:pt idx="523">
                  <c:v>42738</c:v>
                </c:pt>
                <c:pt idx="524">
                  <c:v>42739</c:v>
                </c:pt>
                <c:pt idx="525">
                  <c:v>42740</c:v>
                </c:pt>
                <c:pt idx="526">
                  <c:v>42741</c:v>
                </c:pt>
                <c:pt idx="527">
                  <c:v>42744</c:v>
                </c:pt>
                <c:pt idx="528">
                  <c:v>42745</c:v>
                </c:pt>
                <c:pt idx="529">
                  <c:v>42746</c:v>
                </c:pt>
                <c:pt idx="530">
                  <c:v>42747</c:v>
                </c:pt>
                <c:pt idx="531">
                  <c:v>42748</c:v>
                </c:pt>
                <c:pt idx="532">
                  <c:v>42751</c:v>
                </c:pt>
                <c:pt idx="533">
                  <c:v>42752</c:v>
                </c:pt>
                <c:pt idx="534">
                  <c:v>42753</c:v>
                </c:pt>
                <c:pt idx="535">
                  <c:v>42754</c:v>
                </c:pt>
                <c:pt idx="536">
                  <c:v>42755</c:v>
                </c:pt>
                <c:pt idx="537">
                  <c:v>42758</c:v>
                </c:pt>
                <c:pt idx="538">
                  <c:v>42759</c:v>
                </c:pt>
                <c:pt idx="539">
                  <c:v>42760</c:v>
                </c:pt>
                <c:pt idx="540">
                  <c:v>42761</c:v>
                </c:pt>
                <c:pt idx="541">
                  <c:v>42762</c:v>
                </c:pt>
                <c:pt idx="542">
                  <c:v>42765</c:v>
                </c:pt>
                <c:pt idx="543">
                  <c:v>42766</c:v>
                </c:pt>
                <c:pt idx="544">
                  <c:v>42767</c:v>
                </c:pt>
                <c:pt idx="545">
                  <c:v>42768</c:v>
                </c:pt>
                <c:pt idx="546">
                  <c:v>42769</c:v>
                </c:pt>
                <c:pt idx="547">
                  <c:v>42772</c:v>
                </c:pt>
                <c:pt idx="548">
                  <c:v>42773</c:v>
                </c:pt>
                <c:pt idx="549">
                  <c:v>42774</c:v>
                </c:pt>
                <c:pt idx="550">
                  <c:v>42775</c:v>
                </c:pt>
                <c:pt idx="551">
                  <c:v>42776</c:v>
                </c:pt>
                <c:pt idx="552">
                  <c:v>42779</c:v>
                </c:pt>
                <c:pt idx="553">
                  <c:v>42780</c:v>
                </c:pt>
                <c:pt idx="554">
                  <c:v>42781</c:v>
                </c:pt>
                <c:pt idx="555">
                  <c:v>42782</c:v>
                </c:pt>
                <c:pt idx="556">
                  <c:v>42783</c:v>
                </c:pt>
                <c:pt idx="557">
                  <c:v>42786</c:v>
                </c:pt>
                <c:pt idx="558">
                  <c:v>42787</c:v>
                </c:pt>
                <c:pt idx="559">
                  <c:v>42788</c:v>
                </c:pt>
                <c:pt idx="560">
                  <c:v>42789</c:v>
                </c:pt>
                <c:pt idx="561">
                  <c:v>42790</c:v>
                </c:pt>
                <c:pt idx="562">
                  <c:v>42793</c:v>
                </c:pt>
                <c:pt idx="563">
                  <c:v>42794</c:v>
                </c:pt>
                <c:pt idx="564">
                  <c:v>42795</c:v>
                </c:pt>
                <c:pt idx="565">
                  <c:v>42796</c:v>
                </c:pt>
                <c:pt idx="566">
                  <c:v>42797</c:v>
                </c:pt>
                <c:pt idx="567">
                  <c:v>42800</c:v>
                </c:pt>
                <c:pt idx="568">
                  <c:v>42801</c:v>
                </c:pt>
                <c:pt idx="569">
                  <c:v>42802</c:v>
                </c:pt>
                <c:pt idx="570">
                  <c:v>42803</c:v>
                </c:pt>
                <c:pt idx="571">
                  <c:v>42804</c:v>
                </c:pt>
                <c:pt idx="572">
                  <c:v>42807</c:v>
                </c:pt>
                <c:pt idx="573">
                  <c:v>42808</c:v>
                </c:pt>
                <c:pt idx="574">
                  <c:v>42809</c:v>
                </c:pt>
                <c:pt idx="575">
                  <c:v>42810</c:v>
                </c:pt>
                <c:pt idx="576">
                  <c:v>42811</c:v>
                </c:pt>
                <c:pt idx="577">
                  <c:v>42814</c:v>
                </c:pt>
                <c:pt idx="578">
                  <c:v>42815</c:v>
                </c:pt>
                <c:pt idx="579">
                  <c:v>42816</c:v>
                </c:pt>
                <c:pt idx="580">
                  <c:v>42817</c:v>
                </c:pt>
                <c:pt idx="581">
                  <c:v>42818</c:v>
                </c:pt>
                <c:pt idx="582">
                  <c:v>42821</c:v>
                </c:pt>
                <c:pt idx="583">
                  <c:v>42822</c:v>
                </c:pt>
                <c:pt idx="584">
                  <c:v>42823</c:v>
                </c:pt>
                <c:pt idx="585">
                  <c:v>42824</c:v>
                </c:pt>
                <c:pt idx="586">
                  <c:v>42825</c:v>
                </c:pt>
                <c:pt idx="587">
                  <c:v>42828</c:v>
                </c:pt>
                <c:pt idx="588">
                  <c:v>42829</c:v>
                </c:pt>
                <c:pt idx="589">
                  <c:v>42830</c:v>
                </c:pt>
                <c:pt idx="590">
                  <c:v>42831</c:v>
                </c:pt>
                <c:pt idx="591">
                  <c:v>42832</c:v>
                </c:pt>
                <c:pt idx="592">
                  <c:v>42835</c:v>
                </c:pt>
                <c:pt idx="593">
                  <c:v>42836</c:v>
                </c:pt>
                <c:pt idx="594">
                  <c:v>42837</c:v>
                </c:pt>
                <c:pt idx="595">
                  <c:v>42838</c:v>
                </c:pt>
                <c:pt idx="596">
                  <c:v>42839</c:v>
                </c:pt>
                <c:pt idx="597">
                  <c:v>42842</c:v>
                </c:pt>
                <c:pt idx="598">
                  <c:v>42843</c:v>
                </c:pt>
                <c:pt idx="599">
                  <c:v>42844</c:v>
                </c:pt>
                <c:pt idx="600">
                  <c:v>42845</c:v>
                </c:pt>
                <c:pt idx="601">
                  <c:v>42846</c:v>
                </c:pt>
                <c:pt idx="602">
                  <c:v>42849</c:v>
                </c:pt>
                <c:pt idx="603">
                  <c:v>42850</c:v>
                </c:pt>
                <c:pt idx="604">
                  <c:v>42851</c:v>
                </c:pt>
                <c:pt idx="605">
                  <c:v>42852</c:v>
                </c:pt>
                <c:pt idx="606">
                  <c:v>42853</c:v>
                </c:pt>
                <c:pt idx="607">
                  <c:v>42856</c:v>
                </c:pt>
                <c:pt idx="608">
                  <c:v>42857</c:v>
                </c:pt>
                <c:pt idx="609">
                  <c:v>42858</c:v>
                </c:pt>
                <c:pt idx="610">
                  <c:v>42859</c:v>
                </c:pt>
                <c:pt idx="611">
                  <c:v>42860</c:v>
                </c:pt>
                <c:pt idx="612">
                  <c:v>42863</c:v>
                </c:pt>
                <c:pt idx="613">
                  <c:v>42864</c:v>
                </c:pt>
                <c:pt idx="614">
                  <c:v>42865</c:v>
                </c:pt>
                <c:pt idx="615">
                  <c:v>42866</c:v>
                </c:pt>
                <c:pt idx="616">
                  <c:v>42867</c:v>
                </c:pt>
                <c:pt idx="617">
                  <c:v>42870</c:v>
                </c:pt>
                <c:pt idx="618">
                  <c:v>42871</c:v>
                </c:pt>
                <c:pt idx="619">
                  <c:v>42872</c:v>
                </c:pt>
                <c:pt idx="620">
                  <c:v>42873</c:v>
                </c:pt>
                <c:pt idx="621">
                  <c:v>42874</c:v>
                </c:pt>
                <c:pt idx="622">
                  <c:v>42877</c:v>
                </c:pt>
                <c:pt idx="623">
                  <c:v>42878</c:v>
                </c:pt>
                <c:pt idx="624">
                  <c:v>42879</c:v>
                </c:pt>
                <c:pt idx="625">
                  <c:v>42880</c:v>
                </c:pt>
                <c:pt idx="626">
                  <c:v>42881</c:v>
                </c:pt>
                <c:pt idx="627">
                  <c:v>42884</c:v>
                </c:pt>
                <c:pt idx="628">
                  <c:v>42885</c:v>
                </c:pt>
                <c:pt idx="629">
                  <c:v>42886</c:v>
                </c:pt>
                <c:pt idx="630">
                  <c:v>42887</c:v>
                </c:pt>
                <c:pt idx="631">
                  <c:v>42888</c:v>
                </c:pt>
                <c:pt idx="632">
                  <c:v>42891</c:v>
                </c:pt>
                <c:pt idx="633">
                  <c:v>42892</c:v>
                </c:pt>
                <c:pt idx="634">
                  <c:v>42893</c:v>
                </c:pt>
                <c:pt idx="635">
                  <c:v>42894</c:v>
                </c:pt>
                <c:pt idx="636">
                  <c:v>42895</c:v>
                </c:pt>
                <c:pt idx="637">
                  <c:v>42898</c:v>
                </c:pt>
                <c:pt idx="638">
                  <c:v>42899</c:v>
                </c:pt>
                <c:pt idx="639">
                  <c:v>42900</c:v>
                </c:pt>
                <c:pt idx="640">
                  <c:v>42901</c:v>
                </c:pt>
                <c:pt idx="641">
                  <c:v>42902</c:v>
                </c:pt>
                <c:pt idx="642">
                  <c:v>42905</c:v>
                </c:pt>
                <c:pt idx="643">
                  <c:v>42906</c:v>
                </c:pt>
                <c:pt idx="644">
                  <c:v>42907</c:v>
                </c:pt>
                <c:pt idx="645">
                  <c:v>42908</c:v>
                </c:pt>
                <c:pt idx="646">
                  <c:v>42909</c:v>
                </c:pt>
                <c:pt idx="647">
                  <c:v>42912</c:v>
                </c:pt>
                <c:pt idx="648">
                  <c:v>42913</c:v>
                </c:pt>
                <c:pt idx="649">
                  <c:v>42914</c:v>
                </c:pt>
                <c:pt idx="650">
                  <c:v>42915</c:v>
                </c:pt>
                <c:pt idx="651">
                  <c:v>42916</c:v>
                </c:pt>
                <c:pt idx="652">
                  <c:v>42919</c:v>
                </c:pt>
                <c:pt idx="653">
                  <c:v>42920</c:v>
                </c:pt>
                <c:pt idx="654">
                  <c:v>42921</c:v>
                </c:pt>
                <c:pt idx="655">
                  <c:v>42922</c:v>
                </c:pt>
                <c:pt idx="656">
                  <c:v>42923</c:v>
                </c:pt>
                <c:pt idx="657">
                  <c:v>42926</c:v>
                </c:pt>
                <c:pt idx="658">
                  <c:v>42927</c:v>
                </c:pt>
                <c:pt idx="659">
                  <c:v>42928</c:v>
                </c:pt>
                <c:pt idx="660">
                  <c:v>42929</c:v>
                </c:pt>
                <c:pt idx="661">
                  <c:v>42930</c:v>
                </c:pt>
                <c:pt idx="662">
                  <c:v>42933</c:v>
                </c:pt>
                <c:pt idx="663">
                  <c:v>42934</c:v>
                </c:pt>
                <c:pt idx="664">
                  <c:v>42935</c:v>
                </c:pt>
                <c:pt idx="665">
                  <c:v>42936</c:v>
                </c:pt>
                <c:pt idx="666">
                  <c:v>42937</c:v>
                </c:pt>
                <c:pt idx="667">
                  <c:v>42940</c:v>
                </c:pt>
                <c:pt idx="668">
                  <c:v>42941</c:v>
                </c:pt>
                <c:pt idx="669">
                  <c:v>42942</c:v>
                </c:pt>
                <c:pt idx="670">
                  <c:v>42943</c:v>
                </c:pt>
                <c:pt idx="671">
                  <c:v>42944</c:v>
                </c:pt>
                <c:pt idx="672">
                  <c:v>42947</c:v>
                </c:pt>
                <c:pt idx="673">
                  <c:v>42948</c:v>
                </c:pt>
                <c:pt idx="674">
                  <c:v>42949</c:v>
                </c:pt>
                <c:pt idx="675">
                  <c:v>42950</c:v>
                </c:pt>
                <c:pt idx="676">
                  <c:v>42951</c:v>
                </c:pt>
                <c:pt idx="677">
                  <c:v>42954</c:v>
                </c:pt>
                <c:pt idx="678">
                  <c:v>42955</c:v>
                </c:pt>
                <c:pt idx="679">
                  <c:v>42956</c:v>
                </c:pt>
                <c:pt idx="680">
                  <c:v>42957</c:v>
                </c:pt>
                <c:pt idx="681">
                  <c:v>42958</c:v>
                </c:pt>
                <c:pt idx="682">
                  <c:v>42961</c:v>
                </c:pt>
                <c:pt idx="683">
                  <c:v>42962</c:v>
                </c:pt>
                <c:pt idx="684">
                  <c:v>42963</c:v>
                </c:pt>
                <c:pt idx="685">
                  <c:v>42964</c:v>
                </c:pt>
                <c:pt idx="686">
                  <c:v>42965</c:v>
                </c:pt>
                <c:pt idx="687">
                  <c:v>42968</c:v>
                </c:pt>
                <c:pt idx="688">
                  <c:v>42969</c:v>
                </c:pt>
                <c:pt idx="689">
                  <c:v>42970</c:v>
                </c:pt>
                <c:pt idx="690">
                  <c:v>42971</c:v>
                </c:pt>
                <c:pt idx="691">
                  <c:v>42972</c:v>
                </c:pt>
                <c:pt idx="692">
                  <c:v>42975</c:v>
                </c:pt>
                <c:pt idx="693">
                  <c:v>42976</c:v>
                </c:pt>
                <c:pt idx="694">
                  <c:v>42977</c:v>
                </c:pt>
                <c:pt idx="695">
                  <c:v>42978</c:v>
                </c:pt>
                <c:pt idx="696">
                  <c:v>42979</c:v>
                </c:pt>
                <c:pt idx="697">
                  <c:v>42982</c:v>
                </c:pt>
                <c:pt idx="698">
                  <c:v>42983</c:v>
                </c:pt>
                <c:pt idx="699">
                  <c:v>42984</c:v>
                </c:pt>
                <c:pt idx="700">
                  <c:v>42985</c:v>
                </c:pt>
                <c:pt idx="701">
                  <c:v>42986</c:v>
                </c:pt>
                <c:pt idx="702">
                  <c:v>42989</c:v>
                </c:pt>
                <c:pt idx="703">
                  <c:v>42990</c:v>
                </c:pt>
                <c:pt idx="704">
                  <c:v>42991</c:v>
                </c:pt>
                <c:pt idx="705">
                  <c:v>42992</c:v>
                </c:pt>
                <c:pt idx="706">
                  <c:v>42993</c:v>
                </c:pt>
                <c:pt idx="707">
                  <c:v>42996</c:v>
                </c:pt>
                <c:pt idx="708">
                  <c:v>42997</c:v>
                </c:pt>
                <c:pt idx="709">
                  <c:v>42998</c:v>
                </c:pt>
                <c:pt idx="710">
                  <c:v>42999</c:v>
                </c:pt>
                <c:pt idx="711">
                  <c:v>43000</c:v>
                </c:pt>
                <c:pt idx="712">
                  <c:v>43003</c:v>
                </c:pt>
                <c:pt idx="713">
                  <c:v>43004</c:v>
                </c:pt>
                <c:pt idx="714">
                  <c:v>43005</c:v>
                </c:pt>
                <c:pt idx="715">
                  <c:v>43006</c:v>
                </c:pt>
                <c:pt idx="716">
                  <c:v>43007</c:v>
                </c:pt>
                <c:pt idx="717">
                  <c:v>43010</c:v>
                </c:pt>
                <c:pt idx="718">
                  <c:v>43011</c:v>
                </c:pt>
                <c:pt idx="719">
                  <c:v>43012</c:v>
                </c:pt>
                <c:pt idx="720">
                  <c:v>43013</c:v>
                </c:pt>
                <c:pt idx="721">
                  <c:v>43014</c:v>
                </c:pt>
                <c:pt idx="722">
                  <c:v>43017</c:v>
                </c:pt>
                <c:pt idx="723">
                  <c:v>43018</c:v>
                </c:pt>
                <c:pt idx="724">
                  <c:v>43019</c:v>
                </c:pt>
                <c:pt idx="725">
                  <c:v>43020</c:v>
                </c:pt>
                <c:pt idx="726">
                  <c:v>43021</c:v>
                </c:pt>
                <c:pt idx="727">
                  <c:v>43024</c:v>
                </c:pt>
                <c:pt idx="728">
                  <c:v>43025</c:v>
                </c:pt>
                <c:pt idx="729">
                  <c:v>43026</c:v>
                </c:pt>
                <c:pt idx="730">
                  <c:v>43027</c:v>
                </c:pt>
                <c:pt idx="731">
                  <c:v>43028</c:v>
                </c:pt>
                <c:pt idx="732">
                  <c:v>43031</c:v>
                </c:pt>
                <c:pt idx="733">
                  <c:v>43032</c:v>
                </c:pt>
                <c:pt idx="734">
                  <c:v>43033</c:v>
                </c:pt>
                <c:pt idx="735">
                  <c:v>43034</c:v>
                </c:pt>
                <c:pt idx="736">
                  <c:v>43035</c:v>
                </c:pt>
                <c:pt idx="737">
                  <c:v>43038</c:v>
                </c:pt>
                <c:pt idx="738">
                  <c:v>43039</c:v>
                </c:pt>
                <c:pt idx="739">
                  <c:v>43040</c:v>
                </c:pt>
                <c:pt idx="740">
                  <c:v>43041</c:v>
                </c:pt>
                <c:pt idx="741">
                  <c:v>43042</c:v>
                </c:pt>
                <c:pt idx="742">
                  <c:v>43045</c:v>
                </c:pt>
                <c:pt idx="743">
                  <c:v>43046</c:v>
                </c:pt>
                <c:pt idx="744">
                  <c:v>43047</c:v>
                </c:pt>
                <c:pt idx="745">
                  <c:v>43048</c:v>
                </c:pt>
                <c:pt idx="746">
                  <c:v>43049</c:v>
                </c:pt>
                <c:pt idx="747">
                  <c:v>43052</c:v>
                </c:pt>
                <c:pt idx="748">
                  <c:v>43053</c:v>
                </c:pt>
                <c:pt idx="749">
                  <c:v>43054</c:v>
                </c:pt>
                <c:pt idx="750">
                  <c:v>43055</c:v>
                </c:pt>
                <c:pt idx="751">
                  <c:v>43056</c:v>
                </c:pt>
                <c:pt idx="752">
                  <c:v>43059</c:v>
                </c:pt>
                <c:pt idx="753">
                  <c:v>43060</c:v>
                </c:pt>
                <c:pt idx="754">
                  <c:v>43061</c:v>
                </c:pt>
                <c:pt idx="755">
                  <c:v>43062</c:v>
                </c:pt>
                <c:pt idx="756">
                  <c:v>43063</c:v>
                </c:pt>
                <c:pt idx="757">
                  <c:v>43066</c:v>
                </c:pt>
                <c:pt idx="758">
                  <c:v>43067</c:v>
                </c:pt>
                <c:pt idx="759">
                  <c:v>43068</c:v>
                </c:pt>
                <c:pt idx="760">
                  <c:v>43069</c:v>
                </c:pt>
                <c:pt idx="761">
                  <c:v>43070</c:v>
                </c:pt>
                <c:pt idx="762">
                  <c:v>43073</c:v>
                </c:pt>
                <c:pt idx="763">
                  <c:v>43074</c:v>
                </c:pt>
                <c:pt idx="764">
                  <c:v>43075</c:v>
                </c:pt>
                <c:pt idx="765">
                  <c:v>43076</c:v>
                </c:pt>
                <c:pt idx="766">
                  <c:v>43077</c:v>
                </c:pt>
                <c:pt idx="767">
                  <c:v>43080</c:v>
                </c:pt>
                <c:pt idx="768">
                  <c:v>43081</c:v>
                </c:pt>
                <c:pt idx="769">
                  <c:v>43082</c:v>
                </c:pt>
                <c:pt idx="770">
                  <c:v>43083</c:v>
                </c:pt>
                <c:pt idx="771">
                  <c:v>43084</c:v>
                </c:pt>
                <c:pt idx="772">
                  <c:v>43087</c:v>
                </c:pt>
                <c:pt idx="773">
                  <c:v>43088</c:v>
                </c:pt>
                <c:pt idx="774">
                  <c:v>43089</c:v>
                </c:pt>
                <c:pt idx="775">
                  <c:v>43090</c:v>
                </c:pt>
                <c:pt idx="776">
                  <c:v>43091</c:v>
                </c:pt>
                <c:pt idx="777">
                  <c:v>43094</c:v>
                </c:pt>
                <c:pt idx="778">
                  <c:v>43095</c:v>
                </c:pt>
                <c:pt idx="779">
                  <c:v>43096</c:v>
                </c:pt>
                <c:pt idx="780">
                  <c:v>43097</c:v>
                </c:pt>
                <c:pt idx="781">
                  <c:v>43098</c:v>
                </c:pt>
                <c:pt idx="782">
                  <c:v>43101</c:v>
                </c:pt>
                <c:pt idx="783">
                  <c:v>43102</c:v>
                </c:pt>
                <c:pt idx="784">
                  <c:v>43103</c:v>
                </c:pt>
                <c:pt idx="785">
                  <c:v>43104</c:v>
                </c:pt>
                <c:pt idx="786">
                  <c:v>43105</c:v>
                </c:pt>
                <c:pt idx="787">
                  <c:v>43108</c:v>
                </c:pt>
                <c:pt idx="788">
                  <c:v>43109</c:v>
                </c:pt>
                <c:pt idx="789">
                  <c:v>43110</c:v>
                </c:pt>
                <c:pt idx="790">
                  <c:v>43111</c:v>
                </c:pt>
                <c:pt idx="791">
                  <c:v>43112</c:v>
                </c:pt>
                <c:pt idx="792">
                  <c:v>43115</c:v>
                </c:pt>
                <c:pt idx="793">
                  <c:v>43116</c:v>
                </c:pt>
                <c:pt idx="794">
                  <c:v>43117</c:v>
                </c:pt>
                <c:pt idx="795">
                  <c:v>43118</c:v>
                </c:pt>
                <c:pt idx="796">
                  <c:v>43119</c:v>
                </c:pt>
                <c:pt idx="797">
                  <c:v>43122</c:v>
                </c:pt>
                <c:pt idx="798">
                  <c:v>43123</c:v>
                </c:pt>
                <c:pt idx="799">
                  <c:v>43124</c:v>
                </c:pt>
                <c:pt idx="800">
                  <c:v>43125</c:v>
                </c:pt>
                <c:pt idx="801">
                  <c:v>43126</c:v>
                </c:pt>
                <c:pt idx="802">
                  <c:v>43129</c:v>
                </c:pt>
                <c:pt idx="803">
                  <c:v>43130</c:v>
                </c:pt>
                <c:pt idx="804">
                  <c:v>43131</c:v>
                </c:pt>
                <c:pt idx="805">
                  <c:v>43132</c:v>
                </c:pt>
                <c:pt idx="806">
                  <c:v>43133</c:v>
                </c:pt>
                <c:pt idx="807">
                  <c:v>43136</c:v>
                </c:pt>
                <c:pt idx="808">
                  <c:v>43137</c:v>
                </c:pt>
                <c:pt idx="809">
                  <c:v>43138</c:v>
                </c:pt>
                <c:pt idx="810">
                  <c:v>43139</c:v>
                </c:pt>
                <c:pt idx="811">
                  <c:v>43140</c:v>
                </c:pt>
                <c:pt idx="812">
                  <c:v>43143</c:v>
                </c:pt>
                <c:pt idx="813">
                  <c:v>43144</c:v>
                </c:pt>
                <c:pt idx="814">
                  <c:v>43145</c:v>
                </c:pt>
                <c:pt idx="815">
                  <c:v>43146</c:v>
                </c:pt>
                <c:pt idx="816">
                  <c:v>43147</c:v>
                </c:pt>
                <c:pt idx="817">
                  <c:v>43150</c:v>
                </c:pt>
                <c:pt idx="818">
                  <c:v>43151</c:v>
                </c:pt>
                <c:pt idx="819">
                  <c:v>43152</c:v>
                </c:pt>
                <c:pt idx="820">
                  <c:v>43153</c:v>
                </c:pt>
                <c:pt idx="821">
                  <c:v>43154</c:v>
                </c:pt>
                <c:pt idx="822">
                  <c:v>43157</c:v>
                </c:pt>
                <c:pt idx="823">
                  <c:v>43158</c:v>
                </c:pt>
                <c:pt idx="824">
                  <c:v>43159</c:v>
                </c:pt>
                <c:pt idx="825">
                  <c:v>43160</c:v>
                </c:pt>
                <c:pt idx="826">
                  <c:v>43161</c:v>
                </c:pt>
                <c:pt idx="827">
                  <c:v>43164</c:v>
                </c:pt>
                <c:pt idx="828">
                  <c:v>43165</c:v>
                </c:pt>
                <c:pt idx="829">
                  <c:v>43166</c:v>
                </c:pt>
                <c:pt idx="830">
                  <c:v>43167</c:v>
                </c:pt>
                <c:pt idx="831">
                  <c:v>43168</c:v>
                </c:pt>
                <c:pt idx="832">
                  <c:v>43171</c:v>
                </c:pt>
                <c:pt idx="833">
                  <c:v>43172</c:v>
                </c:pt>
                <c:pt idx="834">
                  <c:v>43173</c:v>
                </c:pt>
                <c:pt idx="835">
                  <c:v>43174</c:v>
                </c:pt>
                <c:pt idx="836">
                  <c:v>43175</c:v>
                </c:pt>
                <c:pt idx="837">
                  <c:v>43178</c:v>
                </c:pt>
                <c:pt idx="838">
                  <c:v>43179</c:v>
                </c:pt>
                <c:pt idx="839">
                  <c:v>43180</c:v>
                </c:pt>
                <c:pt idx="840">
                  <c:v>43181</c:v>
                </c:pt>
                <c:pt idx="841">
                  <c:v>43182</c:v>
                </c:pt>
                <c:pt idx="842">
                  <c:v>43185</c:v>
                </c:pt>
                <c:pt idx="843">
                  <c:v>43186</c:v>
                </c:pt>
                <c:pt idx="844">
                  <c:v>43187</c:v>
                </c:pt>
                <c:pt idx="845">
                  <c:v>43188</c:v>
                </c:pt>
                <c:pt idx="846">
                  <c:v>43189</c:v>
                </c:pt>
                <c:pt idx="847">
                  <c:v>43192</c:v>
                </c:pt>
                <c:pt idx="848">
                  <c:v>43193</c:v>
                </c:pt>
                <c:pt idx="849">
                  <c:v>43194</c:v>
                </c:pt>
                <c:pt idx="850">
                  <c:v>43195</c:v>
                </c:pt>
                <c:pt idx="851">
                  <c:v>43196</c:v>
                </c:pt>
                <c:pt idx="852">
                  <c:v>43199</c:v>
                </c:pt>
                <c:pt idx="853">
                  <c:v>43200</c:v>
                </c:pt>
                <c:pt idx="854">
                  <c:v>43201</c:v>
                </c:pt>
                <c:pt idx="855">
                  <c:v>43202</c:v>
                </c:pt>
                <c:pt idx="856">
                  <c:v>43203</c:v>
                </c:pt>
                <c:pt idx="857">
                  <c:v>43206</c:v>
                </c:pt>
                <c:pt idx="858">
                  <c:v>43207</c:v>
                </c:pt>
                <c:pt idx="859">
                  <c:v>43208</c:v>
                </c:pt>
                <c:pt idx="860">
                  <c:v>43209</c:v>
                </c:pt>
                <c:pt idx="861">
                  <c:v>43210</c:v>
                </c:pt>
                <c:pt idx="862">
                  <c:v>43213</c:v>
                </c:pt>
                <c:pt idx="863">
                  <c:v>43214</c:v>
                </c:pt>
                <c:pt idx="864">
                  <c:v>43215</c:v>
                </c:pt>
                <c:pt idx="865">
                  <c:v>43216</c:v>
                </c:pt>
                <c:pt idx="866">
                  <c:v>43217</c:v>
                </c:pt>
                <c:pt idx="867">
                  <c:v>43220</c:v>
                </c:pt>
                <c:pt idx="868">
                  <c:v>43221</c:v>
                </c:pt>
                <c:pt idx="869">
                  <c:v>43222</c:v>
                </c:pt>
                <c:pt idx="870">
                  <c:v>43223</c:v>
                </c:pt>
                <c:pt idx="871">
                  <c:v>43224</c:v>
                </c:pt>
                <c:pt idx="872">
                  <c:v>43227</c:v>
                </c:pt>
                <c:pt idx="873">
                  <c:v>43228</c:v>
                </c:pt>
                <c:pt idx="874">
                  <c:v>43229</c:v>
                </c:pt>
                <c:pt idx="875">
                  <c:v>43230</c:v>
                </c:pt>
                <c:pt idx="876">
                  <c:v>43231</c:v>
                </c:pt>
                <c:pt idx="877">
                  <c:v>43234</c:v>
                </c:pt>
                <c:pt idx="878">
                  <c:v>43235</c:v>
                </c:pt>
                <c:pt idx="879">
                  <c:v>43236</c:v>
                </c:pt>
                <c:pt idx="880">
                  <c:v>43237</c:v>
                </c:pt>
                <c:pt idx="881">
                  <c:v>43238</c:v>
                </c:pt>
                <c:pt idx="882">
                  <c:v>43241</c:v>
                </c:pt>
                <c:pt idx="883">
                  <c:v>43242</c:v>
                </c:pt>
                <c:pt idx="884">
                  <c:v>43243</c:v>
                </c:pt>
                <c:pt idx="885">
                  <c:v>43244</c:v>
                </c:pt>
                <c:pt idx="886">
                  <c:v>43245</c:v>
                </c:pt>
                <c:pt idx="887">
                  <c:v>43248</c:v>
                </c:pt>
                <c:pt idx="888">
                  <c:v>43249</c:v>
                </c:pt>
                <c:pt idx="889">
                  <c:v>43250</c:v>
                </c:pt>
                <c:pt idx="890">
                  <c:v>43251</c:v>
                </c:pt>
                <c:pt idx="891">
                  <c:v>43252</c:v>
                </c:pt>
                <c:pt idx="892">
                  <c:v>43255</c:v>
                </c:pt>
                <c:pt idx="893">
                  <c:v>43256</c:v>
                </c:pt>
                <c:pt idx="894">
                  <c:v>43257</c:v>
                </c:pt>
                <c:pt idx="895">
                  <c:v>43258</c:v>
                </c:pt>
                <c:pt idx="896">
                  <c:v>43259</c:v>
                </c:pt>
                <c:pt idx="897">
                  <c:v>43262</c:v>
                </c:pt>
                <c:pt idx="898">
                  <c:v>43263</c:v>
                </c:pt>
                <c:pt idx="899">
                  <c:v>43264</c:v>
                </c:pt>
                <c:pt idx="900">
                  <c:v>43265</c:v>
                </c:pt>
                <c:pt idx="901">
                  <c:v>43266</c:v>
                </c:pt>
                <c:pt idx="902">
                  <c:v>43269</c:v>
                </c:pt>
                <c:pt idx="903">
                  <c:v>43270</c:v>
                </c:pt>
                <c:pt idx="904">
                  <c:v>43271</c:v>
                </c:pt>
                <c:pt idx="905">
                  <c:v>43272</c:v>
                </c:pt>
                <c:pt idx="906">
                  <c:v>43273</c:v>
                </c:pt>
                <c:pt idx="907">
                  <c:v>43276</c:v>
                </c:pt>
                <c:pt idx="908">
                  <c:v>43277</c:v>
                </c:pt>
                <c:pt idx="909">
                  <c:v>43278</c:v>
                </c:pt>
                <c:pt idx="910">
                  <c:v>43279</c:v>
                </c:pt>
                <c:pt idx="911">
                  <c:v>43280</c:v>
                </c:pt>
                <c:pt idx="912">
                  <c:v>43283</c:v>
                </c:pt>
                <c:pt idx="913">
                  <c:v>43284</c:v>
                </c:pt>
                <c:pt idx="914">
                  <c:v>43285</c:v>
                </c:pt>
                <c:pt idx="915">
                  <c:v>43286</c:v>
                </c:pt>
                <c:pt idx="916">
                  <c:v>43287</c:v>
                </c:pt>
                <c:pt idx="917">
                  <c:v>43290</c:v>
                </c:pt>
                <c:pt idx="918">
                  <c:v>43291</c:v>
                </c:pt>
                <c:pt idx="919">
                  <c:v>43292</c:v>
                </c:pt>
                <c:pt idx="920">
                  <c:v>43293</c:v>
                </c:pt>
                <c:pt idx="921">
                  <c:v>43294</c:v>
                </c:pt>
                <c:pt idx="922">
                  <c:v>43297</c:v>
                </c:pt>
                <c:pt idx="923">
                  <c:v>43298</c:v>
                </c:pt>
                <c:pt idx="924">
                  <c:v>43299</c:v>
                </c:pt>
                <c:pt idx="925">
                  <c:v>43300</c:v>
                </c:pt>
                <c:pt idx="926">
                  <c:v>43301</c:v>
                </c:pt>
                <c:pt idx="927">
                  <c:v>43304</c:v>
                </c:pt>
                <c:pt idx="928">
                  <c:v>43305</c:v>
                </c:pt>
                <c:pt idx="929">
                  <c:v>43306</c:v>
                </c:pt>
                <c:pt idx="930">
                  <c:v>43307</c:v>
                </c:pt>
                <c:pt idx="931">
                  <c:v>43308</c:v>
                </c:pt>
                <c:pt idx="932">
                  <c:v>43311</c:v>
                </c:pt>
                <c:pt idx="933">
                  <c:v>43312</c:v>
                </c:pt>
                <c:pt idx="934">
                  <c:v>43313</c:v>
                </c:pt>
                <c:pt idx="935">
                  <c:v>43314</c:v>
                </c:pt>
                <c:pt idx="936">
                  <c:v>43315</c:v>
                </c:pt>
                <c:pt idx="937">
                  <c:v>43318</c:v>
                </c:pt>
                <c:pt idx="938">
                  <c:v>43319</c:v>
                </c:pt>
                <c:pt idx="939">
                  <c:v>43320</c:v>
                </c:pt>
                <c:pt idx="940">
                  <c:v>43321</c:v>
                </c:pt>
                <c:pt idx="941">
                  <c:v>43322</c:v>
                </c:pt>
                <c:pt idx="942">
                  <c:v>43325</c:v>
                </c:pt>
                <c:pt idx="943">
                  <c:v>43326</c:v>
                </c:pt>
                <c:pt idx="944">
                  <c:v>43327</c:v>
                </c:pt>
                <c:pt idx="945">
                  <c:v>43328</c:v>
                </c:pt>
                <c:pt idx="946">
                  <c:v>43329</c:v>
                </c:pt>
                <c:pt idx="947">
                  <c:v>43332</c:v>
                </c:pt>
                <c:pt idx="948">
                  <c:v>43333</c:v>
                </c:pt>
                <c:pt idx="949">
                  <c:v>43334</c:v>
                </c:pt>
                <c:pt idx="950">
                  <c:v>43335</c:v>
                </c:pt>
                <c:pt idx="951">
                  <c:v>43336</c:v>
                </c:pt>
                <c:pt idx="952">
                  <c:v>43339</c:v>
                </c:pt>
                <c:pt idx="953">
                  <c:v>43340</c:v>
                </c:pt>
                <c:pt idx="954">
                  <c:v>43341</c:v>
                </c:pt>
                <c:pt idx="955">
                  <c:v>43342</c:v>
                </c:pt>
                <c:pt idx="956">
                  <c:v>43343</c:v>
                </c:pt>
                <c:pt idx="957">
                  <c:v>43346</c:v>
                </c:pt>
                <c:pt idx="958">
                  <c:v>43347</c:v>
                </c:pt>
                <c:pt idx="959">
                  <c:v>43348</c:v>
                </c:pt>
                <c:pt idx="960">
                  <c:v>43349</c:v>
                </c:pt>
                <c:pt idx="961">
                  <c:v>43350</c:v>
                </c:pt>
                <c:pt idx="962">
                  <c:v>43353</c:v>
                </c:pt>
                <c:pt idx="963">
                  <c:v>43354</c:v>
                </c:pt>
                <c:pt idx="964">
                  <c:v>43355</c:v>
                </c:pt>
                <c:pt idx="965">
                  <c:v>43356</c:v>
                </c:pt>
                <c:pt idx="966">
                  <c:v>43357</c:v>
                </c:pt>
                <c:pt idx="967">
                  <c:v>43360</c:v>
                </c:pt>
                <c:pt idx="968">
                  <c:v>43361</c:v>
                </c:pt>
                <c:pt idx="969">
                  <c:v>43362</c:v>
                </c:pt>
                <c:pt idx="970">
                  <c:v>43363</c:v>
                </c:pt>
                <c:pt idx="971">
                  <c:v>43364</c:v>
                </c:pt>
                <c:pt idx="972">
                  <c:v>43367</c:v>
                </c:pt>
                <c:pt idx="973">
                  <c:v>43368</c:v>
                </c:pt>
                <c:pt idx="974">
                  <c:v>43369</c:v>
                </c:pt>
                <c:pt idx="975">
                  <c:v>43370</c:v>
                </c:pt>
                <c:pt idx="976">
                  <c:v>43371</c:v>
                </c:pt>
                <c:pt idx="977">
                  <c:v>43374</c:v>
                </c:pt>
                <c:pt idx="978">
                  <c:v>43375</c:v>
                </c:pt>
                <c:pt idx="979">
                  <c:v>43376</c:v>
                </c:pt>
                <c:pt idx="980">
                  <c:v>43377</c:v>
                </c:pt>
                <c:pt idx="981">
                  <c:v>43378</c:v>
                </c:pt>
                <c:pt idx="982">
                  <c:v>43381</c:v>
                </c:pt>
                <c:pt idx="983">
                  <c:v>43382</c:v>
                </c:pt>
                <c:pt idx="984">
                  <c:v>43383</c:v>
                </c:pt>
                <c:pt idx="985">
                  <c:v>43384</c:v>
                </c:pt>
                <c:pt idx="986">
                  <c:v>43385</c:v>
                </c:pt>
                <c:pt idx="987">
                  <c:v>43388</c:v>
                </c:pt>
                <c:pt idx="988">
                  <c:v>43389</c:v>
                </c:pt>
                <c:pt idx="989">
                  <c:v>43390</c:v>
                </c:pt>
                <c:pt idx="990">
                  <c:v>43391</c:v>
                </c:pt>
                <c:pt idx="991">
                  <c:v>43392</c:v>
                </c:pt>
                <c:pt idx="992">
                  <c:v>43395</c:v>
                </c:pt>
                <c:pt idx="993">
                  <c:v>43396</c:v>
                </c:pt>
                <c:pt idx="994">
                  <c:v>43397</c:v>
                </c:pt>
                <c:pt idx="995">
                  <c:v>43398</c:v>
                </c:pt>
                <c:pt idx="996">
                  <c:v>43399</c:v>
                </c:pt>
                <c:pt idx="997">
                  <c:v>43402</c:v>
                </c:pt>
                <c:pt idx="998">
                  <c:v>43403</c:v>
                </c:pt>
                <c:pt idx="999">
                  <c:v>43404</c:v>
                </c:pt>
                <c:pt idx="1000">
                  <c:v>43405</c:v>
                </c:pt>
                <c:pt idx="1001">
                  <c:v>43406</c:v>
                </c:pt>
                <c:pt idx="1002">
                  <c:v>43409</c:v>
                </c:pt>
                <c:pt idx="1003">
                  <c:v>43410</c:v>
                </c:pt>
                <c:pt idx="1004">
                  <c:v>43411</c:v>
                </c:pt>
                <c:pt idx="1005">
                  <c:v>43412</c:v>
                </c:pt>
                <c:pt idx="1006">
                  <c:v>43413</c:v>
                </c:pt>
                <c:pt idx="1007">
                  <c:v>43416</c:v>
                </c:pt>
                <c:pt idx="1008">
                  <c:v>43417</c:v>
                </c:pt>
                <c:pt idx="1009">
                  <c:v>43418</c:v>
                </c:pt>
                <c:pt idx="1010">
                  <c:v>43419</c:v>
                </c:pt>
                <c:pt idx="1011">
                  <c:v>43420</c:v>
                </c:pt>
                <c:pt idx="1012">
                  <c:v>43423</c:v>
                </c:pt>
                <c:pt idx="1013">
                  <c:v>43424</c:v>
                </c:pt>
                <c:pt idx="1014">
                  <c:v>43425</c:v>
                </c:pt>
                <c:pt idx="1015">
                  <c:v>43426</c:v>
                </c:pt>
                <c:pt idx="1016">
                  <c:v>43427</c:v>
                </c:pt>
                <c:pt idx="1017">
                  <c:v>43430</c:v>
                </c:pt>
                <c:pt idx="1018">
                  <c:v>43431</c:v>
                </c:pt>
                <c:pt idx="1019">
                  <c:v>43432</c:v>
                </c:pt>
                <c:pt idx="1020">
                  <c:v>43433</c:v>
                </c:pt>
                <c:pt idx="1021">
                  <c:v>43434</c:v>
                </c:pt>
                <c:pt idx="1022">
                  <c:v>43437</c:v>
                </c:pt>
                <c:pt idx="1023">
                  <c:v>43438</c:v>
                </c:pt>
                <c:pt idx="1024">
                  <c:v>43439</c:v>
                </c:pt>
                <c:pt idx="1025">
                  <c:v>43440</c:v>
                </c:pt>
                <c:pt idx="1026">
                  <c:v>43441</c:v>
                </c:pt>
                <c:pt idx="1027">
                  <c:v>43444</c:v>
                </c:pt>
                <c:pt idx="1028">
                  <c:v>43445</c:v>
                </c:pt>
                <c:pt idx="1029">
                  <c:v>43446</c:v>
                </c:pt>
                <c:pt idx="1030">
                  <c:v>43447</c:v>
                </c:pt>
                <c:pt idx="1031">
                  <c:v>43448</c:v>
                </c:pt>
                <c:pt idx="1032">
                  <c:v>43451</c:v>
                </c:pt>
                <c:pt idx="1033">
                  <c:v>43452</c:v>
                </c:pt>
                <c:pt idx="1034">
                  <c:v>43453</c:v>
                </c:pt>
                <c:pt idx="1035">
                  <c:v>43454</c:v>
                </c:pt>
                <c:pt idx="1036">
                  <c:v>43455</c:v>
                </c:pt>
                <c:pt idx="1037">
                  <c:v>43458</c:v>
                </c:pt>
                <c:pt idx="1038">
                  <c:v>43459</c:v>
                </c:pt>
                <c:pt idx="1039">
                  <c:v>43460</c:v>
                </c:pt>
                <c:pt idx="1040">
                  <c:v>43461</c:v>
                </c:pt>
                <c:pt idx="1041">
                  <c:v>43462</c:v>
                </c:pt>
                <c:pt idx="1042">
                  <c:v>43465</c:v>
                </c:pt>
                <c:pt idx="1043">
                  <c:v>43466</c:v>
                </c:pt>
                <c:pt idx="1044">
                  <c:v>43467</c:v>
                </c:pt>
                <c:pt idx="1045">
                  <c:v>43468</c:v>
                </c:pt>
                <c:pt idx="1046">
                  <c:v>43469</c:v>
                </c:pt>
                <c:pt idx="1047">
                  <c:v>43472</c:v>
                </c:pt>
                <c:pt idx="1048">
                  <c:v>43473</c:v>
                </c:pt>
                <c:pt idx="1049">
                  <c:v>43474</c:v>
                </c:pt>
                <c:pt idx="1050">
                  <c:v>43475</c:v>
                </c:pt>
                <c:pt idx="1051">
                  <c:v>43476</c:v>
                </c:pt>
                <c:pt idx="1052">
                  <c:v>43479</c:v>
                </c:pt>
                <c:pt idx="1053">
                  <c:v>43480</c:v>
                </c:pt>
              </c:numCache>
            </c:numRef>
          </c:cat>
          <c:val>
            <c:numRef>
              <c:f>currencies!$AF$4:$AF$1057</c:f>
              <c:numCache>
                <c:formatCode>0.00E+00</c:formatCode>
                <c:ptCount val="1054"/>
                <c:pt idx="1">
                  <c:v>0.1206628411802694</c:v>
                </c:pt>
                <c:pt idx="2">
                  <c:v>0.12382814618546878</c:v>
                </c:pt>
                <c:pt idx="3">
                  <c:v>0.12907001846051575</c:v>
                </c:pt>
                <c:pt idx="4">
                  <c:v>0.12905431478467355</c:v>
                </c:pt>
                <c:pt idx="5">
                  <c:v>0.12614151387633862</c:v>
                </c:pt>
                <c:pt idx="6">
                  <c:v>0.12781481015817292</c:v>
                </c:pt>
                <c:pt idx="7">
                  <c:v>0.12636895450529295</c:v>
                </c:pt>
                <c:pt idx="8">
                  <c:v>0.12640143746374277</c:v>
                </c:pt>
                <c:pt idx="9">
                  <c:v>0.12634986090379938</c:v>
                </c:pt>
                <c:pt idx="10">
                  <c:v>0.12911047986522689</c:v>
                </c:pt>
                <c:pt idx="11">
                  <c:v>0.1167838180791082</c:v>
                </c:pt>
                <c:pt idx="12">
                  <c:v>0.11397043851276356</c:v>
                </c:pt>
                <c:pt idx="13">
                  <c:v>0.10539896738619239</c:v>
                </c:pt>
                <c:pt idx="14">
                  <c:v>0.10469367224971408</c:v>
                </c:pt>
                <c:pt idx="15">
                  <c:v>0.10513682207056443</c:v>
                </c:pt>
                <c:pt idx="16">
                  <c:v>9.2059923859787243E-2</c:v>
                </c:pt>
                <c:pt idx="17">
                  <c:v>7.5379851400095885E-2</c:v>
                </c:pt>
                <c:pt idx="18">
                  <c:v>7.5685928236821479E-2</c:v>
                </c:pt>
                <c:pt idx="19">
                  <c:v>6.1329639653242E-2</c:v>
                </c:pt>
                <c:pt idx="20">
                  <c:v>7.3609414409034582E-2</c:v>
                </c:pt>
                <c:pt idx="21">
                  <c:v>7.3658381527989439E-2</c:v>
                </c:pt>
                <c:pt idx="22">
                  <c:v>7.2249865194793053E-2</c:v>
                </c:pt>
                <c:pt idx="23">
                  <c:v>6.9339267498402218E-2</c:v>
                </c:pt>
                <c:pt idx="24">
                  <c:v>6.7632256302588539E-2</c:v>
                </c:pt>
                <c:pt idx="25">
                  <c:v>6.7926618442987585E-2</c:v>
                </c:pt>
                <c:pt idx="26">
                  <c:v>8.2406190817623237E-2</c:v>
                </c:pt>
                <c:pt idx="27">
                  <c:v>8.0307568757620504E-2</c:v>
                </c:pt>
                <c:pt idx="28">
                  <c:v>8.833455011575421E-2</c:v>
                </c:pt>
                <c:pt idx="29">
                  <c:v>9.4249486120771192E-2</c:v>
                </c:pt>
                <c:pt idx="30">
                  <c:v>9.7343603324622371E-2</c:v>
                </c:pt>
                <c:pt idx="31">
                  <c:v>9.369381543969689E-2</c:v>
                </c:pt>
                <c:pt idx="32">
                  <c:v>9.6510520371327665E-2</c:v>
                </c:pt>
                <c:pt idx="33">
                  <c:v>9.7938607855661788E-2</c:v>
                </c:pt>
                <c:pt idx="34">
                  <c:v>0.1005630626307</c:v>
                </c:pt>
                <c:pt idx="35">
                  <c:v>0.10068078042132636</c:v>
                </c:pt>
                <c:pt idx="36">
                  <c:v>0.11911444609193846</c:v>
                </c:pt>
                <c:pt idx="37">
                  <c:v>0.12952272446475263</c:v>
                </c:pt>
                <c:pt idx="38">
                  <c:v>0.12949969859596747</c:v>
                </c:pt>
                <c:pt idx="39">
                  <c:v>0.13346570369383748</c:v>
                </c:pt>
                <c:pt idx="40">
                  <c:v>0.13387771865510883</c:v>
                </c:pt>
                <c:pt idx="41">
                  <c:v>0.12791603494688783</c:v>
                </c:pt>
                <c:pt idx="42">
                  <c:v>0.12854651902701364</c:v>
                </c:pt>
                <c:pt idx="43">
                  <c:v>0.13061652236800281</c:v>
                </c:pt>
                <c:pt idx="44">
                  <c:v>0.13120391915120738</c:v>
                </c:pt>
                <c:pt idx="45">
                  <c:v>0.13498359702130117</c:v>
                </c:pt>
                <c:pt idx="46">
                  <c:v>0.13466212393603505</c:v>
                </c:pt>
                <c:pt idx="47">
                  <c:v>0.13216430937390206</c:v>
                </c:pt>
                <c:pt idx="48">
                  <c:v>0.14413502516238771</c:v>
                </c:pt>
                <c:pt idx="49">
                  <c:v>0.13838804678614233</c:v>
                </c:pt>
                <c:pt idx="50">
                  <c:v>0.13636943848287295</c:v>
                </c:pt>
                <c:pt idx="51">
                  <c:v>0.13693489641564666</c:v>
                </c:pt>
                <c:pt idx="52">
                  <c:v>0.13431941351298832</c:v>
                </c:pt>
                <c:pt idx="53">
                  <c:v>0.13879096847576153</c:v>
                </c:pt>
                <c:pt idx="54">
                  <c:v>0.14166336120778372</c:v>
                </c:pt>
                <c:pt idx="55">
                  <c:v>0.14418839900357561</c:v>
                </c:pt>
                <c:pt idx="56">
                  <c:v>0.14581229228716777</c:v>
                </c:pt>
                <c:pt idx="57">
                  <c:v>0.13504436251200752</c:v>
                </c:pt>
                <c:pt idx="58">
                  <c:v>0.12743815437593059</c:v>
                </c:pt>
                <c:pt idx="59">
                  <c:v>0.12742127185128152</c:v>
                </c:pt>
                <c:pt idx="60">
                  <c:v>0.12727079579316608</c:v>
                </c:pt>
                <c:pt idx="61">
                  <c:v>0.127684832706325</c:v>
                </c:pt>
                <c:pt idx="62">
                  <c:v>0.12756184232066811</c:v>
                </c:pt>
                <c:pt idx="63">
                  <c:v>0.12953136052817085</c:v>
                </c:pt>
                <c:pt idx="64">
                  <c:v>0.13441001305626779</c:v>
                </c:pt>
                <c:pt idx="65">
                  <c:v>0.13486567832028526</c:v>
                </c:pt>
                <c:pt idx="66">
                  <c:v>0.13033388263260112</c:v>
                </c:pt>
                <c:pt idx="67">
                  <c:v>0.13244833196649528</c:v>
                </c:pt>
                <c:pt idx="68">
                  <c:v>0.1245274148691739</c:v>
                </c:pt>
                <c:pt idx="69">
                  <c:v>0.11826062038902715</c:v>
                </c:pt>
                <c:pt idx="70">
                  <c:v>0.12010125168591734</c:v>
                </c:pt>
                <c:pt idx="71">
                  <c:v>0.11320983243950718</c:v>
                </c:pt>
                <c:pt idx="72">
                  <c:v>0.11420571618152919</c:v>
                </c:pt>
                <c:pt idx="73">
                  <c:v>0.11281207808624598</c:v>
                </c:pt>
                <c:pt idx="74">
                  <c:v>0.11106868885314704</c:v>
                </c:pt>
                <c:pt idx="75">
                  <c:v>0.10383237265781731</c:v>
                </c:pt>
                <c:pt idx="76">
                  <c:v>0.1024327819889761</c:v>
                </c:pt>
                <c:pt idx="77">
                  <c:v>0.10697241661370019</c:v>
                </c:pt>
                <c:pt idx="78">
                  <c:v>0.13453084527920048</c:v>
                </c:pt>
                <c:pt idx="79">
                  <c:v>0.13484905854775339</c:v>
                </c:pt>
                <c:pt idx="80">
                  <c:v>0.13435483465509263</c:v>
                </c:pt>
                <c:pt idx="81">
                  <c:v>0.13758610041758076</c:v>
                </c:pt>
                <c:pt idx="82">
                  <c:v>0.13641650502676939</c:v>
                </c:pt>
                <c:pt idx="83">
                  <c:v>0.14273162664743341</c:v>
                </c:pt>
                <c:pt idx="84">
                  <c:v>0.13912173973188255</c:v>
                </c:pt>
                <c:pt idx="85">
                  <c:v>0.12828816125945058</c:v>
                </c:pt>
                <c:pt idx="86">
                  <c:v>0.12782416732321783</c:v>
                </c:pt>
                <c:pt idx="87">
                  <c:v>0.12858128559532853</c:v>
                </c:pt>
                <c:pt idx="88">
                  <c:v>0.14872871216608627</c:v>
                </c:pt>
                <c:pt idx="89">
                  <c:v>0.15459724021911883</c:v>
                </c:pt>
                <c:pt idx="90">
                  <c:v>0.14556928094800789</c:v>
                </c:pt>
                <c:pt idx="91">
                  <c:v>0.1525563720059584</c:v>
                </c:pt>
                <c:pt idx="92">
                  <c:v>0.15529493267349179</c:v>
                </c:pt>
                <c:pt idx="93">
                  <c:v>0.15424966634113754</c:v>
                </c:pt>
                <c:pt idx="94">
                  <c:v>0.15247631298882885</c:v>
                </c:pt>
                <c:pt idx="95">
                  <c:v>0.15014467243623739</c:v>
                </c:pt>
                <c:pt idx="96">
                  <c:v>0.15031190613371273</c:v>
                </c:pt>
                <c:pt idx="97">
                  <c:v>0.14881011187844512</c:v>
                </c:pt>
                <c:pt idx="98">
                  <c:v>0.14728659850053652</c:v>
                </c:pt>
                <c:pt idx="99">
                  <c:v>0.12665555022260302</c:v>
                </c:pt>
                <c:pt idx="100">
                  <c:v>0.13567492887046845</c:v>
                </c:pt>
                <c:pt idx="101">
                  <c:v>0.13829252379061843</c:v>
                </c:pt>
                <c:pt idx="102">
                  <c:v>0.13463177115680453</c:v>
                </c:pt>
                <c:pt idx="103">
                  <c:v>0.15240286850143184</c:v>
                </c:pt>
                <c:pt idx="104">
                  <c:v>0.14584918324357724</c:v>
                </c:pt>
                <c:pt idx="105">
                  <c:v>0.14539415222382293</c:v>
                </c:pt>
                <c:pt idx="106">
                  <c:v>0.14649905175138606</c:v>
                </c:pt>
                <c:pt idx="107">
                  <c:v>0.14604029180703265</c:v>
                </c:pt>
                <c:pt idx="108">
                  <c:v>0.14406662232855508</c:v>
                </c:pt>
                <c:pt idx="109">
                  <c:v>0.12552330701907602</c:v>
                </c:pt>
                <c:pt idx="110">
                  <c:v>0.11733460179951159</c:v>
                </c:pt>
                <c:pt idx="111">
                  <c:v>0.11707840773678639</c:v>
                </c:pt>
                <c:pt idx="112">
                  <c:v>0.10441011839319983</c:v>
                </c:pt>
                <c:pt idx="113">
                  <c:v>0.10802180482514064</c:v>
                </c:pt>
                <c:pt idx="114">
                  <c:v>0.11591395156463626</c:v>
                </c:pt>
                <c:pt idx="115">
                  <c:v>0.11392114974917315</c:v>
                </c:pt>
                <c:pt idx="116">
                  <c:v>0.12027526802240349</c:v>
                </c:pt>
                <c:pt idx="117">
                  <c:v>0.12951035942635827</c:v>
                </c:pt>
                <c:pt idx="118">
                  <c:v>0.12950971956239801</c:v>
                </c:pt>
                <c:pt idx="119">
                  <c:v>0.12987692436795639</c:v>
                </c:pt>
                <c:pt idx="120">
                  <c:v>0.13040308646689724</c:v>
                </c:pt>
                <c:pt idx="121">
                  <c:v>0.1163786401264307</c:v>
                </c:pt>
                <c:pt idx="122">
                  <c:v>0.11589076057424187</c:v>
                </c:pt>
                <c:pt idx="123">
                  <c:v>0.11631093539536586</c:v>
                </c:pt>
                <c:pt idx="124">
                  <c:v>9.883942277316593E-2</c:v>
                </c:pt>
                <c:pt idx="125">
                  <c:v>0.10381264595666569</c:v>
                </c:pt>
                <c:pt idx="126">
                  <c:v>0.10364727822408476</c:v>
                </c:pt>
                <c:pt idx="127">
                  <c:v>0.11230124275923781</c:v>
                </c:pt>
                <c:pt idx="128">
                  <c:v>0.11386547930532852</c:v>
                </c:pt>
                <c:pt idx="129">
                  <c:v>0.11386155813452954</c:v>
                </c:pt>
                <c:pt idx="130">
                  <c:v>0.11798272827028695</c:v>
                </c:pt>
                <c:pt idx="131">
                  <c:v>0.12511110735309183</c:v>
                </c:pt>
                <c:pt idx="132">
                  <c:v>0.12722108849245101</c:v>
                </c:pt>
                <c:pt idx="133">
                  <c:v>0.12707519667151881</c:v>
                </c:pt>
                <c:pt idx="134">
                  <c:v>0.12288603052818488</c:v>
                </c:pt>
                <c:pt idx="135">
                  <c:v>0.11622968415141154</c:v>
                </c:pt>
                <c:pt idx="136">
                  <c:v>0.11664298676629008</c:v>
                </c:pt>
                <c:pt idx="137">
                  <c:v>0.1095962735646555</c:v>
                </c:pt>
                <c:pt idx="138">
                  <c:v>9.9606534726660492E-2</c:v>
                </c:pt>
                <c:pt idx="139">
                  <c:v>0.10851965938719112</c:v>
                </c:pt>
                <c:pt idx="140">
                  <c:v>0.10954190292280797</c:v>
                </c:pt>
                <c:pt idx="141">
                  <c:v>0.10798636833594927</c:v>
                </c:pt>
                <c:pt idx="142">
                  <c:v>0.10724636966897121</c:v>
                </c:pt>
                <c:pt idx="143">
                  <c:v>0.1084031226319033</c:v>
                </c:pt>
                <c:pt idx="144">
                  <c:v>0.10653807676415565</c:v>
                </c:pt>
                <c:pt idx="145">
                  <c:v>0.11330883941770634</c:v>
                </c:pt>
                <c:pt idx="146">
                  <c:v>0.11525244950013125</c:v>
                </c:pt>
                <c:pt idx="147">
                  <c:v>0.13607005188300988</c:v>
                </c:pt>
                <c:pt idx="148">
                  <c:v>0.1432688657570019</c:v>
                </c:pt>
                <c:pt idx="149">
                  <c:v>0.14115036362062952</c:v>
                </c:pt>
                <c:pt idx="150">
                  <c:v>0.15479174627672387</c:v>
                </c:pt>
                <c:pt idx="151">
                  <c:v>0.14995350176432623</c:v>
                </c:pt>
                <c:pt idx="152">
                  <c:v>0.14568823994448771</c:v>
                </c:pt>
                <c:pt idx="153">
                  <c:v>0.14365855472239933</c:v>
                </c:pt>
                <c:pt idx="154">
                  <c:v>0.14401736214816879</c:v>
                </c:pt>
                <c:pt idx="155">
                  <c:v>0.14740571890169321</c:v>
                </c:pt>
                <c:pt idx="156">
                  <c:v>0.14694942325572855</c:v>
                </c:pt>
                <c:pt idx="157">
                  <c:v>0.14723987130408284</c:v>
                </c:pt>
                <c:pt idx="158">
                  <c:v>0.14698553026926495</c:v>
                </c:pt>
                <c:pt idx="159">
                  <c:v>0.14594509108269504</c:v>
                </c:pt>
                <c:pt idx="160">
                  <c:v>0.14011662893612958</c:v>
                </c:pt>
                <c:pt idx="161">
                  <c:v>0.13980995270704016</c:v>
                </c:pt>
                <c:pt idx="162">
                  <c:v>0.13959885156452831</c:v>
                </c:pt>
                <c:pt idx="163">
                  <c:v>0.13910358631991129</c:v>
                </c:pt>
                <c:pt idx="164">
                  <c:v>0.13818953392053279</c:v>
                </c:pt>
                <c:pt idx="165">
                  <c:v>0.13818621766674777</c:v>
                </c:pt>
                <c:pt idx="166">
                  <c:v>0.13253619850642431</c:v>
                </c:pt>
                <c:pt idx="167">
                  <c:v>0.14014799428292493</c:v>
                </c:pt>
                <c:pt idx="168">
                  <c:v>0.11285200571511099</c:v>
                </c:pt>
                <c:pt idx="169">
                  <c:v>0.10352209402761729</c:v>
                </c:pt>
                <c:pt idx="170">
                  <c:v>0.11412070118592996</c:v>
                </c:pt>
                <c:pt idx="171">
                  <c:v>0.10412790984105186</c:v>
                </c:pt>
                <c:pt idx="172">
                  <c:v>0.1047447807827155</c:v>
                </c:pt>
                <c:pt idx="173">
                  <c:v>0.10467711327194483</c:v>
                </c:pt>
                <c:pt idx="174">
                  <c:v>0.10465702764328078</c:v>
                </c:pt>
                <c:pt idx="175">
                  <c:v>0.10531861915530304</c:v>
                </c:pt>
                <c:pt idx="176">
                  <c:v>9.8067003819633139E-2</c:v>
                </c:pt>
                <c:pt idx="177">
                  <c:v>0.1004812477457636</c:v>
                </c:pt>
                <c:pt idx="178">
                  <c:v>0.10080394206855611</c:v>
                </c:pt>
                <c:pt idx="179">
                  <c:v>0.10097275243222288</c:v>
                </c:pt>
                <c:pt idx="180">
                  <c:v>0.10140644253488257</c:v>
                </c:pt>
                <c:pt idx="181">
                  <c:v>0.10264498863901196</c:v>
                </c:pt>
                <c:pt idx="182">
                  <c:v>0.10100632519574591</c:v>
                </c:pt>
                <c:pt idx="183">
                  <c:v>0.10100741276163105</c:v>
                </c:pt>
                <c:pt idx="184">
                  <c:v>0.10227595470596428</c:v>
                </c:pt>
                <c:pt idx="185">
                  <c:v>0.10361363730212396</c:v>
                </c:pt>
                <c:pt idx="186">
                  <c:v>0.10354575601863089</c:v>
                </c:pt>
                <c:pt idx="187">
                  <c:v>0.10390720842322429</c:v>
                </c:pt>
                <c:pt idx="188">
                  <c:v>8.6575875980429318E-2</c:v>
                </c:pt>
                <c:pt idx="189">
                  <c:v>8.3658561576680474E-2</c:v>
                </c:pt>
                <c:pt idx="190">
                  <c:v>0.10496365723589379</c:v>
                </c:pt>
                <c:pt idx="191">
                  <c:v>0.10173937361851816</c:v>
                </c:pt>
                <c:pt idx="192">
                  <c:v>9.6374694752934711E-2</c:v>
                </c:pt>
                <c:pt idx="193">
                  <c:v>9.5487364795434182E-2</c:v>
                </c:pt>
                <c:pt idx="194">
                  <c:v>9.5593236505222376E-2</c:v>
                </c:pt>
                <c:pt idx="195">
                  <c:v>9.9390758200751217E-2</c:v>
                </c:pt>
                <c:pt idx="196">
                  <c:v>0.10272366961245961</c:v>
                </c:pt>
                <c:pt idx="197">
                  <c:v>9.9485379315349384E-2</c:v>
                </c:pt>
                <c:pt idx="198">
                  <c:v>0.10075959375720625</c:v>
                </c:pt>
                <c:pt idx="199">
                  <c:v>0.10145448205213781</c:v>
                </c:pt>
                <c:pt idx="200">
                  <c:v>0.1016477750029309</c:v>
                </c:pt>
                <c:pt idx="201">
                  <c:v>0.10510737121937971</c:v>
                </c:pt>
                <c:pt idx="202">
                  <c:v>0.10031937231682936</c:v>
                </c:pt>
                <c:pt idx="203">
                  <c:v>9.9357515612299704E-2</c:v>
                </c:pt>
                <c:pt idx="204">
                  <c:v>0.10117665673225838</c:v>
                </c:pt>
                <c:pt idx="205">
                  <c:v>9.8554342734247222E-2</c:v>
                </c:pt>
                <c:pt idx="206">
                  <c:v>9.8455442689615397E-2</c:v>
                </c:pt>
                <c:pt idx="207">
                  <c:v>9.8340700584933452E-2</c:v>
                </c:pt>
                <c:pt idx="208">
                  <c:v>9.8472369414530969E-2</c:v>
                </c:pt>
                <c:pt idx="209">
                  <c:v>9.6731594165209059E-2</c:v>
                </c:pt>
                <c:pt idx="210">
                  <c:v>0.10365247404870524</c:v>
                </c:pt>
                <c:pt idx="211">
                  <c:v>9.0039410761983615E-2</c:v>
                </c:pt>
                <c:pt idx="212">
                  <c:v>8.3954371447481538E-2</c:v>
                </c:pt>
                <c:pt idx="213">
                  <c:v>8.4283490219052182E-2</c:v>
                </c:pt>
                <c:pt idx="214">
                  <c:v>8.4199861947059043E-2</c:v>
                </c:pt>
                <c:pt idx="215">
                  <c:v>8.4302781542845373E-2</c:v>
                </c:pt>
                <c:pt idx="216">
                  <c:v>7.9672959918564476E-2</c:v>
                </c:pt>
                <c:pt idx="217">
                  <c:v>7.2010370636499815E-2</c:v>
                </c:pt>
                <c:pt idx="218">
                  <c:v>7.5396444915074856E-2</c:v>
                </c:pt>
                <c:pt idx="219">
                  <c:v>7.2773889380167905E-2</c:v>
                </c:pt>
                <c:pt idx="220">
                  <c:v>0.11610188134644422</c:v>
                </c:pt>
                <c:pt idx="221">
                  <c:v>0.1167219976560641</c:v>
                </c:pt>
                <c:pt idx="222">
                  <c:v>0.10991062296766224</c:v>
                </c:pt>
                <c:pt idx="223">
                  <c:v>0.1099919861802775</c:v>
                </c:pt>
                <c:pt idx="224">
                  <c:v>0.11137376431048542</c:v>
                </c:pt>
                <c:pt idx="225">
                  <c:v>0.11172923640705268</c:v>
                </c:pt>
                <c:pt idx="226">
                  <c:v>0.11274270901137833</c:v>
                </c:pt>
                <c:pt idx="227">
                  <c:v>0.11227759147884307</c:v>
                </c:pt>
                <c:pt idx="228">
                  <c:v>0.11836473616118819</c:v>
                </c:pt>
                <c:pt idx="229">
                  <c:v>0.11554303788530967</c:v>
                </c:pt>
                <c:pt idx="230">
                  <c:v>0.12203214537180063</c:v>
                </c:pt>
                <c:pt idx="231">
                  <c:v>0.11892830719088554</c:v>
                </c:pt>
                <c:pt idx="232">
                  <c:v>0.11819938709290179</c:v>
                </c:pt>
                <c:pt idx="233">
                  <c:v>0.11672543557466322</c:v>
                </c:pt>
                <c:pt idx="234">
                  <c:v>0.12123591714388793</c:v>
                </c:pt>
                <c:pt idx="235">
                  <c:v>0.12180338081963531</c:v>
                </c:pt>
                <c:pt idx="236">
                  <c:v>0.12192042698349795</c:v>
                </c:pt>
                <c:pt idx="237">
                  <c:v>0.12115207446537996</c:v>
                </c:pt>
                <c:pt idx="238">
                  <c:v>0.12298069964857769</c:v>
                </c:pt>
                <c:pt idx="239">
                  <c:v>0.12256735611700216</c:v>
                </c:pt>
                <c:pt idx="240">
                  <c:v>0.12331095467734522</c:v>
                </c:pt>
                <c:pt idx="241">
                  <c:v>8.5562967731889428E-2</c:v>
                </c:pt>
                <c:pt idx="242">
                  <c:v>8.6636828856581152E-2</c:v>
                </c:pt>
                <c:pt idx="243">
                  <c:v>8.986926808003326E-2</c:v>
                </c:pt>
                <c:pt idx="244">
                  <c:v>9.0256638653229165E-2</c:v>
                </c:pt>
                <c:pt idx="245">
                  <c:v>8.942177120967075E-2</c:v>
                </c:pt>
                <c:pt idx="246">
                  <c:v>9.2564603040840035E-2</c:v>
                </c:pt>
                <c:pt idx="247">
                  <c:v>9.1512717552037506E-2</c:v>
                </c:pt>
                <c:pt idx="248">
                  <c:v>9.0875934658048191E-2</c:v>
                </c:pt>
                <c:pt idx="249">
                  <c:v>8.5444782548681542E-2</c:v>
                </c:pt>
                <c:pt idx="250">
                  <c:v>8.5017252939600163E-2</c:v>
                </c:pt>
                <c:pt idx="251">
                  <c:v>8.519832920431708E-2</c:v>
                </c:pt>
                <c:pt idx="252">
                  <c:v>8.9065606439366327E-2</c:v>
                </c:pt>
                <c:pt idx="253">
                  <c:v>8.6174510318044226E-2</c:v>
                </c:pt>
                <c:pt idx="254">
                  <c:v>8.4564233609991504E-2</c:v>
                </c:pt>
                <c:pt idx="255">
                  <c:v>8.328893243929919E-2</c:v>
                </c:pt>
                <c:pt idx="256">
                  <c:v>7.8770286137380421E-2</c:v>
                </c:pt>
                <c:pt idx="257">
                  <c:v>7.8881879782025849E-2</c:v>
                </c:pt>
                <c:pt idx="258">
                  <c:v>7.8969028593588078E-2</c:v>
                </c:pt>
                <c:pt idx="259">
                  <c:v>7.6859500463613978E-2</c:v>
                </c:pt>
                <c:pt idx="260">
                  <c:v>7.9999231493316489E-2</c:v>
                </c:pt>
                <c:pt idx="261">
                  <c:v>8.7421776119573094E-2</c:v>
                </c:pt>
                <c:pt idx="262">
                  <c:v>9.0635570098201015E-2</c:v>
                </c:pt>
                <c:pt idx="263">
                  <c:v>8.8381400015340381E-2</c:v>
                </c:pt>
                <c:pt idx="264">
                  <c:v>9.4064527182923449E-2</c:v>
                </c:pt>
                <c:pt idx="265">
                  <c:v>9.9464867553608782E-2</c:v>
                </c:pt>
                <c:pt idx="266">
                  <c:v>9.8087555497184495E-2</c:v>
                </c:pt>
                <c:pt idx="267">
                  <c:v>9.6187621805551307E-2</c:v>
                </c:pt>
                <c:pt idx="268">
                  <c:v>0.10412562539650518</c:v>
                </c:pt>
                <c:pt idx="269">
                  <c:v>0.11148785459841251</c:v>
                </c:pt>
                <c:pt idx="270">
                  <c:v>0.11849255400331946</c:v>
                </c:pt>
                <c:pt idx="271">
                  <c:v>0.1240814831870352</c:v>
                </c:pt>
                <c:pt idx="272">
                  <c:v>0.12522312180531728</c:v>
                </c:pt>
                <c:pt idx="273">
                  <c:v>0.12201021202228986</c:v>
                </c:pt>
                <c:pt idx="274">
                  <c:v>0.12217093538152242</c:v>
                </c:pt>
                <c:pt idx="275">
                  <c:v>0.12292842680914354</c:v>
                </c:pt>
                <c:pt idx="276">
                  <c:v>0.11975787474612387</c:v>
                </c:pt>
                <c:pt idx="277">
                  <c:v>0.12319367421155981</c:v>
                </c:pt>
                <c:pt idx="278">
                  <c:v>0.12326088654576631</c:v>
                </c:pt>
                <c:pt idx="279">
                  <c:v>0.12328178218078688</c:v>
                </c:pt>
                <c:pt idx="280">
                  <c:v>0.12319034876758279</c:v>
                </c:pt>
                <c:pt idx="281">
                  <c:v>0.12648777971853359</c:v>
                </c:pt>
                <c:pt idx="282">
                  <c:v>0.12192804718855926</c:v>
                </c:pt>
                <c:pt idx="283">
                  <c:v>0.11960138329381831</c:v>
                </c:pt>
                <c:pt idx="284">
                  <c:v>0.11992788433026129</c:v>
                </c:pt>
                <c:pt idx="285">
                  <c:v>0.11483285630843711</c:v>
                </c:pt>
                <c:pt idx="286">
                  <c:v>0.11065591233906198</c:v>
                </c:pt>
                <c:pt idx="287">
                  <c:v>0.11061705153972201</c:v>
                </c:pt>
                <c:pt idx="288">
                  <c:v>0.11325418459781292</c:v>
                </c:pt>
                <c:pt idx="289">
                  <c:v>0.10018555032235014</c:v>
                </c:pt>
                <c:pt idx="290">
                  <c:v>0.1049358844277099</c:v>
                </c:pt>
                <c:pt idx="291">
                  <c:v>9.3251770371792705E-2</c:v>
                </c:pt>
                <c:pt idx="292">
                  <c:v>8.9768507173204087E-2</c:v>
                </c:pt>
                <c:pt idx="293">
                  <c:v>8.4530482684630259E-2</c:v>
                </c:pt>
                <c:pt idx="294">
                  <c:v>8.5265347411541903E-2</c:v>
                </c:pt>
                <c:pt idx="295">
                  <c:v>0.11356345444036266</c:v>
                </c:pt>
                <c:pt idx="296">
                  <c:v>0.11323990330391226</c:v>
                </c:pt>
                <c:pt idx="297">
                  <c:v>0.11394036767505723</c:v>
                </c:pt>
                <c:pt idx="298">
                  <c:v>0.11120794364203881</c:v>
                </c:pt>
                <c:pt idx="299">
                  <c:v>0.1127504240025559</c:v>
                </c:pt>
                <c:pt idx="300">
                  <c:v>0.11286411676019512</c:v>
                </c:pt>
                <c:pt idx="301">
                  <c:v>0.11287057009018127</c:v>
                </c:pt>
                <c:pt idx="302">
                  <c:v>0.10719395708962359</c:v>
                </c:pt>
                <c:pt idx="303">
                  <c:v>0.10529396321198717</c:v>
                </c:pt>
                <c:pt idx="304">
                  <c:v>0.11496960216494746</c:v>
                </c:pt>
                <c:pt idx="305">
                  <c:v>0.11359468434835684</c:v>
                </c:pt>
                <c:pt idx="306">
                  <c:v>0.11289054350112421</c:v>
                </c:pt>
                <c:pt idx="307">
                  <c:v>0.11152732421104215</c:v>
                </c:pt>
                <c:pt idx="308">
                  <c:v>0.11098668867877666</c:v>
                </c:pt>
                <c:pt idx="309">
                  <c:v>0.10978995376696468</c:v>
                </c:pt>
                <c:pt idx="310">
                  <c:v>0.10817141958110291</c:v>
                </c:pt>
                <c:pt idx="311">
                  <c:v>0.10109325144481358</c:v>
                </c:pt>
                <c:pt idx="312">
                  <c:v>0.10133572670510085</c:v>
                </c:pt>
                <c:pt idx="313">
                  <c:v>0.10233447480765959</c:v>
                </c:pt>
                <c:pt idx="314">
                  <c:v>0.10726476141345181</c:v>
                </c:pt>
                <c:pt idx="315">
                  <c:v>0.10664461537832749</c:v>
                </c:pt>
                <c:pt idx="316">
                  <c:v>7.6733693892359789E-2</c:v>
                </c:pt>
                <c:pt idx="317">
                  <c:v>7.6925622903469937E-2</c:v>
                </c:pt>
                <c:pt idx="318">
                  <c:v>7.7306677587714062E-2</c:v>
                </c:pt>
                <c:pt idx="319">
                  <c:v>7.7779692433496014E-2</c:v>
                </c:pt>
                <c:pt idx="320">
                  <c:v>7.7231519112377647E-2</c:v>
                </c:pt>
                <c:pt idx="321">
                  <c:v>7.8891072419459585E-2</c:v>
                </c:pt>
                <c:pt idx="322">
                  <c:v>7.9234413554474734E-2</c:v>
                </c:pt>
                <c:pt idx="323">
                  <c:v>7.8569446524927367E-2</c:v>
                </c:pt>
                <c:pt idx="324">
                  <c:v>7.7801894600690202E-2</c:v>
                </c:pt>
                <c:pt idx="325">
                  <c:v>5.751903570765432E-2</c:v>
                </c:pt>
                <c:pt idx="326">
                  <c:v>7.0590926289649497E-2</c:v>
                </c:pt>
                <c:pt idx="327">
                  <c:v>7.0445123981982063E-2</c:v>
                </c:pt>
                <c:pt idx="328">
                  <c:v>6.9850888947809928E-2</c:v>
                </c:pt>
                <c:pt idx="329">
                  <c:v>7.0405573342377528E-2</c:v>
                </c:pt>
                <c:pt idx="330">
                  <c:v>7.6510433829768104E-2</c:v>
                </c:pt>
                <c:pt idx="331">
                  <c:v>7.6791712477468951E-2</c:v>
                </c:pt>
                <c:pt idx="332">
                  <c:v>7.681762501323576E-2</c:v>
                </c:pt>
                <c:pt idx="333">
                  <c:v>7.595637669342642E-2</c:v>
                </c:pt>
                <c:pt idx="334">
                  <c:v>7.3891627773519555E-2</c:v>
                </c:pt>
                <c:pt idx="335">
                  <c:v>6.8208182221037653E-2</c:v>
                </c:pt>
                <c:pt idx="336">
                  <c:v>7.5943261144205312E-2</c:v>
                </c:pt>
                <c:pt idx="337">
                  <c:v>7.5857652265242229E-2</c:v>
                </c:pt>
                <c:pt idx="338">
                  <c:v>7.527891887953686E-2</c:v>
                </c:pt>
                <c:pt idx="339">
                  <c:v>7.5637690069715949E-2</c:v>
                </c:pt>
                <c:pt idx="340">
                  <c:v>7.7909137088564229E-2</c:v>
                </c:pt>
                <c:pt idx="341">
                  <c:v>7.7048877304152247E-2</c:v>
                </c:pt>
                <c:pt idx="342">
                  <c:v>7.5738690258713409E-2</c:v>
                </c:pt>
                <c:pt idx="343">
                  <c:v>7.5915181481235855E-2</c:v>
                </c:pt>
                <c:pt idx="344">
                  <c:v>7.4612476349186982E-2</c:v>
                </c:pt>
                <c:pt idx="345">
                  <c:v>7.6019836906623922E-2</c:v>
                </c:pt>
                <c:pt idx="346">
                  <c:v>7.7291668813971912E-2</c:v>
                </c:pt>
                <c:pt idx="347">
                  <c:v>6.1884093184917097E-2</c:v>
                </c:pt>
                <c:pt idx="348">
                  <c:v>5.7260096167700565E-2</c:v>
                </c:pt>
                <c:pt idx="349">
                  <c:v>5.9684874235096663E-2</c:v>
                </c:pt>
                <c:pt idx="350">
                  <c:v>5.9636583280931701E-2</c:v>
                </c:pt>
                <c:pt idx="351">
                  <c:v>7.8343084388503265E-2</c:v>
                </c:pt>
                <c:pt idx="352">
                  <c:v>7.8763994951011287E-2</c:v>
                </c:pt>
                <c:pt idx="353">
                  <c:v>7.8508338452670398E-2</c:v>
                </c:pt>
                <c:pt idx="354">
                  <c:v>7.9504382848901309E-2</c:v>
                </c:pt>
                <c:pt idx="355">
                  <c:v>8.113599143877713E-2</c:v>
                </c:pt>
                <c:pt idx="356">
                  <c:v>8.1113890751028442E-2</c:v>
                </c:pt>
                <c:pt idx="357">
                  <c:v>7.4428624637420199E-2</c:v>
                </c:pt>
                <c:pt idx="358">
                  <c:v>7.8636247471910406E-2</c:v>
                </c:pt>
                <c:pt idx="359">
                  <c:v>7.9152196119446808E-2</c:v>
                </c:pt>
                <c:pt idx="360">
                  <c:v>8.1886267997838491E-2</c:v>
                </c:pt>
                <c:pt idx="361">
                  <c:v>8.5221450846051428E-2</c:v>
                </c:pt>
                <c:pt idx="362">
                  <c:v>8.9238016785106469E-2</c:v>
                </c:pt>
                <c:pt idx="363">
                  <c:v>9.177489715110404E-2</c:v>
                </c:pt>
                <c:pt idx="364">
                  <c:v>9.0754362445295542E-2</c:v>
                </c:pt>
                <c:pt idx="365">
                  <c:v>9.2424118898881441E-2</c:v>
                </c:pt>
                <c:pt idx="366">
                  <c:v>0.11908951970250195</c:v>
                </c:pt>
                <c:pt idx="367">
                  <c:v>0.1258137962640517</c:v>
                </c:pt>
                <c:pt idx="368">
                  <c:v>0.12838638026672539</c:v>
                </c:pt>
                <c:pt idx="369">
                  <c:v>0.1296111069077038</c:v>
                </c:pt>
                <c:pt idx="370">
                  <c:v>0.12893895236780412</c:v>
                </c:pt>
                <c:pt idx="371">
                  <c:v>0.12914674508395679</c:v>
                </c:pt>
                <c:pt idx="372">
                  <c:v>0.1165163885909767</c:v>
                </c:pt>
                <c:pt idx="373">
                  <c:v>0.11579369335508174</c:v>
                </c:pt>
                <c:pt idx="374">
                  <c:v>0.1160598205245343</c:v>
                </c:pt>
                <c:pt idx="375">
                  <c:v>0.11494246717901888</c:v>
                </c:pt>
                <c:pt idx="376">
                  <c:v>0.11398457369788607</c:v>
                </c:pt>
                <c:pt idx="377">
                  <c:v>0.11416317229102302</c:v>
                </c:pt>
                <c:pt idx="378">
                  <c:v>0.11462684713555207</c:v>
                </c:pt>
                <c:pt idx="379">
                  <c:v>0.1124502386372183</c:v>
                </c:pt>
                <c:pt idx="380">
                  <c:v>0.11204757078290535</c:v>
                </c:pt>
                <c:pt idx="381">
                  <c:v>0.10925759146317067</c:v>
                </c:pt>
                <c:pt idx="382">
                  <c:v>0.10376520725746202</c:v>
                </c:pt>
                <c:pt idx="383">
                  <c:v>9.9742530761377221E-2</c:v>
                </c:pt>
                <c:pt idx="384">
                  <c:v>9.8485090531641464E-2</c:v>
                </c:pt>
                <c:pt idx="385">
                  <c:v>9.8189013031818706E-2</c:v>
                </c:pt>
                <c:pt idx="386">
                  <c:v>9.4566896374027348E-2</c:v>
                </c:pt>
                <c:pt idx="387">
                  <c:v>6.2403666055761135E-2</c:v>
                </c:pt>
                <c:pt idx="388">
                  <c:v>4.4410864302859274E-2</c:v>
                </c:pt>
                <c:pt idx="389">
                  <c:v>3.7204588454364626E-2</c:v>
                </c:pt>
                <c:pt idx="390">
                  <c:v>4.5010552186214359E-2</c:v>
                </c:pt>
                <c:pt idx="391">
                  <c:v>5.4652624642148137E-2</c:v>
                </c:pt>
                <c:pt idx="392">
                  <c:v>5.4458344918999826E-2</c:v>
                </c:pt>
                <c:pt idx="393">
                  <c:v>5.6665989394317808E-2</c:v>
                </c:pt>
                <c:pt idx="394">
                  <c:v>5.8371181539715503E-2</c:v>
                </c:pt>
                <c:pt idx="395">
                  <c:v>5.8148161788488389E-2</c:v>
                </c:pt>
                <c:pt idx="396">
                  <c:v>6.2261447729447673E-2</c:v>
                </c:pt>
                <c:pt idx="397">
                  <c:v>6.100421639090374E-2</c:v>
                </c:pt>
                <c:pt idx="398">
                  <c:v>6.1957145691229058E-2</c:v>
                </c:pt>
                <c:pt idx="399">
                  <c:v>6.3432661429081036E-2</c:v>
                </c:pt>
                <c:pt idx="400">
                  <c:v>6.2812324251094884E-2</c:v>
                </c:pt>
                <c:pt idx="401">
                  <c:v>6.2814497739497793E-2</c:v>
                </c:pt>
                <c:pt idx="402">
                  <c:v>6.17340598770236E-2</c:v>
                </c:pt>
                <c:pt idx="403">
                  <c:v>6.39876942276765E-2</c:v>
                </c:pt>
                <c:pt idx="404">
                  <c:v>6.0513284267449861E-2</c:v>
                </c:pt>
                <c:pt idx="405">
                  <c:v>6.1497391961396544E-2</c:v>
                </c:pt>
                <c:pt idx="406">
                  <c:v>6.1186752544957826E-2</c:v>
                </c:pt>
                <c:pt idx="407">
                  <c:v>6.0160374367486849E-2</c:v>
                </c:pt>
                <c:pt idx="408">
                  <c:v>6.0325899184394134E-2</c:v>
                </c:pt>
                <c:pt idx="409">
                  <c:v>6.6278956709955122E-2</c:v>
                </c:pt>
                <c:pt idx="410">
                  <c:v>6.6516006876176148E-2</c:v>
                </c:pt>
                <c:pt idx="411">
                  <c:v>6.1178585689846E-2</c:v>
                </c:pt>
                <c:pt idx="412">
                  <c:v>6.5096792040820556E-2</c:v>
                </c:pt>
                <c:pt idx="413">
                  <c:v>6.5180125593402458E-2</c:v>
                </c:pt>
                <c:pt idx="414">
                  <c:v>6.2906912751831218E-2</c:v>
                </c:pt>
                <c:pt idx="415">
                  <c:v>6.3558249204446429E-2</c:v>
                </c:pt>
                <c:pt idx="416">
                  <c:v>6.3341557520791486E-2</c:v>
                </c:pt>
                <c:pt idx="417">
                  <c:v>5.9520962882975093E-2</c:v>
                </c:pt>
                <c:pt idx="418">
                  <c:v>6.5658551939618642E-2</c:v>
                </c:pt>
                <c:pt idx="419">
                  <c:v>6.4934391318844889E-2</c:v>
                </c:pt>
                <c:pt idx="420">
                  <c:v>6.3850972745220627E-2</c:v>
                </c:pt>
                <c:pt idx="421">
                  <c:v>6.7099729245834641E-2</c:v>
                </c:pt>
                <c:pt idx="422">
                  <c:v>6.7132809760985304E-2</c:v>
                </c:pt>
                <c:pt idx="423">
                  <c:v>6.7230714846341147E-2</c:v>
                </c:pt>
                <c:pt idx="424">
                  <c:v>6.4362567894899345E-2</c:v>
                </c:pt>
                <c:pt idx="425">
                  <c:v>6.4155790088825299E-2</c:v>
                </c:pt>
                <c:pt idx="426">
                  <c:v>6.6204344160906314E-2</c:v>
                </c:pt>
                <c:pt idx="427">
                  <c:v>6.6763520127580578E-2</c:v>
                </c:pt>
                <c:pt idx="428">
                  <c:v>6.6674310274174073E-2</c:v>
                </c:pt>
                <c:pt idx="429">
                  <c:v>6.7053663560204674E-2</c:v>
                </c:pt>
                <c:pt idx="430">
                  <c:v>7.1773441962792547E-2</c:v>
                </c:pt>
                <c:pt idx="431">
                  <c:v>7.1209525265951354E-2</c:v>
                </c:pt>
                <c:pt idx="432">
                  <c:v>7.29272424577872E-2</c:v>
                </c:pt>
                <c:pt idx="433">
                  <c:v>6.7186352881556402E-2</c:v>
                </c:pt>
                <c:pt idx="434">
                  <c:v>6.7011265671399742E-2</c:v>
                </c:pt>
                <c:pt idx="435">
                  <c:v>6.7728215374895678E-2</c:v>
                </c:pt>
                <c:pt idx="436">
                  <c:v>6.5686624773091978E-2</c:v>
                </c:pt>
                <c:pt idx="437">
                  <c:v>6.5234363711427532E-2</c:v>
                </c:pt>
                <c:pt idx="438">
                  <c:v>6.7860978329023533E-2</c:v>
                </c:pt>
                <c:pt idx="439">
                  <c:v>6.2479993831314105E-2</c:v>
                </c:pt>
                <c:pt idx="440">
                  <c:v>6.311331062026608E-2</c:v>
                </c:pt>
                <c:pt idx="441">
                  <c:v>6.2198797384198284E-2</c:v>
                </c:pt>
                <c:pt idx="442">
                  <c:v>5.9515390090286835E-2</c:v>
                </c:pt>
                <c:pt idx="443">
                  <c:v>6.6480802116581542E-2</c:v>
                </c:pt>
                <c:pt idx="444">
                  <c:v>6.6786769450836753E-2</c:v>
                </c:pt>
                <c:pt idx="445">
                  <c:v>6.7210200051005642E-2</c:v>
                </c:pt>
                <c:pt idx="446">
                  <c:v>6.7371409052567374E-2</c:v>
                </c:pt>
                <c:pt idx="447">
                  <c:v>6.3462332010874284E-2</c:v>
                </c:pt>
                <c:pt idx="448">
                  <c:v>6.2842667093288312E-2</c:v>
                </c:pt>
                <c:pt idx="449">
                  <c:v>6.2845533042647811E-2</c:v>
                </c:pt>
                <c:pt idx="450">
                  <c:v>6.3344013809600877E-2</c:v>
                </c:pt>
                <c:pt idx="451">
                  <c:v>5.3557150502251093E-2</c:v>
                </c:pt>
                <c:pt idx="452">
                  <c:v>5.4430534752927626E-2</c:v>
                </c:pt>
                <c:pt idx="453">
                  <c:v>5.0344752431886637E-2</c:v>
                </c:pt>
                <c:pt idx="454">
                  <c:v>5.3148485612118407E-2</c:v>
                </c:pt>
                <c:pt idx="455">
                  <c:v>5.3291917838467803E-2</c:v>
                </c:pt>
                <c:pt idx="456">
                  <c:v>5.1241409275912184E-2</c:v>
                </c:pt>
                <c:pt idx="457">
                  <c:v>5.2954259374240094E-2</c:v>
                </c:pt>
                <c:pt idx="458">
                  <c:v>6.0616744511380986E-2</c:v>
                </c:pt>
                <c:pt idx="459">
                  <c:v>6.3381855952102897E-2</c:v>
                </c:pt>
                <c:pt idx="460">
                  <c:v>6.2047447428712828E-2</c:v>
                </c:pt>
                <c:pt idx="461">
                  <c:v>6.226581513717664E-2</c:v>
                </c:pt>
                <c:pt idx="462">
                  <c:v>6.7755560345455573E-2</c:v>
                </c:pt>
                <c:pt idx="463">
                  <c:v>6.7873825696981346E-2</c:v>
                </c:pt>
                <c:pt idx="464">
                  <c:v>6.8170255469712226E-2</c:v>
                </c:pt>
                <c:pt idx="465">
                  <c:v>6.9936465993779298E-2</c:v>
                </c:pt>
                <c:pt idx="466">
                  <c:v>6.9664775032328013E-2</c:v>
                </c:pt>
                <c:pt idx="467">
                  <c:v>8.0227706023696749E-2</c:v>
                </c:pt>
                <c:pt idx="468">
                  <c:v>8.0454847703699386E-2</c:v>
                </c:pt>
                <c:pt idx="469">
                  <c:v>8.1567985701332862E-2</c:v>
                </c:pt>
                <c:pt idx="470">
                  <c:v>8.1652054297762844E-2</c:v>
                </c:pt>
                <c:pt idx="471">
                  <c:v>8.6002928428876552E-2</c:v>
                </c:pt>
                <c:pt idx="472">
                  <c:v>8.7494309232753031E-2</c:v>
                </c:pt>
                <c:pt idx="473">
                  <c:v>8.7305753074828879E-2</c:v>
                </c:pt>
                <c:pt idx="474">
                  <c:v>8.8458159592468485E-2</c:v>
                </c:pt>
                <c:pt idx="475">
                  <c:v>8.6554350579800265E-2</c:v>
                </c:pt>
                <c:pt idx="476">
                  <c:v>8.8443712108717668E-2</c:v>
                </c:pt>
                <c:pt idx="477">
                  <c:v>8.803302069137342E-2</c:v>
                </c:pt>
                <c:pt idx="478">
                  <c:v>8.8224912585230506E-2</c:v>
                </c:pt>
                <c:pt idx="479">
                  <c:v>8.2120855053751871E-2</c:v>
                </c:pt>
                <c:pt idx="480">
                  <c:v>7.6453706774019956E-2</c:v>
                </c:pt>
                <c:pt idx="481">
                  <c:v>8.0034112627595771E-2</c:v>
                </c:pt>
                <c:pt idx="482">
                  <c:v>8.3291251130688165E-2</c:v>
                </c:pt>
                <c:pt idx="483">
                  <c:v>8.0479571872517378E-2</c:v>
                </c:pt>
                <c:pt idx="484">
                  <c:v>8.1450686537177908E-2</c:v>
                </c:pt>
                <c:pt idx="485">
                  <c:v>8.9773385529672317E-2</c:v>
                </c:pt>
                <c:pt idx="486">
                  <c:v>9.0368847995214163E-2</c:v>
                </c:pt>
                <c:pt idx="487">
                  <c:v>9.4746617418265386E-2</c:v>
                </c:pt>
                <c:pt idx="488">
                  <c:v>8.6452454999284875E-2</c:v>
                </c:pt>
                <c:pt idx="489">
                  <c:v>8.6559785764404637E-2</c:v>
                </c:pt>
                <c:pt idx="490">
                  <c:v>0.11577110005659288</c:v>
                </c:pt>
                <c:pt idx="491">
                  <c:v>0.11572341745788052</c:v>
                </c:pt>
                <c:pt idx="492">
                  <c:v>0.11246483588231052</c:v>
                </c:pt>
                <c:pt idx="493">
                  <c:v>0.11211709896085761</c:v>
                </c:pt>
                <c:pt idx="494">
                  <c:v>0.11400940082581187</c:v>
                </c:pt>
                <c:pt idx="495">
                  <c:v>0.11308319802339051</c:v>
                </c:pt>
                <c:pt idx="496">
                  <c:v>0.11247984320339645</c:v>
                </c:pt>
                <c:pt idx="497">
                  <c:v>0.11138703242069849</c:v>
                </c:pt>
                <c:pt idx="498">
                  <c:v>0.11130300141944287</c:v>
                </c:pt>
                <c:pt idx="499">
                  <c:v>0.11194571755739803</c:v>
                </c:pt>
                <c:pt idx="500">
                  <c:v>0.11733630186800253</c:v>
                </c:pt>
                <c:pt idx="501">
                  <c:v>0.11918010241468199</c:v>
                </c:pt>
                <c:pt idx="502">
                  <c:v>0.11785059013353447</c:v>
                </c:pt>
                <c:pt idx="503">
                  <c:v>0.12641645865685039</c:v>
                </c:pt>
                <c:pt idx="504">
                  <c:v>0.13118830316683619</c:v>
                </c:pt>
                <c:pt idx="505">
                  <c:v>0.13809524590861696</c:v>
                </c:pt>
                <c:pt idx="506">
                  <c:v>0.1289374789841245</c:v>
                </c:pt>
                <c:pt idx="507">
                  <c:v>0.1267145227384833</c:v>
                </c:pt>
                <c:pt idx="508">
                  <c:v>0.12502274642594771</c:v>
                </c:pt>
                <c:pt idx="509">
                  <c:v>0.1307523633166546</c:v>
                </c:pt>
                <c:pt idx="510">
                  <c:v>0.14510055207381106</c:v>
                </c:pt>
                <c:pt idx="511">
                  <c:v>0.1197535889385347</c:v>
                </c:pt>
                <c:pt idx="512">
                  <c:v>0.12002384426412342</c:v>
                </c:pt>
                <c:pt idx="513">
                  <c:v>0.12256371636368282</c:v>
                </c:pt>
                <c:pt idx="514">
                  <c:v>0.12013840710012479</c:v>
                </c:pt>
                <c:pt idx="515">
                  <c:v>0.12324969018184589</c:v>
                </c:pt>
                <c:pt idx="516">
                  <c:v>0.12463343703695441</c:v>
                </c:pt>
                <c:pt idx="517">
                  <c:v>0.12597862295212114</c:v>
                </c:pt>
                <c:pt idx="518">
                  <c:v>0.12590937587874715</c:v>
                </c:pt>
                <c:pt idx="519">
                  <c:v>0.12608909814303496</c:v>
                </c:pt>
                <c:pt idx="520">
                  <c:v>0.12665767910566603</c:v>
                </c:pt>
                <c:pt idx="521">
                  <c:v>0.12369803574476007</c:v>
                </c:pt>
                <c:pt idx="522">
                  <c:v>0.12279331267917759</c:v>
                </c:pt>
                <c:pt idx="523">
                  <c:v>0.12765006604949253</c:v>
                </c:pt>
                <c:pt idx="524">
                  <c:v>0.11412486916674634</c:v>
                </c:pt>
                <c:pt idx="525">
                  <c:v>0.11170423016415136</c:v>
                </c:pt>
                <c:pt idx="526">
                  <c:v>0.10555741789283909</c:v>
                </c:pt>
                <c:pt idx="527">
                  <c:v>0.10672925121408117</c:v>
                </c:pt>
                <c:pt idx="528">
                  <c:v>0.10809844647261213</c:v>
                </c:pt>
                <c:pt idx="529">
                  <c:v>0.10770047582684149</c:v>
                </c:pt>
                <c:pt idx="530">
                  <c:v>9.9556152245358243E-2</c:v>
                </c:pt>
                <c:pt idx="531">
                  <c:v>8.0565473294366058E-2</c:v>
                </c:pt>
                <c:pt idx="532">
                  <c:v>8.0246120374927538E-2</c:v>
                </c:pt>
                <c:pt idx="533">
                  <c:v>8.1149193476734216E-2</c:v>
                </c:pt>
                <c:pt idx="534">
                  <c:v>7.5392745449237242E-2</c:v>
                </c:pt>
                <c:pt idx="535">
                  <c:v>8.2533296993119454E-2</c:v>
                </c:pt>
                <c:pt idx="536">
                  <c:v>7.9088609810191057E-2</c:v>
                </c:pt>
                <c:pt idx="537">
                  <c:v>7.5826660384738481E-2</c:v>
                </c:pt>
                <c:pt idx="538">
                  <c:v>7.6394323747898216E-2</c:v>
                </c:pt>
                <c:pt idx="539">
                  <c:v>7.6357818072288017E-2</c:v>
                </c:pt>
                <c:pt idx="540">
                  <c:v>7.8754800494744093E-2</c:v>
                </c:pt>
                <c:pt idx="541">
                  <c:v>7.5723118243506332E-2</c:v>
                </c:pt>
                <c:pt idx="542">
                  <c:v>7.6166248243293252E-2</c:v>
                </c:pt>
                <c:pt idx="543">
                  <c:v>7.6305952873520669E-2</c:v>
                </c:pt>
                <c:pt idx="544">
                  <c:v>6.7912337601613804E-2</c:v>
                </c:pt>
                <c:pt idx="545">
                  <c:v>6.7122129890436547E-2</c:v>
                </c:pt>
                <c:pt idx="546">
                  <c:v>6.6181715807045058E-2</c:v>
                </c:pt>
                <c:pt idx="547">
                  <c:v>6.7910195273225768E-2</c:v>
                </c:pt>
                <c:pt idx="548">
                  <c:v>6.664837740519014E-2</c:v>
                </c:pt>
                <c:pt idx="549">
                  <c:v>6.518582020338462E-2</c:v>
                </c:pt>
                <c:pt idx="550">
                  <c:v>6.5468446932137145E-2</c:v>
                </c:pt>
                <c:pt idx="551">
                  <c:v>6.9321594187285493E-2</c:v>
                </c:pt>
                <c:pt idx="552">
                  <c:v>6.8008892620465417E-2</c:v>
                </c:pt>
                <c:pt idx="553">
                  <c:v>6.8228871230853305E-2</c:v>
                </c:pt>
                <c:pt idx="554">
                  <c:v>6.6856256923128354E-2</c:v>
                </c:pt>
                <c:pt idx="555">
                  <c:v>7.4662258718243571E-2</c:v>
                </c:pt>
                <c:pt idx="556">
                  <c:v>6.8097871484330372E-2</c:v>
                </c:pt>
                <c:pt idx="557">
                  <c:v>6.6386323071814454E-2</c:v>
                </c:pt>
                <c:pt idx="558">
                  <c:v>6.810987743043008E-2</c:v>
                </c:pt>
                <c:pt idx="559">
                  <c:v>6.0447367754498563E-2</c:v>
                </c:pt>
                <c:pt idx="560">
                  <c:v>6.1056059535029447E-2</c:v>
                </c:pt>
                <c:pt idx="561">
                  <c:v>5.9740501914810701E-2</c:v>
                </c:pt>
                <c:pt idx="562">
                  <c:v>6.2387158088768609E-2</c:v>
                </c:pt>
                <c:pt idx="563">
                  <c:v>6.2382501070952986E-2</c:v>
                </c:pt>
                <c:pt idx="564">
                  <c:v>7.5032748462390483E-2</c:v>
                </c:pt>
                <c:pt idx="565">
                  <c:v>7.0800184624398313E-2</c:v>
                </c:pt>
                <c:pt idx="566">
                  <c:v>7.1437174195057074E-2</c:v>
                </c:pt>
                <c:pt idx="567">
                  <c:v>7.2599608882015262E-2</c:v>
                </c:pt>
                <c:pt idx="568">
                  <c:v>7.1840572612889952E-2</c:v>
                </c:pt>
                <c:pt idx="569">
                  <c:v>7.1503351637173543E-2</c:v>
                </c:pt>
                <c:pt idx="570">
                  <c:v>7.0924488243575029E-2</c:v>
                </c:pt>
                <c:pt idx="571">
                  <c:v>7.2040208473920231E-2</c:v>
                </c:pt>
                <c:pt idx="572">
                  <c:v>6.7676855104478476E-2</c:v>
                </c:pt>
                <c:pt idx="573">
                  <c:v>6.8334570737838371E-2</c:v>
                </c:pt>
                <c:pt idx="574">
                  <c:v>6.7966579317624898E-2</c:v>
                </c:pt>
                <c:pt idx="575">
                  <c:v>6.784594255178597E-2</c:v>
                </c:pt>
                <c:pt idx="576">
                  <c:v>5.7514942517108772E-2</c:v>
                </c:pt>
                <c:pt idx="577">
                  <c:v>5.9191005630793811E-2</c:v>
                </c:pt>
                <c:pt idx="578">
                  <c:v>6.0286796005562374E-2</c:v>
                </c:pt>
                <c:pt idx="579">
                  <c:v>5.7325161798126086E-2</c:v>
                </c:pt>
                <c:pt idx="580">
                  <c:v>6.0119583982798236E-2</c:v>
                </c:pt>
                <c:pt idx="581">
                  <c:v>6.5000437202360928E-2</c:v>
                </c:pt>
                <c:pt idx="582">
                  <c:v>8.6377262915253397E-2</c:v>
                </c:pt>
                <c:pt idx="583">
                  <c:v>8.5062896392307533E-2</c:v>
                </c:pt>
                <c:pt idx="584">
                  <c:v>8.6442432791164273E-2</c:v>
                </c:pt>
                <c:pt idx="585">
                  <c:v>7.6900115175524753E-2</c:v>
                </c:pt>
                <c:pt idx="586">
                  <c:v>7.6767931533724174E-2</c:v>
                </c:pt>
                <c:pt idx="587">
                  <c:v>7.5336812986837087E-2</c:v>
                </c:pt>
                <c:pt idx="588">
                  <c:v>7.3691918859656078E-2</c:v>
                </c:pt>
                <c:pt idx="589">
                  <c:v>7.3710962431320026E-2</c:v>
                </c:pt>
                <c:pt idx="590">
                  <c:v>7.4054744487930313E-2</c:v>
                </c:pt>
                <c:pt idx="591">
                  <c:v>7.4265654644181361E-2</c:v>
                </c:pt>
                <c:pt idx="592">
                  <c:v>7.5508001724961651E-2</c:v>
                </c:pt>
                <c:pt idx="593">
                  <c:v>7.6892568996552377E-2</c:v>
                </c:pt>
                <c:pt idx="594">
                  <c:v>7.7513626430392918E-2</c:v>
                </c:pt>
                <c:pt idx="595">
                  <c:v>7.7338818039766027E-2</c:v>
                </c:pt>
                <c:pt idx="596">
                  <c:v>7.8492495474605226E-2</c:v>
                </c:pt>
                <c:pt idx="597">
                  <c:v>7.9385309812408614E-2</c:v>
                </c:pt>
                <c:pt idx="598">
                  <c:v>8.3785847196707203E-2</c:v>
                </c:pt>
                <c:pt idx="599">
                  <c:v>8.4715687574023577E-2</c:v>
                </c:pt>
                <c:pt idx="600">
                  <c:v>8.5698764428939006E-2</c:v>
                </c:pt>
                <c:pt idx="601">
                  <c:v>8.6389474517207174E-2</c:v>
                </c:pt>
                <c:pt idx="602">
                  <c:v>8.0120717786442822E-2</c:v>
                </c:pt>
                <c:pt idx="603">
                  <c:v>6.4126672694097595E-2</c:v>
                </c:pt>
                <c:pt idx="604">
                  <c:v>6.4987308499608362E-2</c:v>
                </c:pt>
                <c:pt idx="605">
                  <c:v>6.1793932273072012E-2</c:v>
                </c:pt>
                <c:pt idx="606">
                  <c:v>6.2858130276695637E-2</c:v>
                </c:pt>
                <c:pt idx="607">
                  <c:v>6.3162828816089339E-2</c:v>
                </c:pt>
                <c:pt idx="608">
                  <c:v>6.3097489689757855E-2</c:v>
                </c:pt>
                <c:pt idx="609">
                  <c:v>6.4545036627650806E-2</c:v>
                </c:pt>
                <c:pt idx="610">
                  <c:v>6.5446354023408704E-2</c:v>
                </c:pt>
                <c:pt idx="611">
                  <c:v>6.5896638672519534E-2</c:v>
                </c:pt>
                <c:pt idx="612">
                  <c:v>6.6307364876205019E-2</c:v>
                </c:pt>
                <c:pt idx="613">
                  <c:v>6.2359505555346549E-2</c:v>
                </c:pt>
                <c:pt idx="614">
                  <c:v>5.9820409372343994E-2</c:v>
                </c:pt>
                <c:pt idx="615">
                  <c:v>6.1266698719295611E-2</c:v>
                </c:pt>
                <c:pt idx="616">
                  <c:v>6.3384876830388265E-2</c:v>
                </c:pt>
                <c:pt idx="617">
                  <c:v>6.1976607077871192E-2</c:v>
                </c:pt>
                <c:pt idx="618">
                  <c:v>6.0397000205285996E-2</c:v>
                </c:pt>
                <c:pt idx="619">
                  <c:v>5.5683992535984272E-2</c:v>
                </c:pt>
                <c:pt idx="620">
                  <c:v>6.746845264990356E-2</c:v>
                </c:pt>
                <c:pt idx="621">
                  <c:v>6.8725537431813241E-2</c:v>
                </c:pt>
                <c:pt idx="622">
                  <c:v>6.6067685815782984E-2</c:v>
                </c:pt>
                <c:pt idx="623">
                  <c:v>6.469491704947461E-2</c:v>
                </c:pt>
                <c:pt idx="624">
                  <c:v>6.4913424292767211E-2</c:v>
                </c:pt>
                <c:pt idx="625">
                  <c:v>6.3719272018989692E-2</c:v>
                </c:pt>
                <c:pt idx="626">
                  <c:v>6.4499475795072425E-2</c:v>
                </c:pt>
                <c:pt idx="627">
                  <c:v>6.3842543919279834E-2</c:v>
                </c:pt>
                <c:pt idx="628">
                  <c:v>6.8738478174161344E-2</c:v>
                </c:pt>
                <c:pt idx="629">
                  <c:v>7.2051707561296863E-2</c:v>
                </c:pt>
                <c:pt idx="630">
                  <c:v>7.1649283607006398E-2</c:v>
                </c:pt>
                <c:pt idx="631">
                  <c:v>7.1692475927052107E-2</c:v>
                </c:pt>
                <c:pt idx="632">
                  <c:v>7.1716929767922016E-2</c:v>
                </c:pt>
                <c:pt idx="633">
                  <c:v>7.1515318333735742E-2</c:v>
                </c:pt>
                <c:pt idx="634">
                  <c:v>7.1929442911576325E-2</c:v>
                </c:pt>
                <c:pt idx="635">
                  <c:v>7.5268423567567994E-2</c:v>
                </c:pt>
                <c:pt idx="636">
                  <c:v>7.4048527302996298E-2</c:v>
                </c:pt>
                <c:pt idx="637">
                  <c:v>7.2642701384198996E-2</c:v>
                </c:pt>
                <c:pt idx="638">
                  <c:v>7.2877684135728676E-2</c:v>
                </c:pt>
                <c:pt idx="639">
                  <c:v>7.2920796567752202E-2</c:v>
                </c:pt>
                <c:pt idx="640">
                  <c:v>7.0452364008718016E-2</c:v>
                </c:pt>
                <c:pt idx="641">
                  <c:v>5.5958268721528238E-2</c:v>
                </c:pt>
                <c:pt idx="642">
                  <c:v>5.4926076174754979E-2</c:v>
                </c:pt>
                <c:pt idx="643">
                  <c:v>6.0211940408972486E-2</c:v>
                </c:pt>
                <c:pt idx="644">
                  <c:v>6.2452049062039938E-2</c:v>
                </c:pt>
                <c:pt idx="645">
                  <c:v>6.8723434473046435E-2</c:v>
                </c:pt>
                <c:pt idx="646">
                  <c:v>6.8670254157189595E-2</c:v>
                </c:pt>
                <c:pt idx="647">
                  <c:v>6.9252582316597186E-2</c:v>
                </c:pt>
                <c:pt idx="648">
                  <c:v>6.8999017707368035E-2</c:v>
                </c:pt>
                <c:pt idx="649">
                  <c:v>6.7622359182961514E-2</c:v>
                </c:pt>
                <c:pt idx="650">
                  <c:v>6.5139472279470922E-2</c:v>
                </c:pt>
                <c:pt idx="651">
                  <c:v>6.6408147218011818E-2</c:v>
                </c:pt>
                <c:pt idx="652">
                  <c:v>6.5846536056893626E-2</c:v>
                </c:pt>
                <c:pt idx="653">
                  <c:v>6.3425105863408729E-2</c:v>
                </c:pt>
                <c:pt idx="654">
                  <c:v>6.2688638650935935E-2</c:v>
                </c:pt>
                <c:pt idx="655">
                  <c:v>6.0948904813880822E-2</c:v>
                </c:pt>
                <c:pt idx="656">
                  <c:v>7.3778177636341424E-2</c:v>
                </c:pt>
                <c:pt idx="657">
                  <c:v>7.3519822810781732E-2</c:v>
                </c:pt>
                <c:pt idx="658">
                  <c:v>7.6831544611904237E-2</c:v>
                </c:pt>
                <c:pt idx="659">
                  <c:v>7.6763260764005442E-2</c:v>
                </c:pt>
                <c:pt idx="660">
                  <c:v>7.6665099989477098E-2</c:v>
                </c:pt>
                <c:pt idx="661">
                  <c:v>7.637240492692661E-2</c:v>
                </c:pt>
                <c:pt idx="662">
                  <c:v>7.6301382866314341E-2</c:v>
                </c:pt>
                <c:pt idx="663">
                  <c:v>7.9899899367354074E-2</c:v>
                </c:pt>
                <c:pt idx="664">
                  <c:v>7.390133964831419E-2</c:v>
                </c:pt>
                <c:pt idx="665">
                  <c:v>7.1177335236119729E-2</c:v>
                </c:pt>
                <c:pt idx="666">
                  <c:v>6.3166341117585997E-2</c:v>
                </c:pt>
                <c:pt idx="667">
                  <c:v>6.5535217469826851E-2</c:v>
                </c:pt>
                <c:pt idx="668">
                  <c:v>6.7690712137852979E-2</c:v>
                </c:pt>
                <c:pt idx="669">
                  <c:v>6.8878521651510941E-2</c:v>
                </c:pt>
                <c:pt idx="670">
                  <c:v>6.8047560809769328E-2</c:v>
                </c:pt>
                <c:pt idx="671">
                  <c:v>6.9748336594893143E-2</c:v>
                </c:pt>
                <c:pt idx="672">
                  <c:v>6.9843333807690144E-2</c:v>
                </c:pt>
                <c:pt idx="673">
                  <c:v>7.1384187964036394E-2</c:v>
                </c:pt>
                <c:pt idx="674">
                  <c:v>7.9552607903788389E-2</c:v>
                </c:pt>
                <c:pt idx="675">
                  <c:v>7.8955760106258668E-2</c:v>
                </c:pt>
                <c:pt idx="676">
                  <c:v>7.8761921431040605E-2</c:v>
                </c:pt>
                <c:pt idx="677">
                  <c:v>6.8609477238394279E-2</c:v>
                </c:pt>
                <c:pt idx="678">
                  <c:v>6.7690821922601424E-2</c:v>
                </c:pt>
                <c:pt idx="679">
                  <c:v>6.4703115644600212E-2</c:v>
                </c:pt>
                <c:pt idx="680">
                  <c:v>6.6942118198976081E-2</c:v>
                </c:pt>
                <c:pt idx="681">
                  <c:v>6.692455418769673E-2</c:v>
                </c:pt>
                <c:pt idx="682">
                  <c:v>6.7774440282592982E-2</c:v>
                </c:pt>
                <c:pt idx="683">
                  <c:v>6.8562195861989514E-2</c:v>
                </c:pt>
                <c:pt idx="684">
                  <c:v>6.6243666300030771E-2</c:v>
                </c:pt>
                <c:pt idx="685">
                  <c:v>6.7728915771505915E-2</c:v>
                </c:pt>
                <c:pt idx="686">
                  <c:v>7.1379132310450413E-2</c:v>
                </c:pt>
                <c:pt idx="687">
                  <c:v>7.1601641155947457E-2</c:v>
                </c:pt>
                <c:pt idx="688">
                  <c:v>6.9571356874690488E-2</c:v>
                </c:pt>
                <c:pt idx="689">
                  <c:v>6.7024780472266149E-2</c:v>
                </c:pt>
                <c:pt idx="690">
                  <c:v>7.0120419682323548E-2</c:v>
                </c:pt>
                <c:pt idx="691">
                  <c:v>7.0952612264103515E-2</c:v>
                </c:pt>
                <c:pt idx="692">
                  <c:v>7.5157371991321748E-2</c:v>
                </c:pt>
                <c:pt idx="693">
                  <c:v>7.6313875391255975E-2</c:v>
                </c:pt>
                <c:pt idx="694">
                  <c:v>7.2685935883583713E-2</c:v>
                </c:pt>
                <c:pt idx="695">
                  <c:v>6.9036583079588876E-2</c:v>
                </c:pt>
                <c:pt idx="696">
                  <c:v>6.9841936493043585E-2</c:v>
                </c:pt>
                <c:pt idx="697">
                  <c:v>7.3993766041529643E-2</c:v>
                </c:pt>
                <c:pt idx="698">
                  <c:v>7.3424554543110893E-2</c:v>
                </c:pt>
                <c:pt idx="699">
                  <c:v>7.3357184236481118E-2</c:v>
                </c:pt>
                <c:pt idx="700">
                  <c:v>7.3876536335996959E-2</c:v>
                </c:pt>
                <c:pt idx="701">
                  <c:v>7.04024933103789E-2</c:v>
                </c:pt>
                <c:pt idx="702">
                  <c:v>7.0180597580735415E-2</c:v>
                </c:pt>
                <c:pt idx="703">
                  <c:v>7.479134808183692E-2</c:v>
                </c:pt>
                <c:pt idx="704">
                  <c:v>7.5146069174051311E-2</c:v>
                </c:pt>
                <c:pt idx="705">
                  <c:v>7.4550474900243593E-2</c:v>
                </c:pt>
                <c:pt idx="706">
                  <c:v>7.3557672083403039E-2</c:v>
                </c:pt>
                <c:pt idx="707">
                  <c:v>6.8558105524219662E-2</c:v>
                </c:pt>
                <c:pt idx="708">
                  <c:v>6.9447436383558214E-2</c:v>
                </c:pt>
                <c:pt idx="709">
                  <c:v>6.9459989056740029E-2</c:v>
                </c:pt>
                <c:pt idx="710">
                  <c:v>7.3632627852317431E-2</c:v>
                </c:pt>
                <c:pt idx="711">
                  <c:v>7.3152795011392838E-2</c:v>
                </c:pt>
                <c:pt idx="712">
                  <c:v>7.202303017904628E-2</c:v>
                </c:pt>
                <c:pt idx="713">
                  <c:v>6.6899064603785446E-2</c:v>
                </c:pt>
                <c:pt idx="714">
                  <c:v>6.1609369867488328E-2</c:v>
                </c:pt>
                <c:pt idx="715">
                  <c:v>6.8866043109266445E-2</c:v>
                </c:pt>
                <c:pt idx="716">
                  <c:v>7.5290296534048076E-2</c:v>
                </c:pt>
                <c:pt idx="717">
                  <c:v>7.5849792187096726E-2</c:v>
                </c:pt>
                <c:pt idx="718">
                  <c:v>7.2498659162759618E-2</c:v>
                </c:pt>
                <c:pt idx="719">
                  <c:v>7.2622402612983736E-2</c:v>
                </c:pt>
                <c:pt idx="720">
                  <c:v>7.4967511750645796E-2</c:v>
                </c:pt>
                <c:pt idx="721">
                  <c:v>7.5514252975135504E-2</c:v>
                </c:pt>
                <c:pt idx="722">
                  <c:v>7.5573671714526544E-2</c:v>
                </c:pt>
                <c:pt idx="723">
                  <c:v>7.5482499702513986E-2</c:v>
                </c:pt>
                <c:pt idx="724">
                  <c:v>7.0855706610809421E-2</c:v>
                </c:pt>
                <c:pt idx="725">
                  <c:v>7.1603523894959789E-2</c:v>
                </c:pt>
                <c:pt idx="726">
                  <c:v>7.2936071840504213E-2</c:v>
                </c:pt>
                <c:pt idx="727">
                  <c:v>7.3004289517412974E-2</c:v>
                </c:pt>
                <c:pt idx="728">
                  <c:v>7.7836171322582567E-2</c:v>
                </c:pt>
                <c:pt idx="729">
                  <c:v>7.7878476674341293E-2</c:v>
                </c:pt>
                <c:pt idx="730">
                  <c:v>7.805946296962564E-2</c:v>
                </c:pt>
                <c:pt idx="731">
                  <c:v>7.4469789004294004E-2</c:v>
                </c:pt>
                <c:pt idx="732">
                  <c:v>7.2549204495592129E-2</c:v>
                </c:pt>
                <c:pt idx="733">
                  <c:v>7.1778635963504075E-2</c:v>
                </c:pt>
                <c:pt idx="734">
                  <c:v>7.392012130283139E-2</c:v>
                </c:pt>
                <c:pt idx="735">
                  <c:v>7.4311012052429695E-2</c:v>
                </c:pt>
                <c:pt idx="736">
                  <c:v>7.0934082509515967E-2</c:v>
                </c:pt>
                <c:pt idx="737">
                  <c:v>5.8590735958449075E-2</c:v>
                </c:pt>
                <c:pt idx="738">
                  <c:v>6.0962068831093903E-2</c:v>
                </c:pt>
                <c:pt idx="739">
                  <c:v>6.1414833966530823E-2</c:v>
                </c:pt>
                <c:pt idx="740">
                  <c:v>6.2557401269644736E-2</c:v>
                </c:pt>
                <c:pt idx="741">
                  <c:v>6.441449897105711E-2</c:v>
                </c:pt>
                <c:pt idx="742">
                  <c:v>6.1698826818102188E-2</c:v>
                </c:pt>
                <c:pt idx="743">
                  <c:v>6.0962536231644611E-2</c:v>
                </c:pt>
                <c:pt idx="744">
                  <c:v>6.2744722076738632E-2</c:v>
                </c:pt>
                <c:pt idx="745">
                  <c:v>6.2802142658173923E-2</c:v>
                </c:pt>
                <c:pt idx="746">
                  <c:v>6.3610801037093725E-2</c:v>
                </c:pt>
                <c:pt idx="747">
                  <c:v>6.3912980487859108E-2</c:v>
                </c:pt>
                <c:pt idx="748">
                  <c:v>6.7386748134490096E-2</c:v>
                </c:pt>
                <c:pt idx="749">
                  <c:v>6.2385750324645231E-2</c:v>
                </c:pt>
                <c:pt idx="750">
                  <c:v>6.101526459463321E-2</c:v>
                </c:pt>
                <c:pt idx="751">
                  <c:v>6.0506559216329005E-2</c:v>
                </c:pt>
                <c:pt idx="752">
                  <c:v>6.2038471091872147E-2</c:v>
                </c:pt>
                <c:pt idx="753">
                  <c:v>6.1110727342082831E-2</c:v>
                </c:pt>
                <c:pt idx="754">
                  <c:v>6.3723692237605864E-2</c:v>
                </c:pt>
                <c:pt idx="755">
                  <c:v>6.2055014926222805E-2</c:v>
                </c:pt>
                <c:pt idx="756">
                  <c:v>6.0428861611222039E-2</c:v>
                </c:pt>
                <c:pt idx="757">
                  <c:v>5.305641337005354E-2</c:v>
                </c:pt>
                <c:pt idx="758">
                  <c:v>5.3883725237027259E-2</c:v>
                </c:pt>
                <c:pt idx="759">
                  <c:v>5.2467259015821194E-2</c:v>
                </c:pt>
                <c:pt idx="760">
                  <c:v>5.3606312626088566E-2</c:v>
                </c:pt>
                <c:pt idx="761">
                  <c:v>5.320600904864653E-2</c:v>
                </c:pt>
                <c:pt idx="762">
                  <c:v>4.9860233948413914E-2</c:v>
                </c:pt>
                <c:pt idx="763">
                  <c:v>5.0059431690476677E-2</c:v>
                </c:pt>
                <c:pt idx="764">
                  <c:v>5.0193434687571474E-2</c:v>
                </c:pt>
                <c:pt idx="765">
                  <c:v>4.8982669259931659E-2</c:v>
                </c:pt>
                <c:pt idx="766">
                  <c:v>5.1196400177306291E-2</c:v>
                </c:pt>
                <c:pt idx="767">
                  <c:v>5.3315377272001203E-2</c:v>
                </c:pt>
                <c:pt idx="768">
                  <c:v>5.4727509057223407E-2</c:v>
                </c:pt>
                <c:pt idx="769">
                  <c:v>5.1342099584645133E-2</c:v>
                </c:pt>
                <c:pt idx="770">
                  <c:v>5.334061670433006E-2</c:v>
                </c:pt>
                <c:pt idx="771">
                  <c:v>5.8788997153555685E-2</c:v>
                </c:pt>
                <c:pt idx="772">
                  <c:v>6.5547418748731573E-2</c:v>
                </c:pt>
                <c:pt idx="773">
                  <c:v>6.7760355393555377E-2</c:v>
                </c:pt>
                <c:pt idx="774">
                  <c:v>6.7490464219327251E-2</c:v>
                </c:pt>
                <c:pt idx="775">
                  <c:v>6.5874243855849932E-2</c:v>
                </c:pt>
                <c:pt idx="776">
                  <c:v>6.5487238860122129E-2</c:v>
                </c:pt>
                <c:pt idx="777">
                  <c:v>6.4177342370337218E-2</c:v>
                </c:pt>
                <c:pt idx="778">
                  <c:v>6.4156546977525625E-2</c:v>
                </c:pt>
                <c:pt idx="779">
                  <c:v>6.6792625797450114E-2</c:v>
                </c:pt>
                <c:pt idx="780">
                  <c:v>7.1867920437677549E-2</c:v>
                </c:pt>
                <c:pt idx="781">
                  <c:v>7.6726034779492802E-2</c:v>
                </c:pt>
                <c:pt idx="782">
                  <c:v>8.0282411916281188E-2</c:v>
                </c:pt>
                <c:pt idx="783">
                  <c:v>8.0811889617068935E-2</c:v>
                </c:pt>
                <c:pt idx="784">
                  <c:v>8.0983994381943258E-2</c:v>
                </c:pt>
                <c:pt idx="785">
                  <c:v>8.008759858065434E-2</c:v>
                </c:pt>
                <c:pt idx="786">
                  <c:v>8.0911787274908012E-2</c:v>
                </c:pt>
                <c:pt idx="787">
                  <c:v>7.9807953678768737E-2</c:v>
                </c:pt>
                <c:pt idx="788">
                  <c:v>8.1035182994412397E-2</c:v>
                </c:pt>
                <c:pt idx="789">
                  <c:v>8.1250975513511375E-2</c:v>
                </c:pt>
                <c:pt idx="790">
                  <c:v>8.1882148612068911E-2</c:v>
                </c:pt>
                <c:pt idx="791">
                  <c:v>8.0574336873798252E-2</c:v>
                </c:pt>
                <c:pt idx="792">
                  <c:v>7.6088869775090148E-2</c:v>
                </c:pt>
                <c:pt idx="793">
                  <c:v>7.0857775199523187E-2</c:v>
                </c:pt>
                <c:pt idx="794">
                  <c:v>7.0595448456477083E-2</c:v>
                </c:pt>
                <c:pt idx="795">
                  <c:v>7.2849191125681542E-2</c:v>
                </c:pt>
                <c:pt idx="796">
                  <c:v>7.3708394048416434E-2</c:v>
                </c:pt>
                <c:pt idx="797">
                  <c:v>7.5432702710716851E-2</c:v>
                </c:pt>
                <c:pt idx="798">
                  <c:v>7.7251382950980413E-2</c:v>
                </c:pt>
                <c:pt idx="799">
                  <c:v>7.6742392164153392E-2</c:v>
                </c:pt>
                <c:pt idx="800">
                  <c:v>7.2274146459012867E-2</c:v>
                </c:pt>
                <c:pt idx="801">
                  <c:v>6.2734903276087495E-2</c:v>
                </c:pt>
                <c:pt idx="802">
                  <c:v>6.027181126333319E-2</c:v>
                </c:pt>
                <c:pt idx="803">
                  <c:v>5.8056445487697395E-2</c:v>
                </c:pt>
                <c:pt idx="804">
                  <c:v>5.6089962423640588E-2</c:v>
                </c:pt>
                <c:pt idx="805">
                  <c:v>5.3639613098290267E-2</c:v>
                </c:pt>
                <c:pt idx="806">
                  <c:v>6.7247948203546959E-2</c:v>
                </c:pt>
                <c:pt idx="807">
                  <c:v>6.7131543478854944E-2</c:v>
                </c:pt>
                <c:pt idx="808">
                  <c:v>7.0483525658507851E-2</c:v>
                </c:pt>
                <c:pt idx="809">
                  <c:v>6.6975991280589064E-2</c:v>
                </c:pt>
                <c:pt idx="810">
                  <c:v>6.8782383082920048E-2</c:v>
                </c:pt>
                <c:pt idx="811">
                  <c:v>6.7962739829570712E-2</c:v>
                </c:pt>
                <c:pt idx="812">
                  <c:v>6.7883493410745344E-2</c:v>
                </c:pt>
                <c:pt idx="813">
                  <c:v>7.0801782252218226E-2</c:v>
                </c:pt>
                <c:pt idx="814">
                  <c:v>6.8221522162972184E-2</c:v>
                </c:pt>
                <c:pt idx="815">
                  <c:v>6.7397935919394358E-2</c:v>
                </c:pt>
                <c:pt idx="816">
                  <c:v>6.4173141406839204E-2</c:v>
                </c:pt>
                <c:pt idx="817">
                  <c:v>6.594602982261695E-2</c:v>
                </c:pt>
                <c:pt idx="818">
                  <c:v>6.638586222573073E-2</c:v>
                </c:pt>
                <c:pt idx="819">
                  <c:v>6.4764902026112764E-2</c:v>
                </c:pt>
                <c:pt idx="820">
                  <c:v>6.5707668376079234E-2</c:v>
                </c:pt>
                <c:pt idx="821">
                  <c:v>6.731940171585335E-2</c:v>
                </c:pt>
                <c:pt idx="822">
                  <c:v>7.0451902429503499E-2</c:v>
                </c:pt>
                <c:pt idx="823">
                  <c:v>7.1916487454643602E-2</c:v>
                </c:pt>
                <c:pt idx="824">
                  <c:v>7.1624135795897589E-2</c:v>
                </c:pt>
                <c:pt idx="825">
                  <c:v>7.2213855064814703E-2</c:v>
                </c:pt>
                <c:pt idx="826">
                  <c:v>7.1914630982388941E-2</c:v>
                </c:pt>
                <c:pt idx="827">
                  <c:v>6.1535377963171496E-2</c:v>
                </c:pt>
                <c:pt idx="828">
                  <c:v>6.2111759081314701E-2</c:v>
                </c:pt>
                <c:pt idx="829">
                  <c:v>5.867858574728628E-2</c:v>
                </c:pt>
                <c:pt idx="830">
                  <c:v>6.1490097287221983E-2</c:v>
                </c:pt>
                <c:pt idx="831">
                  <c:v>5.9344987252330068E-2</c:v>
                </c:pt>
                <c:pt idx="832">
                  <c:v>6.1133222076584753E-2</c:v>
                </c:pt>
                <c:pt idx="833">
                  <c:v>6.2123227650949304E-2</c:v>
                </c:pt>
                <c:pt idx="834">
                  <c:v>5.8779154276927037E-2</c:v>
                </c:pt>
                <c:pt idx="835">
                  <c:v>6.0871592987662156E-2</c:v>
                </c:pt>
                <c:pt idx="836">
                  <c:v>5.9942088354252444E-2</c:v>
                </c:pt>
                <c:pt idx="837">
                  <c:v>5.9639894442940738E-2</c:v>
                </c:pt>
                <c:pt idx="838">
                  <c:v>5.8460465036465396E-2</c:v>
                </c:pt>
                <c:pt idx="839">
                  <c:v>5.6354012087397112E-2</c:v>
                </c:pt>
                <c:pt idx="840">
                  <c:v>5.6517481276687778E-2</c:v>
                </c:pt>
                <c:pt idx="841">
                  <c:v>6.0860709645580796E-2</c:v>
                </c:pt>
                <c:pt idx="842">
                  <c:v>6.0776060913921397E-2</c:v>
                </c:pt>
                <c:pt idx="843">
                  <c:v>5.4974021676857367E-2</c:v>
                </c:pt>
                <c:pt idx="844">
                  <c:v>5.4753324207518141E-2</c:v>
                </c:pt>
                <c:pt idx="845">
                  <c:v>5.5788181415163188E-2</c:v>
                </c:pt>
                <c:pt idx="846">
                  <c:v>5.4452488073118206E-2</c:v>
                </c:pt>
                <c:pt idx="847">
                  <c:v>5.4451638981830211E-2</c:v>
                </c:pt>
                <c:pt idx="848">
                  <c:v>5.8943570293722047E-2</c:v>
                </c:pt>
                <c:pt idx="849">
                  <c:v>5.8902156985548716E-2</c:v>
                </c:pt>
                <c:pt idx="850">
                  <c:v>5.7793858559862153E-2</c:v>
                </c:pt>
                <c:pt idx="851">
                  <c:v>5.5585818027393714E-2</c:v>
                </c:pt>
                <c:pt idx="852">
                  <c:v>5.3772378004406825E-2</c:v>
                </c:pt>
                <c:pt idx="853">
                  <c:v>5.1418618440057851E-2</c:v>
                </c:pt>
                <c:pt idx="854">
                  <c:v>4.8701441541351011E-2</c:v>
                </c:pt>
                <c:pt idx="855">
                  <c:v>4.7815671177216738E-2</c:v>
                </c:pt>
                <c:pt idx="856">
                  <c:v>5.2487264544504086E-2</c:v>
                </c:pt>
                <c:pt idx="857">
                  <c:v>5.3353547989528731E-2</c:v>
                </c:pt>
                <c:pt idx="858">
                  <c:v>5.6671056360584879E-2</c:v>
                </c:pt>
                <c:pt idx="859">
                  <c:v>5.8683278482956638E-2</c:v>
                </c:pt>
                <c:pt idx="860">
                  <c:v>5.688902946745826E-2</c:v>
                </c:pt>
                <c:pt idx="861">
                  <c:v>5.6719281051446115E-2</c:v>
                </c:pt>
                <c:pt idx="862">
                  <c:v>5.4170505748587415E-2</c:v>
                </c:pt>
                <c:pt idx="863">
                  <c:v>5.5007163017363518E-2</c:v>
                </c:pt>
                <c:pt idx="864">
                  <c:v>5.6605140909951245E-2</c:v>
                </c:pt>
                <c:pt idx="865">
                  <c:v>5.7797690652246068E-2</c:v>
                </c:pt>
                <c:pt idx="866">
                  <c:v>5.8620737775182216E-2</c:v>
                </c:pt>
                <c:pt idx="867">
                  <c:v>5.8629034302724134E-2</c:v>
                </c:pt>
                <c:pt idx="868">
                  <c:v>5.9516001214133626E-2</c:v>
                </c:pt>
                <c:pt idx="869">
                  <c:v>5.9630270372090045E-2</c:v>
                </c:pt>
                <c:pt idx="870">
                  <c:v>6.3761580452807498E-2</c:v>
                </c:pt>
                <c:pt idx="871">
                  <c:v>6.3703308414789259E-2</c:v>
                </c:pt>
                <c:pt idx="872">
                  <c:v>6.514773616347079E-2</c:v>
                </c:pt>
                <c:pt idx="873">
                  <c:v>6.5317804270499227E-2</c:v>
                </c:pt>
                <c:pt idx="874">
                  <c:v>7.2986818139561468E-2</c:v>
                </c:pt>
                <c:pt idx="875">
                  <c:v>7.4303002802291421E-2</c:v>
                </c:pt>
                <c:pt idx="876">
                  <c:v>7.571807136370827E-2</c:v>
                </c:pt>
                <c:pt idx="877">
                  <c:v>7.4082913885073279E-2</c:v>
                </c:pt>
                <c:pt idx="878">
                  <c:v>7.3563676896963442E-2</c:v>
                </c:pt>
                <c:pt idx="879">
                  <c:v>6.7244126839209259E-2</c:v>
                </c:pt>
                <c:pt idx="880">
                  <c:v>7.3220071051123534E-2</c:v>
                </c:pt>
                <c:pt idx="881">
                  <c:v>7.3528370082046018E-2</c:v>
                </c:pt>
                <c:pt idx="882">
                  <c:v>7.3419614587892992E-2</c:v>
                </c:pt>
                <c:pt idx="883">
                  <c:v>7.442511189930176E-2</c:v>
                </c:pt>
                <c:pt idx="884">
                  <c:v>7.4140806346119165E-2</c:v>
                </c:pt>
                <c:pt idx="885">
                  <c:v>7.250679369446969E-2</c:v>
                </c:pt>
                <c:pt idx="886">
                  <c:v>7.2935075071166172E-2</c:v>
                </c:pt>
                <c:pt idx="887">
                  <c:v>7.1504842069796265E-2</c:v>
                </c:pt>
                <c:pt idx="888">
                  <c:v>7.1014911552949755E-2</c:v>
                </c:pt>
                <c:pt idx="889">
                  <c:v>7.2108108303524862E-2</c:v>
                </c:pt>
                <c:pt idx="890">
                  <c:v>7.0758739170337911E-2</c:v>
                </c:pt>
                <c:pt idx="891">
                  <c:v>7.4517796570652536E-2</c:v>
                </c:pt>
                <c:pt idx="892">
                  <c:v>7.7286044354874059E-2</c:v>
                </c:pt>
                <c:pt idx="893">
                  <c:v>7.7759761375116684E-2</c:v>
                </c:pt>
                <c:pt idx="894">
                  <c:v>7.7374463854673559E-2</c:v>
                </c:pt>
                <c:pt idx="895">
                  <c:v>7.1671143666212717E-2</c:v>
                </c:pt>
                <c:pt idx="896">
                  <c:v>7.2394239482413941E-2</c:v>
                </c:pt>
                <c:pt idx="897">
                  <c:v>7.0322627980250199E-2</c:v>
                </c:pt>
                <c:pt idx="898">
                  <c:v>7.0018320157315642E-2</c:v>
                </c:pt>
                <c:pt idx="899">
                  <c:v>6.984842127883141E-2</c:v>
                </c:pt>
                <c:pt idx="900">
                  <c:v>7.0500961579901017E-2</c:v>
                </c:pt>
                <c:pt idx="901">
                  <c:v>6.0221276523099075E-2</c:v>
                </c:pt>
                <c:pt idx="902">
                  <c:v>6.0318349782431557E-2</c:v>
                </c:pt>
                <c:pt idx="903">
                  <c:v>6.0884832140904822E-2</c:v>
                </c:pt>
                <c:pt idx="904">
                  <c:v>6.0196637171964787E-2</c:v>
                </c:pt>
                <c:pt idx="905">
                  <c:v>6.090803728927522E-2</c:v>
                </c:pt>
                <c:pt idx="906">
                  <c:v>6.6527365609376971E-2</c:v>
                </c:pt>
                <c:pt idx="907">
                  <c:v>6.6041382845767813E-2</c:v>
                </c:pt>
                <c:pt idx="908">
                  <c:v>6.4552490277900082E-2</c:v>
                </c:pt>
                <c:pt idx="909">
                  <c:v>6.4992624004604815E-2</c:v>
                </c:pt>
                <c:pt idx="910">
                  <c:v>6.1375429280820959E-2</c:v>
                </c:pt>
                <c:pt idx="911">
                  <c:v>6.1123995874576585E-2</c:v>
                </c:pt>
                <c:pt idx="912">
                  <c:v>5.6543364663757659E-2</c:v>
                </c:pt>
                <c:pt idx="913">
                  <c:v>5.22532936021999E-2</c:v>
                </c:pt>
                <c:pt idx="914">
                  <c:v>5.1645095785739621E-2</c:v>
                </c:pt>
                <c:pt idx="915">
                  <c:v>5.4817949763975173E-2</c:v>
                </c:pt>
                <c:pt idx="916">
                  <c:v>5.1798545954393156E-2</c:v>
                </c:pt>
                <c:pt idx="917">
                  <c:v>4.887829765998794E-2</c:v>
                </c:pt>
                <c:pt idx="918">
                  <c:v>5.0497307621746979E-2</c:v>
                </c:pt>
                <c:pt idx="919">
                  <c:v>4.9862422751783396E-2</c:v>
                </c:pt>
                <c:pt idx="920">
                  <c:v>5.0389901326857015E-2</c:v>
                </c:pt>
                <c:pt idx="921">
                  <c:v>6.4141322021814468E-2</c:v>
                </c:pt>
                <c:pt idx="922">
                  <c:v>6.4140666232523194E-2</c:v>
                </c:pt>
                <c:pt idx="923">
                  <c:v>6.2679226518283712E-2</c:v>
                </c:pt>
                <c:pt idx="924">
                  <c:v>6.4108180088226677E-2</c:v>
                </c:pt>
                <c:pt idx="925">
                  <c:v>7.0022796054747163E-2</c:v>
                </c:pt>
                <c:pt idx="926">
                  <c:v>7.0338344231057656E-2</c:v>
                </c:pt>
                <c:pt idx="927">
                  <c:v>6.3389668074011599E-2</c:v>
                </c:pt>
                <c:pt idx="928">
                  <c:v>7.0109218109405055E-2</c:v>
                </c:pt>
                <c:pt idx="929">
                  <c:v>7.4906948039954055E-2</c:v>
                </c:pt>
                <c:pt idx="930">
                  <c:v>7.4673509097901034E-2</c:v>
                </c:pt>
                <c:pt idx="931">
                  <c:v>7.6516256279535871E-2</c:v>
                </c:pt>
                <c:pt idx="932">
                  <c:v>7.7624641383898935E-2</c:v>
                </c:pt>
                <c:pt idx="933">
                  <c:v>7.6648936321633401E-2</c:v>
                </c:pt>
                <c:pt idx="934">
                  <c:v>7.6823958713989962E-2</c:v>
                </c:pt>
                <c:pt idx="935">
                  <c:v>7.7109278625126051E-2</c:v>
                </c:pt>
                <c:pt idx="936">
                  <c:v>7.5163620119482119E-2</c:v>
                </c:pt>
                <c:pt idx="937">
                  <c:v>7.4884583386409534E-2</c:v>
                </c:pt>
                <c:pt idx="938">
                  <c:v>7.7412248351902399E-2</c:v>
                </c:pt>
                <c:pt idx="939">
                  <c:v>7.9603617393208773E-2</c:v>
                </c:pt>
                <c:pt idx="940">
                  <c:v>7.9556775669686178E-2</c:v>
                </c:pt>
                <c:pt idx="941">
                  <c:v>8.0365051388014391E-2</c:v>
                </c:pt>
                <c:pt idx="942">
                  <c:v>6.6930960207212897E-2</c:v>
                </c:pt>
                <c:pt idx="943">
                  <c:v>6.6998079743876129E-2</c:v>
                </c:pt>
                <c:pt idx="944">
                  <c:v>6.5516022505981972E-2</c:v>
                </c:pt>
                <c:pt idx="945">
                  <c:v>6.2124608232468972E-2</c:v>
                </c:pt>
                <c:pt idx="946">
                  <c:v>5.9255351810799342E-2</c:v>
                </c:pt>
                <c:pt idx="947">
                  <c:v>5.9312136763789991E-2</c:v>
                </c:pt>
                <c:pt idx="948">
                  <c:v>5.9227187225945437E-2</c:v>
                </c:pt>
                <c:pt idx="949">
                  <c:v>5.5650419668530467E-2</c:v>
                </c:pt>
                <c:pt idx="950">
                  <c:v>5.5827771252169152E-2</c:v>
                </c:pt>
                <c:pt idx="951">
                  <c:v>5.499110627965751E-2</c:v>
                </c:pt>
                <c:pt idx="952">
                  <c:v>5.3663474106785292E-2</c:v>
                </c:pt>
                <c:pt idx="953">
                  <c:v>5.2608172779625893E-2</c:v>
                </c:pt>
                <c:pt idx="954">
                  <c:v>5.2670358094680896E-2</c:v>
                </c:pt>
                <c:pt idx="955">
                  <c:v>5.6604576013198175E-2</c:v>
                </c:pt>
                <c:pt idx="956">
                  <c:v>5.8650038777030705E-2</c:v>
                </c:pt>
                <c:pt idx="957">
                  <c:v>5.89579513228543E-2</c:v>
                </c:pt>
                <c:pt idx="958">
                  <c:v>5.9477246566472811E-2</c:v>
                </c:pt>
                <c:pt idx="959">
                  <c:v>5.5783385411617037E-2</c:v>
                </c:pt>
                <c:pt idx="960">
                  <c:v>5.1323790151821508E-2</c:v>
                </c:pt>
                <c:pt idx="961">
                  <c:v>5.1226739282041391E-2</c:v>
                </c:pt>
                <c:pt idx="962">
                  <c:v>5.0552766570558891E-2</c:v>
                </c:pt>
                <c:pt idx="963">
                  <c:v>4.9906149611324932E-2</c:v>
                </c:pt>
                <c:pt idx="964">
                  <c:v>5.390070557612666E-2</c:v>
                </c:pt>
                <c:pt idx="965">
                  <c:v>5.3149324659318029E-2</c:v>
                </c:pt>
                <c:pt idx="966">
                  <c:v>5.0594744198143506E-2</c:v>
                </c:pt>
                <c:pt idx="967">
                  <c:v>5.1395433358354524E-2</c:v>
                </c:pt>
                <c:pt idx="968">
                  <c:v>5.0708317744118873E-2</c:v>
                </c:pt>
                <c:pt idx="969">
                  <c:v>5.2269079171354059E-2</c:v>
                </c:pt>
                <c:pt idx="970">
                  <c:v>5.2741097323883032E-2</c:v>
                </c:pt>
                <c:pt idx="971">
                  <c:v>4.500372694868332E-2</c:v>
                </c:pt>
                <c:pt idx="972">
                  <c:v>4.4694260676401344E-2</c:v>
                </c:pt>
                <c:pt idx="973">
                  <c:v>4.2694729429866539E-2</c:v>
                </c:pt>
                <c:pt idx="974">
                  <c:v>4.4820720044099878E-2</c:v>
                </c:pt>
                <c:pt idx="975">
                  <c:v>4.4468586366899709E-2</c:v>
                </c:pt>
                <c:pt idx="976">
                  <c:v>4.1308123988089453E-2</c:v>
                </c:pt>
                <c:pt idx="977">
                  <c:v>3.9704313171503872E-2</c:v>
                </c:pt>
                <c:pt idx="978">
                  <c:v>3.9541155946668995E-2</c:v>
                </c:pt>
                <c:pt idx="979">
                  <c:v>3.9764860909866286E-2</c:v>
                </c:pt>
                <c:pt idx="980">
                  <c:v>4.6075901492944743E-2</c:v>
                </c:pt>
                <c:pt idx="981">
                  <c:v>4.6116032001577698E-2</c:v>
                </c:pt>
                <c:pt idx="982">
                  <c:v>4.6918268516617963E-2</c:v>
                </c:pt>
                <c:pt idx="983">
                  <c:v>4.6157949190629953E-2</c:v>
                </c:pt>
                <c:pt idx="984">
                  <c:v>4.9238644333686563E-2</c:v>
                </c:pt>
                <c:pt idx="985">
                  <c:v>4.6762676696655445E-2</c:v>
                </c:pt>
                <c:pt idx="986">
                  <c:v>4.991899203507686E-2</c:v>
                </c:pt>
                <c:pt idx="987">
                  <c:v>5.7308435477851145E-2</c:v>
                </c:pt>
                <c:pt idx="988">
                  <c:v>5.7669843247604574E-2</c:v>
                </c:pt>
                <c:pt idx="989">
                  <c:v>5.9055104042897225E-2</c:v>
                </c:pt>
                <c:pt idx="990">
                  <c:v>5.8228495757528011E-2</c:v>
                </c:pt>
                <c:pt idx="991">
                  <c:v>6.2910165642998284E-2</c:v>
                </c:pt>
                <c:pt idx="992">
                  <c:v>6.5749400432827551E-2</c:v>
                </c:pt>
                <c:pt idx="993">
                  <c:v>6.6472158713686058E-2</c:v>
                </c:pt>
                <c:pt idx="994">
                  <c:v>6.658021140003452E-2</c:v>
                </c:pt>
                <c:pt idx="995">
                  <c:v>6.3962851836494902E-2</c:v>
                </c:pt>
                <c:pt idx="996">
                  <c:v>6.6677851814224934E-2</c:v>
                </c:pt>
                <c:pt idx="997">
                  <c:v>6.6643935048371655E-2</c:v>
                </c:pt>
                <c:pt idx="998">
                  <c:v>6.7899079377759256E-2</c:v>
                </c:pt>
                <c:pt idx="999">
                  <c:v>6.7633897140576091E-2</c:v>
                </c:pt>
                <c:pt idx="1000">
                  <c:v>7.5439046190519402E-2</c:v>
                </c:pt>
                <c:pt idx="1001">
                  <c:v>7.517407411568458E-2</c:v>
                </c:pt>
                <c:pt idx="1002">
                  <c:v>7.5508499946245644E-2</c:v>
                </c:pt>
                <c:pt idx="1003">
                  <c:v>7.515873595822016E-2</c:v>
                </c:pt>
                <c:pt idx="1004">
                  <c:v>7.4950014792178665E-2</c:v>
                </c:pt>
                <c:pt idx="1005">
                  <c:v>7.4134384764719799E-2</c:v>
                </c:pt>
                <c:pt idx="1006">
                  <c:v>7.3092986156120018E-2</c:v>
                </c:pt>
                <c:pt idx="1007">
                  <c:v>6.9615180279631636E-2</c:v>
                </c:pt>
                <c:pt idx="1008">
                  <c:v>6.3594555536718389E-2</c:v>
                </c:pt>
                <c:pt idx="1009">
                  <c:v>6.4167116051668319E-2</c:v>
                </c:pt>
                <c:pt idx="1010">
                  <c:v>6.404692616566264E-2</c:v>
                </c:pt>
                <c:pt idx="1011">
                  <c:v>6.5885708478375188E-2</c:v>
                </c:pt>
                <c:pt idx="1012">
                  <c:v>6.2634420662402976E-2</c:v>
                </c:pt>
                <c:pt idx="1013">
                  <c:v>6.0317301038981391E-2</c:v>
                </c:pt>
                <c:pt idx="1014">
                  <c:v>6.1944527146599752E-2</c:v>
                </c:pt>
                <c:pt idx="1015">
                  <c:v>6.1718232328535544E-2</c:v>
                </c:pt>
                <c:pt idx="1016">
                  <c:v>6.1605606289669143E-2</c:v>
                </c:pt>
                <c:pt idx="1017">
                  <c:v>5.8196032635699647E-2</c:v>
                </c:pt>
                <c:pt idx="1018">
                  <c:v>5.8153727727194716E-2</c:v>
                </c:pt>
                <c:pt idx="1019">
                  <c:v>5.5665380865864388E-2</c:v>
                </c:pt>
                <c:pt idx="1020">
                  <c:v>5.5418564470668417E-2</c:v>
                </c:pt>
                <c:pt idx="1021">
                  <c:v>4.5104415626903989E-2</c:v>
                </c:pt>
                <c:pt idx="1022">
                  <c:v>3.9844978625843804E-2</c:v>
                </c:pt>
                <c:pt idx="1023">
                  <c:v>3.9350767059950637E-2</c:v>
                </c:pt>
                <c:pt idx="1024">
                  <c:v>4.6453613113162019E-2</c:v>
                </c:pt>
                <c:pt idx="1025">
                  <c:v>4.7665959596822745E-2</c:v>
                </c:pt>
                <c:pt idx="1026">
                  <c:v>4.6284935462581084E-2</c:v>
                </c:pt>
                <c:pt idx="1027">
                  <c:v>4.8732986856630106E-2</c:v>
                </c:pt>
                <c:pt idx="1028">
                  <c:v>4.8948000683928398E-2</c:v>
                </c:pt>
                <c:pt idx="1029">
                  <c:v>4.9514026672176324E-2</c:v>
                </c:pt>
                <c:pt idx="1030">
                  <c:v>4.8408110750690632E-2</c:v>
                </c:pt>
                <c:pt idx="1031">
                  <c:v>5.0283346421454579E-2</c:v>
                </c:pt>
                <c:pt idx="1032">
                  <c:v>4.7281383368977997E-2</c:v>
                </c:pt>
                <c:pt idx="1033">
                  <c:v>4.7910205125415911E-2</c:v>
                </c:pt>
                <c:pt idx="1034">
                  <c:v>4.8594392038359559E-2</c:v>
                </c:pt>
                <c:pt idx="1035">
                  <c:v>4.6360137051655391E-2</c:v>
                </c:pt>
                <c:pt idx="1036">
                  <c:v>4.7650969509608093E-2</c:v>
                </c:pt>
                <c:pt idx="1037">
                  <c:v>4.9101800518017026E-2</c:v>
                </c:pt>
                <c:pt idx="1038">
                  <c:v>5.0710579722017694E-2</c:v>
                </c:pt>
                <c:pt idx="1039">
                  <c:v>5.2488628088942786E-2</c:v>
                </c:pt>
                <c:pt idx="1040">
                  <c:v>5.4394039096465174E-2</c:v>
                </c:pt>
                <c:pt idx="1041">
                  <c:v>5.6546801954127757E-2</c:v>
                </c:pt>
                <c:pt idx="1042">
                  <c:v>5.7626204816295011E-2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9CE-458C-88CA-22668A70158F}"/>
            </c:ext>
          </c:extLst>
        </c:ser>
        <c:ser>
          <c:idx val="4"/>
          <c:order val="4"/>
          <c:tx>
            <c:strRef>
              <c:f>currencies!$AG$3</c:f>
              <c:strCache>
                <c:ptCount val="1"/>
                <c:pt idx="0">
                  <c:v>AUD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currencies!$A$4:$A$1057</c:f>
              <c:numCache>
                <c:formatCode>m/d/yyyy</c:formatCode>
                <c:ptCount val="1054"/>
                <c:pt idx="0">
                  <c:v>42005</c:v>
                </c:pt>
                <c:pt idx="1">
                  <c:v>42006</c:v>
                </c:pt>
                <c:pt idx="2">
                  <c:v>42009</c:v>
                </c:pt>
                <c:pt idx="3">
                  <c:v>42010</c:v>
                </c:pt>
                <c:pt idx="4">
                  <c:v>42011</c:v>
                </c:pt>
                <c:pt idx="5">
                  <c:v>42012</c:v>
                </c:pt>
                <c:pt idx="6">
                  <c:v>42013</c:v>
                </c:pt>
                <c:pt idx="7">
                  <c:v>42016</c:v>
                </c:pt>
                <c:pt idx="8">
                  <c:v>42017</c:v>
                </c:pt>
                <c:pt idx="9">
                  <c:v>42018</c:v>
                </c:pt>
                <c:pt idx="10">
                  <c:v>42019</c:v>
                </c:pt>
                <c:pt idx="11">
                  <c:v>42020</c:v>
                </c:pt>
                <c:pt idx="12">
                  <c:v>42023</c:v>
                </c:pt>
                <c:pt idx="13">
                  <c:v>42024</c:v>
                </c:pt>
                <c:pt idx="14">
                  <c:v>42025</c:v>
                </c:pt>
                <c:pt idx="15">
                  <c:v>42026</c:v>
                </c:pt>
                <c:pt idx="16">
                  <c:v>42027</c:v>
                </c:pt>
                <c:pt idx="17">
                  <c:v>42030</c:v>
                </c:pt>
                <c:pt idx="18">
                  <c:v>42031</c:v>
                </c:pt>
                <c:pt idx="19">
                  <c:v>42032</c:v>
                </c:pt>
                <c:pt idx="20">
                  <c:v>42033</c:v>
                </c:pt>
                <c:pt idx="21">
                  <c:v>42034</c:v>
                </c:pt>
                <c:pt idx="22">
                  <c:v>42037</c:v>
                </c:pt>
                <c:pt idx="23">
                  <c:v>42038</c:v>
                </c:pt>
                <c:pt idx="24">
                  <c:v>42039</c:v>
                </c:pt>
                <c:pt idx="25">
                  <c:v>42040</c:v>
                </c:pt>
                <c:pt idx="26">
                  <c:v>42041</c:v>
                </c:pt>
                <c:pt idx="27">
                  <c:v>42044</c:v>
                </c:pt>
                <c:pt idx="28">
                  <c:v>42045</c:v>
                </c:pt>
                <c:pt idx="29">
                  <c:v>42046</c:v>
                </c:pt>
                <c:pt idx="30">
                  <c:v>42047</c:v>
                </c:pt>
                <c:pt idx="31">
                  <c:v>42048</c:v>
                </c:pt>
                <c:pt idx="32">
                  <c:v>42051</c:v>
                </c:pt>
                <c:pt idx="33">
                  <c:v>42052</c:v>
                </c:pt>
                <c:pt idx="34">
                  <c:v>42053</c:v>
                </c:pt>
                <c:pt idx="35">
                  <c:v>42054</c:v>
                </c:pt>
                <c:pt idx="36">
                  <c:v>42055</c:v>
                </c:pt>
                <c:pt idx="37">
                  <c:v>42058</c:v>
                </c:pt>
                <c:pt idx="38">
                  <c:v>42059</c:v>
                </c:pt>
                <c:pt idx="39">
                  <c:v>42060</c:v>
                </c:pt>
                <c:pt idx="40">
                  <c:v>42061</c:v>
                </c:pt>
                <c:pt idx="41">
                  <c:v>42062</c:v>
                </c:pt>
                <c:pt idx="42">
                  <c:v>42065</c:v>
                </c:pt>
                <c:pt idx="43">
                  <c:v>42066</c:v>
                </c:pt>
                <c:pt idx="44">
                  <c:v>42067</c:v>
                </c:pt>
                <c:pt idx="45">
                  <c:v>42068</c:v>
                </c:pt>
                <c:pt idx="46">
                  <c:v>42069</c:v>
                </c:pt>
                <c:pt idx="47">
                  <c:v>42072</c:v>
                </c:pt>
                <c:pt idx="48">
                  <c:v>42073</c:v>
                </c:pt>
                <c:pt idx="49">
                  <c:v>42074</c:v>
                </c:pt>
                <c:pt idx="50">
                  <c:v>42075</c:v>
                </c:pt>
                <c:pt idx="51">
                  <c:v>42076</c:v>
                </c:pt>
                <c:pt idx="52">
                  <c:v>42079</c:v>
                </c:pt>
                <c:pt idx="53">
                  <c:v>42080</c:v>
                </c:pt>
                <c:pt idx="54">
                  <c:v>42081</c:v>
                </c:pt>
                <c:pt idx="55">
                  <c:v>42082</c:v>
                </c:pt>
                <c:pt idx="56">
                  <c:v>42083</c:v>
                </c:pt>
                <c:pt idx="57">
                  <c:v>42086</c:v>
                </c:pt>
                <c:pt idx="58">
                  <c:v>42087</c:v>
                </c:pt>
                <c:pt idx="59">
                  <c:v>42088</c:v>
                </c:pt>
                <c:pt idx="60">
                  <c:v>42089</c:v>
                </c:pt>
                <c:pt idx="61">
                  <c:v>42090</c:v>
                </c:pt>
                <c:pt idx="62">
                  <c:v>42093</c:v>
                </c:pt>
                <c:pt idx="63">
                  <c:v>42094</c:v>
                </c:pt>
                <c:pt idx="64">
                  <c:v>42095</c:v>
                </c:pt>
                <c:pt idx="65">
                  <c:v>42096</c:v>
                </c:pt>
                <c:pt idx="66">
                  <c:v>42097</c:v>
                </c:pt>
                <c:pt idx="67">
                  <c:v>42100</c:v>
                </c:pt>
                <c:pt idx="68">
                  <c:v>42101</c:v>
                </c:pt>
                <c:pt idx="69">
                  <c:v>42102</c:v>
                </c:pt>
                <c:pt idx="70">
                  <c:v>42103</c:v>
                </c:pt>
                <c:pt idx="71">
                  <c:v>42104</c:v>
                </c:pt>
                <c:pt idx="72">
                  <c:v>42107</c:v>
                </c:pt>
                <c:pt idx="73">
                  <c:v>42108</c:v>
                </c:pt>
                <c:pt idx="74">
                  <c:v>42109</c:v>
                </c:pt>
                <c:pt idx="75">
                  <c:v>42110</c:v>
                </c:pt>
                <c:pt idx="76">
                  <c:v>42111</c:v>
                </c:pt>
                <c:pt idx="77">
                  <c:v>42114</c:v>
                </c:pt>
                <c:pt idx="78">
                  <c:v>42115</c:v>
                </c:pt>
                <c:pt idx="79">
                  <c:v>42116</c:v>
                </c:pt>
                <c:pt idx="80">
                  <c:v>42117</c:v>
                </c:pt>
                <c:pt idx="81">
                  <c:v>42118</c:v>
                </c:pt>
                <c:pt idx="82">
                  <c:v>42121</c:v>
                </c:pt>
                <c:pt idx="83">
                  <c:v>42122</c:v>
                </c:pt>
                <c:pt idx="84">
                  <c:v>42123</c:v>
                </c:pt>
                <c:pt idx="85">
                  <c:v>42124</c:v>
                </c:pt>
                <c:pt idx="86">
                  <c:v>42125</c:v>
                </c:pt>
                <c:pt idx="87">
                  <c:v>42128</c:v>
                </c:pt>
                <c:pt idx="88">
                  <c:v>42129</c:v>
                </c:pt>
                <c:pt idx="89">
                  <c:v>42130</c:v>
                </c:pt>
                <c:pt idx="90">
                  <c:v>42131</c:v>
                </c:pt>
                <c:pt idx="91">
                  <c:v>42132</c:v>
                </c:pt>
                <c:pt idx="92">
                  <c:v>42135</c:v>
                </c:pt>
                <c:pt idx="93">
                  <c:v>42136</c:v>
                </c:pt>
                <c:pt idx="94">
                  <c:v>42137</c:v>
                </c:pt>
                <c:pt idx="95">
                  <c:v>42138</c:v>
                </c:pt>
                <c:pt idx="96">
                  <c:v>42139</c:v>
                </c:pt>
                <c:pt idx="97">
                  <c:v>42142</c:v>
                </c:pt>
                <c:pt idx="98">
                  <c:v>42143</c:v>
                </c:pt>
                <c:pt idx="99">
                  <c:v>42144</c:v>
                </c:pt>
                <c:pt idx="100">
                  <c:v>42145</c:v>
                </c:pt>
                <c:pt idx="101">
                  <c:v>42146</c:v>
                </c:pt>
                <c:pt idx="102">
                  <c:v>42149</c:v>
                </c:pt>
                <c:pt idx="103">
                  <c:v>42150</c:v>
                </c:pt>
                <c:pt idx="104">
                  <c:v>42151</c:v>
                </c:pt>
                <c:pt idx="105">
                  <c:v>42152</c:v>
                </c:pt>
                <c:pt idx="106">
                  <c:v>42153</c:v>
                </c:pt>
                <c:pt idx="107">
                  <c:v>42156</c:v>
                </c:pt>
                <c:pt idx="108">
                  <c:v>42157</c:v>
                </c:pt>
                <c:pt idx="109">
                  <c:v>42158</c:v>
                </c:pt>
                <c:pt idx="110">
                  <c:v>42159</c:v>
                </c:pt>
                <c:pt idx="111">
                  <c:v>42160</c:v>
                </c:pt>
                <c:pt idx="112">
                  <c:v>42163</c:v>
                </c:pt>
                <c:pt idx="113">
                  <c:v>42164</c:v>
                </c:pt>
                <c:pt idx="114">
                  <c:v>42165</c:v>
                </c:pt>
                <c:pt idx="115">
                  <c:v>42166</c:v>
                </c:pt>
                <c:pt idx="116">
                  <c:v>42167</c:v>
                </c:pt>
                <c:pt idx="117">
                  <c:v>42170</c:v>
                </c:pt>
                <c:pt idx="118">
                  <c:v>42171</c:v>
                </c:pt>
                <c:pt idx="119">
                  <c:v>42172</c:v>
                </c:pt>
                <c:pt idx="120">
                  <c:v>42173</c:v>
                </c:pt>
                <c:pt idx="121">
                  <c:v>42174</c:v>
                </c:pt>
                <c:pt idx="122">
                  <c:v>42177</c:v>
                </c:pt>
                <c:pt idx="123">
                  <c:v>42178</c:v>
                </c:pt>
                <c:pt idx="124">
                  <c:v>42179</c:v>
                </c:pt>
                <c:pt idx="125">
                  <c:v>42180</c:v>
                </c:pt>
                <c:pt idx="126">
                  <c:v>42181</c:v>
                </c:pt>
                <c:pt idx="127">
                  <c:v>42184</c:v>
                </c:pt>
                <c:pt idx="128">
                  <c:v>42185</c:v>
                </c:pt>
                <c:pt idx="129">
                  <c:v>42186</c:v>
                </c:pt>
                <c:pt idx="130">
                  <c:v>42187</c:v>
                </c:pt>
                <c:pt idx="131">
                  <c:v>42188</c:v>
                </c:pt>
                <c:pt idx="132">
                  <c:v>42191</c:v>
                </c:pt>
                <c:pt idx="133">
                  <c:v>42192</c:v>
                </c:pt>
                <c:pt idx="134">
                  <c:v>42193</c:v>
                </c:pt>
                <c:pt idx="135">
                  <c:v>42194</c:v>
                </c:pt>
                <c:pt idx="136">
                  <c:v>42195</c:v>
                </c:pt>
                <c:pt idx="137">
                  <c:v>42198</c:v>
                </c:pt>
                <c:pt idx="138">
                  <c:v>42199</c:v>
                </c:pt>
                <c:pt idx="139">
                  <c:v>42200</c:v>
                </c:pt>
                <c:pt idx="140">
                  <c:v>42201</c:v>
                </c:pt>
                <c:pt idx="141">
                  <c:v>42202</c:v>
                </c:pt>
                <c:pt idx="142">
                  <c:v>42205</c:v>
                </c:pt>
                <c:pt idx="143">
                  <c:v>42206</c:v>
                </c:pt>
                <c:pt idx="144">
                  <c:v>42207</c:v>
                </c:pt>
                <c:pt idx="145">
                  <c:v>42208</c:v>
                </c:pt>
                <c:pt idx="146">
                  <c:v>42209</c:v>
                </c:pt>
                <c:pt idx="147">
                  <c:v>42212</c:v>
                </c:pt>
                <c:pt idx="148">
                  <c:v>42213</c:v>
                </c:pt>
                <c:pt idx="149">
                  <c:v>42214</c:v>
                </c:pt>
                <c:pt idx="150">
                  <c:v>42215</c:v>
                </c:pt>
                <c:pt idx="151">
                  <c:v>42216</c:v>
                </c:pt>
                <c:pt idx="152">
                  <c:v>42219</c:v>
                </c:pt>
                <c:pt idx="153">
                  <c:v>42220</c:v>
                </c:pt>
                <c:pt idx="154">
                  <c:v>42221</c:v>
                </c:pt>
                <c:pt idx="155">
                  <c:v>42222</c:v>
                </c:pt>
                <c:pt idx="156">
                  <c:v>42223</c:v>
                </c:pt>
                <c:pt idx="157">
                  <c:v>42226</c:v>
                </c:pt>
                <c:pt idx="158">
                  <c:v>42227</c:v>
                </c:pt>
                <c:pt idx="159">
                  <c:v>42228</c:v>
                </c:pt>
                <c:pt idx="160">
                  <c:v>42229</c:v>
                </c:pt>
                <c:pt idx="161">
                  <c:v>42230</c:v>
                </c:pt>
                <c:pt idx="162">
                  <c:v>42233</c:v>
                </c:pt>
                <c:pt idx="163">
                  <c:v>42234</c:v>
                </c:pt>
                <c:pt idx="164">
                  <c:v>42235</c:v>
                </c:pt>
                <c:pt idx="165">
                  <c:v>42236</c:v>
                </c:pt>
                <c:pt idx="166">
                  <c:v>42237</c:v>
                </c:pt>
                <c:pt idx="167">
                  <c:v>42240</c:v>
                </c:pt>
                <c:pt idx="168">
                  <c:v>42241</c:v>
                </c:pt>
                <c:pt idx="169">
                  <c:v>42242</c:v>
                </c:pt>
                <c:pt idx="170">
                  <c:v>42243</c:v>
                </c:pt>
                <c:pt idx="171">
                  <c:v>42244</c:v>
                </c:pt>
                <c:pt idx="172">
                  <c:v>42247</c:v>
                </c:pt>
                <c:pt idx="173">
                  <c:v>42248</c:v>
                </c:pt>
                <c:pt idx="174">
                  <c:v>42249</c:v>
                </c:pt>
                <c:pt idx="175">
                  <c:v>42250</c:v>
                </c:pt>
                <c:pt idx="176">
                  <c:v>42251</c:v>
                </c:pt>
                <c:pt idx="177">
                  <c:v>42254</c:v>
                </c:pt>
                <c:pt idx="178">
                  <c:v>42255</c:v>
                </c:pt>
                <c:pt idx="179">
                  <c:v>42256</c:v>
                </c:pt>
                <c:pt idx="180">
                  <c:v>42257</c:v>
                </c:pt>
                <c:pt idx="181">
                  <c:v>42258</c:v>
                </c:pt>
                <c:pt idx="182">
                  <c:v>42261</c:v>
                </c:pt>
                <c:pt idx="183">
                  <c:v>42262</c:v>
                </c:pt>
                <c:pt idx="184">
                  <c:v>42263</c:v>
                </c:pt>
                <c:pt idx="185">
                  <c:v>42264</c:v>
                </c:pt>
                <c:pt idx="186">
                  <c:v>42265</c:v>
                </c:pt>
                <c:pt idx="187">
                  <c:v>42268</c:v>
                </c:pt>
                <c:pt idx="188">
                  <c:v>42269</c:v>
                </c:pt>
                <c:pt idx="189">
                  <c:v>42270</c:v>
                </c:pt>
                <c:pt idx="190">
                  <c:v>42271</c:v>
                </c:pt>
                <c:pt idx="191">
                  <c:v>42272</c:v>
                </c:pt>
                <c:pt idx="192">
                  <c:v>42275</c:v>
                </c:pt>
                <c:pt idx="193">
                  <c:v>42276</c:v>
                </c:pt>
                <c:pt idx="194">
                  <c:v>42277</c:v>
                </c:pt>
                <c:pt idx="195">
                  <c:v>42278</c:v>
                </c:pt>
                <c:pt idx="196">
                  <c:v>42279</c:v>
                </c:pt>
                <c:pt idx="197">
                  <c:v>42282</c:v>
                </c:pt>
                <c:pt idx="198">
                  <c:v>42283</c:v>
                </c:pt>
                <c:pt idx="199">
                  <c:v>42284</c:v>
                </c:pt>
                <c:pt idx="200">
                  <c:v>42285</c:v>
                </c:pt>
                <c:pt idx="201">
                  <c:v>42286</c:v>
                </c:pt>
                <c:pt idx="202">
                  <c:v>42289</c:v>
                </c:pt>
                <c:pt idx="203">
                  <c:v>42290</c:v>
                </c:pt>
                <c:pt idx="204">
                  <c:v>42291</c:v>
                </c:pt>
                <c:pt idx="205">
                  <c:v>42292</c:v>
                </c:pt>
                <c:pt idx="206">
                  <c:v>42293</c:v>
                </c:pt>
                <c:pt idx="207">
                  <c:v>42296</c:v>
                </c:pt>
                <c:pt idx="208">
                  <c:v>42297</c:v>
                </c:pt>
                <c:pt idx="209">
                  <c:v>42298</c:v>
                </c:pt>
                <c:pt idx="210">
                  <c:v>42299</c:v>
                </c:pt>
                <c:pt idx="211">
                  <c:v>42300</c:v>
                </c:pt>
                <c:pt idx="212">
                  <c:v>42303</c:v>
                </c:pt>
                <c:pt idx="213">
                  <c:v>42304</c:v>
                </c:pt>
                <c:pt idx="214">
                  <c:v>42305</c:v>
                </c:pt>
                <c:pt idx="215">
                  <c:v>42306</c:v>
                </c:pt>
                <c:pt idx="216">
                  <c:v>42307</c:v>
                </c:pt>
                <c:pt idx="217">
                  <c:v>42310</c:v>
                </c:pt>
                <c:pt idx="218">
                  <c:v>42311</c:v>
                </c:pt>
                <c:pt idx="219">
                  <c:v>42312</c:v>
                </c:pt>
                <c:pt idx="220">
                  <c:v>42313</c:v>
                </c:pt>
                <c:pt idx="221">
                  <c:v>42314</c:v>
                </c:pt>
                <c:pt idx="222">
                  <c:v>42317</c:v>
                </c:pt>
                <c:pt idx="223">
                  <c:v>42318</c:v>
                </c:pt>
                <c:pt idx="224">
                  <c:v>42319</c:v>
                </c:pt>
                <c:pt idx="225">
                  <c:v>42320</c:v>
                </c:pt>
                <c:pt idx="226">
                  <c:v>42321</c:v>
                </c:pt>
                <c:pt idx="227">
                  <c:v>42324</c:v>
                </c:pt>
                <c:pt idx="228">
                  <c:v>42325</c:v>
                </c:pt>
                <c:pt idx="229">
                  <c:v>42326</c:v>
                </c:pt>
                <c:pt idx="230">
                  <c:v>42327</c:v>
                </c:pt>
                <c:pt idx="231">
                  <c:v>42328</c:v>
                </c:pt>
                <c:pt idx="232">
                  <c:v>42331</c:v>
                </c:pt>
                <c:pt idx="233">
                  <c:v>42332</c:v>
                </c:pt>
                <c:pt idx="234">
                  <c:v>42333</c:v>
                </c:pt>
                <c:pt idx="235">
                  <c:v>42334</c:v>
                </c:pt>
                <c:pt idx="236">
                  <c:v>42335</c:v>
                </c:pt>
                <c:pt idx="237">
                  <c:v>42338</c:v>
                </c:pt>
                <c:pt idx="238">
                  <c:v>42339</c:v>
                </c:pt>
                <c:pt idx="239">
                  <c:v>42340</c:v>
                </c:pt>
                <c:pt idx="240">
                  <c:v>42341</c:v>
                </c:pt>
                <c:pt idx="241">
                  <c:v>42342</c:v>
                </c:pt>
                <c:pt idx="242">
                  <c:v>42345</c:v>
                </c:pt>
                <c:pt idx="243">
                  <c:v>42346</c:v>
                </c:pt>
                <c:pt idx="244">
                  <c:v>42347</c:v>
                </c:pt>
                <c:pt idx="245">
                  <c:v>42348</c:v>
                </c:pt>
                <c:pt idx="246">
                  <c:v>42349</c:v>
                </c:pt>
                <c:pt idx="247">
                  <c:v>42352</c:v>
                </c:pt>
                <c:pt idx="248">
                  <c:v>42353</c:v>
                </c:pt>
                <c:pt idx="249">
                  <c:v>42354</c:v>
                </c:pt>
                <c:pt idx="250">
                  <c:v>42355</c:v>
                </c:pt>
                <c:pt idx="251">
                  <c:v>42356</c:v>
                </c:pt>
                <c:pt idx="252">
                  <c:v>42359</c:v>
                </c:pt>
                <c:pt idx="253">
                  <c:v>42360</c:v>
                </c:pt>
                <c:pt idx="254">
                  <c:v>42361</c:v>
                </c:pt>
                <c:pt idx="255">
                  <c:v>42362</c:v>
                </c:pt>
                <c:pt idx="256">
                  <c:v>42363</c:v>
                </c:pt>
                <c:pt idx="257">
                  <c:v>42366</c:v>
                </c:pt>
                <c:pt idx="258">
                  <c:v>42367</c:v>
                </c:pt>
                <c:pt idx="259">
                  <c:v>42368</c:v>
                </c:pt>
                <c:pt idx="260">
                  <c:v>42369</c:v>
                </c:pt>
                <c:pt idx="261">
                  <c:v>42370</c:v>
                </c:pt>
                <c:pt idx="262">
                  <c:v>42373</c:v>
                </c:pt>
                <c:pt idx="263">
                  <c:v>42374</c:v>
                </c:pt>
                <c:pt idx="264">
                  <c:v>42375</c:v>
                </c:pt>
                <c:pt idx="265">
                  <c:v>42376</c:v>
                </c:pt>
                <c:pt idx="266">
                  <c:v>42377</c:v>
                </c:pt>
                <c:pt idx="267">
                  <c:v>42380</c:v>
                </c:pt>
                <c:pt idx="268">
                  <c:v>42381</c:v>
                </c:pt>
                <c:pt idx="269">
                  <c:v>42382</c:v>
                </c:pt>
                <c:pt idx="270">
                  <c:v>42383</c:v>
                </c:pt>
                <c:pt idx="271">
                  <c:v>42384</c:v>
                </c:pt>
                <c:pt idx="272">
                  <c:v>42387</c:v>
                </c:pt>
                <c:pt idx="273">
                  <c:v>42388</c:v>
                </c:pt>
                <c:pt idx="274">
                  <c:v>42389</c:v>
                </c:pt>
                <c:pt idx="275">
                  <c:v>42390</c:v>
                </c:pt>
                <c:pt idx="276">
                  <c:v>42391</c:v>
                </c:pt>
                <c:pt idx="277">
                  <c:v>42394</c:v>
                </c:pt>
                <c:pt idx="278">
                  <c:v>42395</c:v>
                </c:pt>
                <c:pt idx="279">
                  <c:v>42396</c:v>
                </c:pt>
                <c:pt idx="280">
                  <c:v>42397</c:v>
                </c:pt>
                <c:pt idx="281">
                  <c:v>42398</c:v>
                </c:pt>
                <c:pt idx="282">
                  <c:v>42401</c:v>
                </c:pt>
                <c:pt idx="283">
                  <c:v>42402</c:v>
                </c:pt>
                <c:pt idx="284">
                  <c:v>42403</c:v>
                </c:pt>
                <c:pt idx="285">
                  <c:v>42404</c:v>
                </c:pt>
                <c:pt idx="286">
                  <c:v>42405</c:v>
                </c:pt>
                <c:pt idx="287">
                  <c:v>42408</c:v>
                </c:pt>
                <c:pt idx="288">
                  <c:v>42409</c:v>
                </c:pt>
                <c:pt idx="289">
                  <c:v>42410</c:v>
                </c:pt>
                <c:pt idx="290">
                  <c:v>42411</c:v>
                </c:pt>
                <c:pt idx="291">
                  <c:v>42412</c:v>
                </c:pt>
                <c:pt idx="292">
                  <c:v>42415</c:v>
                </c:pt>
                <c:pt idx="293">
                  <c:v>42416</c:v>
                </c:pt>
                <c:pt idx="294">
                  <c:v>42417</c:v>
                </c:pt>
                <c:pt idx="295">
                  <c:v>42418</c:v>
                </c:pt>
                <c:pt idx="296">
                  <c:v>42419</c:v>
                </c:pt>
                <c:pt idx="297">
                  <c:v>42422</c:v>
                </c:pt>
                <c:pt idx="298">
                  <c:v>42423</c:v>
                </c:pt>
                <c:pt idx="299">
                  <c:v>42424</c:v>
                </c:pt>
                <c:pt idx="300">
                  <c:v>42425</c:v>
                </c:pt>
                <c:pt idx="301">
                  <c:v>42426</c:v>
                </c:pt>
                <c:pt idx="302">
                  <c:v>42429</c:v>
                </c:pt>
                <c:pt idx="303">
                  <c:v>42430</c:v>
                </c:pt>
                <c:pt idx="304">
                  <c:v>42431</c:v>
                </c:pt>
                <c:pt idx="305">
                  <c:v>42432</c:v>
                </c:pt>
                <c:pt idx="306">
                  <c:v>42433</c:v>
                </c:pt>
                <c:pt idx="307">
                  <c:v>42436</c:v>
                </c:pt>
                <c:pt idx="308">
                  <c:v>42437</c:v>
                </c:pt>
                <c:pt idx="309">
                  <c:v>42438</c:v>
                </c:pt>
                <c:pt idx="310">
                  <c:v>42439</c:v>
                </c:pt>
                <c:pt idx="311">
                  <c:v>42440</c:v>
                </c:pt>
                <c:pt idx="312">
                  <c:v>42443</c:v>
                </c:pt>
                <c:pt idx="313">
                  <c:v>42444</c:v>
                </c:pt>
                <c:pt idx="314">
                  <c:v>42445</c:v>
                </c:pt>
                <c:pt idx="315">
                  <c:v>42446</c:v>
                </c:pt>
                <c:pt idx="316">
                  <c:v>42447</c:v>
                </c:pt>
                <c:pt idx="317">
                  <c:v>42450</c:v>
                </c:pt>
                <c:pt idx="318">
                  <c:v>42451</c:v>
                </c:pt>
                <c:pt idx="319">
                  <c:v>42452</c:v>
                </c:pt>
                <c:pt idx="320">
                  <c:v>42453</c:v>
                </c:pt>
                <c:pt idx="321">
                  <c:v>42454</c:v>
                </c:pt>
                <c:pt idx="322">
                  <c:v>42457</c:v>
                </c:pt>
                <c:pt idx="323">
                  <c:v>42458</c:v>
                </c:pt>
                <c:pt idx="324">
                  <c:v>42459</c:v>
                </c:pt>
                <c:pt idx="325">
                  <c:v>42460</c:v>
                </c:pt>
                <c:pt idx="326">
                  <c:v>42461</c:v>
                </c:pt>
                <c:pt idx="327">
                  <c:v>42464</c:v>
                </c:pt>
                <c:pt idx="328">
                  <c:v>42465</c:v>
                </c:pt>
                <c:pt idx="329">
                  <c:v>42466</c:v>
                </c:pt>
                <c:pt idx="330">
                  <c:v>42467</c:v>
                </c:pt>
                <c:pt idx="331">
                  <c:v>42468</c:v>
                </c:pt>
                <c:pt idx="332">
                  <c:v>42471</c:v>
                </c:pt>
                <c:pt idx="333">
                  <c:v>42472</c:v>
                </c:pt>
                <c:pt idx="334">
                  <c:v>42473</c:v>
                </c:pt>
                <c:pt idx="335">
                  <c:v>42474</c:v>
                </c:pt>
                <c:pt idx="336">
                  <c:v>42475</c:v>
                </c:pt>
                <c:pt idx="337">
                  <c:v>42478</c:v>
                </c:pt>
                <c:pt idx="338">
                  <c:v>42479</c:v>
                </c:pt>
                <c:pt idx="339">
                  <c:v>42480</c:v>
                </c:pt>
                <c:pt idx="340">
                  <c:v>42481</c:v>
                </c:pt>
                <c:pt idx="341">
                  <c:v>42482</c:v>
                </c:pt>
                <c:pt idx="342">
                  <c:v>42485</c:v>
                </c:pt>
                <c:pt idx="343">
                  <c:v>42486</c:v>
                </c:pt>
                <c:pt idx="344">
                  <c:v>42487</c:v>
                </c:pt>
                <c:pt idx="345">
                  <c:v>42488</c:v>
                </c:pt>
                <c:pt idx="346">
                  <c:v>42489</c:v>
                </c:pt>
                <c:pt idx="347">
                  <c:v>42492</c:v>
                </c:pt>
                <c:pt idx="348">
                  <c:v>42493</c:v>
                </c:pt>
                <c:pt idx="349">
                  <c:v>42494</c:v>
                </c:pt>
                <c:pt idx="350">
                  <c:v>42495</c:v>
                </c:pt>
                <c:pt idx="351">
                  <c:v>42496</c:v>
                </c:pt>
                <c:pt idx="352">
                  <c:v>42499</c:v>
                </c:pt>
                <c:pt idx="353">
                  <c:v>42500</c:v>
                </c:pt>
                <c:pt idx="354">
                  <c:v>42501</c:v>
                </c:pt>
                <c:pt idx="355">
                  <c:v>42502</c:v>
                </c:pt>
                <c:pt idx="356">
                  <c:v>42503</c:v>
                </c:pt>
                <c:pt idx="357">
                  <c:v>42506</c:v>
                </c:pt>
                <c:pt idx="358">
                  <c:v>42507</c:v>
                </c:pt>
                <c:pt idx="359">
                  <c:v>42508</c:v>
                </c:pt>
                <c:pt idx="360">
                  <c:v>42509</c:v>
                </c:pt>
                <c:pt idx="361">
                  <c:v>42510</c:v>
                </c:pt>
                <c:pt idx="362">
                  <c:v>42513</c:v>
                </c:pt>
                <c:pt idx="363">
                  <c:v>42514</c:v>
                </c:pt>
                <c:pt idx="364">
                  <c:v>42515</c:v>
                </c:pt>
                <c:pt idx="365">
                  <c:v>42516</c:v>
                </c:pt>
                <c:pt idx="366">
                  <c:v>42517</c:v>
                </c:pt>
                <c:pt idx="367">
                  <c:v>42520</c:v>
                </c:pt>
                <c:pt idx="368">
                  <c:v>42521</c:v>
                </c:pt>
                <c:pt idx="369">
                  <c:v>42522</c:v>
                </c:pt>
                <c:pt idx="370">
                  <c:v>42523</c:v>
                </c:pt>
                <c:pt idx="371">
                  <c:v>42524</c:v>
                </c:pt>
                <c:pt idx="372">
                  <c:v>42527</c:v>
                </c:pt>
                <c:pt idx="373">
                  <c:v>42528</c:v>
                </c:pt>
                <c:pt idx="374">
                  <c:v>42529</c:v>
                </c:pt>
                <c:pt idx="375">
                  <c:v>42530</c:v>
                </c:pt>
                <c:pt idx="376">
                  <c:v>42531</c:v>
                </c:pt>
                <c:pt idx="377">
                  <c:v>42534</c:v>
                </c:pt>
                <c:pt idx="378">
                  <c:v>42535</c:v>
                </c:pt>
                <c:pt idx="379">
                  <c:v>42536</c:v>
                </c:pt>
                <c:pt idx="380">
                  <c:v>42537</c:v>
                </c:pt>
                <c:pt idx="381">
                  <c:v>42538</c:v>
                </c:pt>
                <c:pt idx="382">
                  <c:v>42541</c:v>
                </c:pt>
                <c:pt idx="383">
                  <c:v>42542</c:v>
                </c:pt>
                <c:pt idx="384">
                  <c:v>42543</c:v>
                </c:pt>
                <c:pt idx="385">
                  <c:v>42544</c:v>
                </c:pt>
                <c:pt idx="386">
                  <c:v>42545</c:v>
                </c:pt>
                <c:pt idx="387">
                  <c:v>42548</c:v>
                </c:pt>
                <c:pt idx="388">
                  <c:v>42549</c:v>
                </c:pt>
                <c:pt idx="389">
                  <c:v>42550</c:v>
                </c:pt>
                <c:pt idx="390">
                  <c:v>42551</c:v>
                </c:pt>
                <c:pt idx="391">
                  <c:v>42552</c:v>
                </c:pt>
                <c:pt idx="392">
                  <c:v>42555</c:v>
                </c:pt>
                <c:pt idx="393">
                  <c:v>42556</c:v>
                </c:pt>
                <c:pt idx="394">
                  <c:v>42557</c:v>
                </c:pt>
                <c:pt idx="395">
                  <c:v>42558</c:v>
                </c:pt>
                <c:pt idx="396">
                  <c:v>42559</c:v>
                </c:pt>
                <c:pt idx="397">
                  <c:v>42562</c:v>
                </c:pt>
                <c:pt idx="398">
                  <c:v>42563</c:v>
                </c:pt>
                <c:pt idx="399">
                  <c:v>42564</c:v>
                </c:pt>
                <c:pt idx="400">
                  <c:v>42565</c:v>
                </c:pt>
                <c:pt idx="401">
                  <c:v>42566</c:v>
                </c:pt>
                <c:pt idx="402">
                  <c:v>42569</c:v>
                </c:pt>
                <c:pt idx="403">
                  <c:v>42570</c:v>
                </c:pt>
                <c:pt idx="404">
                  <c:v>42571</c:v>
                </c:pt>
                <c:pt idx="405">
                  <c:v>42572</c:v>
                </c:pt>
                <c:pt idx="406">
                  <c:v>42573</c:v>
                </c:pt>
                <c:pt idx="407">
                  <c:v>42576</c:v>
                </c:pt>
                <c:pt idx="408">
                  <c:v>42577</c:v>
                </c:pt>
                <c:pt idx="409">
                  <c:v>42578</c:v>
                </c:pt>
                <c:pt idx="410">
                  <c:v>42579</c:v>
                </c:pt>
                <c:pt idx="411">
                  <c:v>42580</c:v>
                </c:pt>
                <c:pt idx="412">
                  <c:v>42583</c:v>
                </c:pt>
                <c:pt idx="413">
                  <c:v>42584</c:v>
                </c:pt>
                <c:pt idx="414">
                  <c:v>42585</c:v>
                </c:pt>
                <c:pt idx="415">
                  <c:v>42586</c:v>
                </c:pt>
                <c:pt idx="416">
                  <c:v>42587</c:v>
                </c:pt>
                <c:pt idx="417">
                  <c:v>42590</c:v>
                </c:pt>
                <c:pt idx="418">
                  <c:v>42591</c:v>
                </c:pt>
                <c:pt idx="419">
                  <c:v>42592</c:v>
                </c:pt>
                <c:pt idx="420">
                  <c:v>42593</c:v>
                </c:pt>
                <c:pt idx="421">
                  <c:v>42594</c:v>
                </c:pt>
                <c:pt idx="422">
                  <c:v>42597</c:v>
                </c:pt>
                <c:pt idx="423">
                  <c:v>42598</c:v>
                </c:pt>
                <c:pt idx="424">
                  <c:v>42599</c:v>
                </c:pt>
                <c:pt idx="425">
                  <c:v>42600</c:v>
                </c:pt>
                <c:pt idx="426">
                  <c:v>42601</c:v>
                </c:pt>
                <c:pt idx="427">
                  <c:v>42604</c:v>
                </c:pt>
                <c:pt idx="428">
                  <c:v>42605</c:v>
                </c:pt>
                <c:pt idx="429">
                  <c:v>42606</c:v>
                </c:pt>
                <c:pt idx="430">
                  <c:v>42607</c:v>
                </c:pt>
                <c:pt idx="431">
                  <c:v>42608</c:v>
                </c:pt>
                <c:pt idx="432">
                  <c:v>42611</c:v>
                </c:pt>
                <c:pt idx="433">
                  <c:v>42612</c:v>
                </c:pt>
                <c:pt idx="434">
                  <c:v>42613</c:v>
                </c:pt>
                <c:pt idx="435">
                  <c:v>42614</c:v>
                </c:pt>
                <c:pt idx="436">
                  <c:v>42615</c:v>
                </c:pt>
                <c:pt idx="437">
                  <c:v>42618</c:v>
                </c:pt>
                <c:pt idx="438">
                  <c:v>42619</c:v>
                </c:pt>
                <c:pt idx="439">
                  <c:v>42620</c:v>
                </c:pt>
                <c:pt idx="440">
                  <c:v>42621</c:v>
                </c:pt>
                <c:pt idx="441">
                  <c:v>42622</c:v>
                </c:pt>
                <c:pt idx="442">
                  <c:v>42625</c:v>
                </c:pt>
                <c:pt idx="443">
                  <c:v>42626</c:v>
                </c:pt>
                <c:pt idx="444">
                  <c:v>42627</c:v>
                </c:pt>
                <c:pt idx="445">
                  <c:v>42628</c:v>
                </c:pt>
                <c:pt idx="446">
                  <c:v>42629</c:v>
                </c:pt>
                <c:pt idx="447">
                  <c:v>42632</c:v>
                </c:pt>
                <c:pt idx="448">
                  <c:v>42633</c:v>
                </c:pt>
                <c:pt idx="449">
                  <c:v>42634</c:v>
                </c:pt>
                <c:pt idx="450">
                  <c:v>42635</c:v>
                </c:pt>
                <c:pt idx="451">
                  <c:v>42636</c:v>
                </c:pt>
                <c:pt idx="452">
                  <c:v>42639</c:v>
                </c:pt>
                <c:pt idx="453">
                  <c:v>42640</c:v>
                </c:pt>
                <c:pt idx="454">
                  <c:v>42641</c:v>
                </c:pt>
                <c:pt idx="455">
                  <c:v>42642</c:v>
                </c:pt>
                <c:pt idx="456">
                  <c:v>42643</c:v>
                </c:pt>
                <c:pt idx="457">
                  <c:v>42646</c:v>
                </c:pt>
                <c:pt idx="458">
                  <c:v>42647</c:v>
                </c:pt>
                <c:pt idx="459">
                  <c:v>42648</c:v>
                </c:pt>
                <c:pt idx="460">
                  <c:v>42649</c:v>
                </c:pt>
                <c:pt idx="461">
                  <c:v>42650</c:v>
                </c:pt>
                <c:pt idx="462">
                  <c:v>42653</c:v>
                </c:pt>
                <c:pt idx="463">
                  <c:v>42654</c:v>
                </c:pt>
                <c:pt idx="464">
                  <c:v>42655</c:v>
                </c:pt>
                <c:pt idx="465">
                  <c:v>42656</c:v>
                </c:pt>
                <c:pt idx="466">
                  <c:v>42657</c:v>
                </c:pt>
                <c:pt idx="467">
                  <c:v>42660</c:v>
                </c:pt>
                <c:pt idx="468">
                  <c:v>42661</c:v>
                </c:pt>
                <c:pt idx="469">
                  <c:v>42662</c:v>
                </c:pt>
                <c:pt idx="470">
                  <c:v>42663</c:v>
                </c:pt>
                <c:pt idx="471">
                  <c:v>42664</c:v>
                </c:pt>
                <c:pt idx="472">
                  <c:v>42667</c:v>
                </c:pt>
                <c:pt idx="473">
                  <c:v>42668</c:v>
                </c:pt>
                <c:pt idx="474">
                  <c:v>42669</c:v>
                </c:pt>
                <c:pt idx="475">
                  <c:v>42670</c:v>
                </c:pt>
                <c:pt idx="476">
                  <c:v>42671</c:v>
                </c:pt>
                <c:pt idx="477">
                  <c:v>42674</c:v>
                </c:pt>
                <c:pt idx="478">
                  <c:v>42675</c:v>
                </c:pt>
                <c:pt idx="479">
                  <c:v>42676</c:v>
                </c:pt>
                <c:pt idx="480">
                  <c:v>42677</c:v>
                </c:pt>
                <c:pt idx="481">
                  <c:v>42678</c:v>
                </c:pt>
                <c:pt idx="482">
                  <c:v>42681</c:v>
                </c:pt>
                <c:pt idx="483">
                  <c:v>42682</c:v>
                </c:pt>
                <c:pt idx="484">
                  <c:v>42683</c:v>
                </c:pt>
                <c:pt idx="485">
                  <c:v>42684</c:v>
                </c:pt>
                <c:pt idx="486">
                  <c:v>42685</c:v>
                </c:pt>
                <c:pt idx="487">
                  <c:v>42688</c:v>
                </c:pt>
                <c:pt idx="488">
                  <c:v>42689</c:v>
                </c:pt>
                <c:pt idx="489">
                  <c:v>42690</c:v>
                </c:pt>
                <c:pt idx="490">
                  <c:v>42691</c:v>
                </c:pt>
                <c:pt idx="491">
                  <c:v>42692</c:v>
                </c:pt>
                <c:pt idx="492">
                  <c:v>42695</c:v>
                </c:pt>
                <c:pt idx="493">
                  <c:v>42696</c:v>
                </c:pt>
                <c:pt idx="494">
                  <c:v>42697</c:v>
                </c:pt>
                <c:pt idx="495">
                  <c:v>42698</c:v>
                </c:pt>
                <c:pt idx="496">
                  <c:v>42699</c:v>
                </c:pt>
                <c:pt idx="497">
                  <c:v>42702</c:v>
                </c:pt>
                <c:pt idx="498">
                  <c:v>42703</c:v>
                </c:pt>
                <c:pt idx="499">
                  <c:v>42704</c:v>
                </c:pt>
                <c:pt idx="500">
                  <c:v>42705</c:v>
                </c:pt>
                <c:pt idx="501">
                  <c:v>42706</c:v>
                </c:pt>
                <c:pt idx="502">
                  <c:v>42709</c:v>
                </c:pt>
                <c:pt idx="503">
                  <c:v>42710</c:v>
                </c:pt>
                <c:pt idx="504">
                  <c:v>42711</c:v>
                </c:pt>
                <c:pt idx="505">
                  <c:v>42712</c:v>
                </c:pt>
                <c:pt idx="506">
                  <c:v>42713</c:v>
                </c:pt>
                <c:pt idx="507">
                  <c:v>42716</c:v>
                </c:pt>
                <c:pt idx="508">
                  <c:v>42717</c:v>
                </c:pt>
                <c:pt idx="509">
                  <c:v>42718</c:v>
                </c:pt>
                <c:pt idx="510">
                  <c:v>42719</c:v>
                </c:pt>
                <c:pt idx="511">
                  <c:v>42720</c:v>
                </c:pt>
                <c:pt idx="512">
                  <c:v>42723</c:v>
                </c:pt>
                <c:pt idx="513">
                  <c:v>42724</c:v>
                </c:pt>
                <c:pt idx="514">
                  <c:v>42725</c:v>
                </c:pt>
                <c:pt idx="515">
                  <c:v>42726</c:v>
                </c:pt>
                <c:pt idx="516">
                  <c:v>42727</c:v>
                </c:pt>
                <c:pt idx="517">
                  <c:v>42730</c:v>
                </c:pt>
                <c:pt idx="518">
                  <c:v>42731</c:v>
                </c:pt>
                <c:pt idx="519">
                  <c:v>42732</c:v>
                </c:pt>
                <c:pt idx="520">
                  <c:v>42733</c:v>
                </c:pt>
                <c:pt idx="521">
                  <c:v>42734</c:v>
                </c:pt>
                <c:pt idx="522">
                  <c:v>42737</c:v>
                </c:pt>
                <c:pt idx="523">
                  <c:v>42738</c:v>
                </c:pt>
                <c:pt idx="524">
                  <c:v>42739</c:v>
                </c:pt>
                <c:pt idx="525">
                  <c:v>42740</c:v>
                </c:pt>
                <c:pt idx="526">
                  <c:v>42741</c:v>
                </c:pt>
                <c:pt idx="527">
                  <c:v>42744</c:v>
                </c:pt>
                <c:pt idx="528">
                  <c:v>42745</c:v>
                </c:pt>
                <c:pt idx="529">
                  <c:v>42746</c:v>
                </c:pt>
                <c:pt idx="530">
                  <c:v>42747</c:v>
                </c:pt>
                <c:pt idx="531">
                  <c:v>42748</c:v>
                </c:pt>
                <c:pt idx="532">
                  <c:v>42751</c:v>
                </c:pt>
                <c:pt idx="533">
                  <c:v>42752</c:v>
                </c:pt>
                <c:pt idx="534">
                  <c:v>42753</c:v>
                </c:pt>
                <c:pt idx="535">
                  <c:v>42754</c:v>
                </c:pt>
                <c:pt idx="536">
                  <c:v>42755</c:v>
                </c:pt>
                <c:pt idx="537">
                  <c:v>42758</c:v>
                </c:pt>
                <c:pt idx="538">
                  <c:v>42759</c:v>
                </c:pt>
                <c:pt idx="539">
                  <c:v>42760</c:v>
                </c:pt>
                <c:pt idx="540">
                  <c:v>42761</c:v>
                </c:pt>
                <c:pt idx="541">
                  <c:v>42762</c:v>
                </c:pt>
                <c:pt idx="542">
                  <c:v>42765</c:v>
                </c:pt>
                <c:pt idx="543">
                  <c:v>42766</c:v>
                </c:pt>
                <c:pt idx="544">
                  <c:v>42767</c:v>
                </c:pt>
                <c:pt idx="545">
                  <c:v>42768</c:v>
                </c:pt>
                <c:pt idx="546">
                  <c:v>42769</c:v>
                </c:pt>
                <c:pt idx="547">
                  <c:v>42772</c:v>
                </c:pt>
                <c:pt idx="548">
                  <c:v>42773</c:v>
                </c:pt>
                <c:pt idx="549">
                  <c:v>42774</c:v>
                </c:pt>
                <c:pt idx="550">
                  <c:v>42775</c:v>
                </c:pt>
                <c:pt idx="551">
                  <c:v>42776</c:v>
                </c:pt>
                <c:pt idx="552">
                  <c:v>42779</c:v>
                </c:pt>
                <c:pt idx="553">
                  <c:v>42780</c:v>
                </c:pt>
                <c:pt idx="554">
                  <c:v>42781</c:v>
                </c:pt>
                <c:pt idx="555">
                  <c:v>42782</c:v>
                </c:pt>
                <c:pt idx="556">
                  <c:v>42783</c:v>
                </c:pt>
                <c:pt idx="557">
                  <c:v>42786</c:v>
                </c:pt>
                <c:pt idx="558">
                  <c:v>42787</c:v>
                </c:pt>
                <c:pt idx="559">
                  <c:v>42788</c:v>
                </c:pt>
                <c:pt idx="560">
                  <c:v>42789</c:v>
                </c:pt>
                <c:pt idx="561">
                  <c:v>42790</c:v>
                </c:pt>
                <c:pt idx="562">
                  <c:v>42793</c:v>
                </c:pt>
                <c:pt idx="563">
                  <c:v>42794</c:v>
                </c:pt>
                <c:pt idx="564">
                  <c:v>42795</c:v>
                </c:pt>
                <c:pt idx="565">
                  <c:v>42796</c:v>
                </c:pt>
                <c:pt idx="566">
                  <c:v>42797</c:v>
                </c:pt>
                <c:pt idx="567">
                  <c:v>42800</c:v>
                </c:pt>
                <c:pt idx="568">
                  <c:v>42801</c:v>
                </c:pt>
                <c:pt idx="569">
                  <c:v>42802</c:v>
                </c:pt>
                <c:pt idx="570">
                  <c:v>42803</c:v>
                </c:pt>
                <c:pt idx="571">
                  <c:v>42804</c:v>
                </c:pt>
                <c:pt idx="572">
                  <c:v>42807</c:v>
                </c:pt>
                <c:pt idx="573">
                  <c:v>42808</c:v>
                </c:pt>
                <c:pt idx="574">
                  <c:v>42809</c:v>
                </c:pt>
                <c:pt idx="575">
                  <c:v>42810</c:v>
                </c:pt>
                <c:pt idx="576">
                  <c:v>42811</c:v>
                </c:pt>
                <c:pt idx="577">
                  <c:v>42814</c:v>
                </c:pt>
                <c:pt idx="578">
                  <c:v>42815</c:v>
                </c:pt>
                <c:pt idx="579">
                  <c:v>42816</c:v>
                </c:pt>
                <c:pt idx="580">
                  <c:v>42817</c:v>
                </c:pt>
                <c:pt idx="581">
                  <c:v>42818</c:v>
                </c:pt>
                <c:pt idx="582">
                  <c:v>42821</c:v>
                </c:pt>
                <c:pt idx="583">
                  <c:v>42822</c:v>
                </c:pt>
                <c:pt idx="584">
                  <c:v>42823</c:v>
                </c:pt>
                <c:pt idx="585">
                  <c:v>42824</c:v>
                </c:pt>
                <c:pt idx="586">
                  <c:v>42825</c:v>
                </c:pt>
                <c:pt idx="587">
                  <c:v>42828</c:v>
                </c:pt>
                <c:pt idx="588">
                  <c:v>42829</c:v>
                </c:pt>
                <c:pt idx="589">
                  <c:v>42830</c:v>
                </c:pt>
                <c:pt idx="590">
                  <c:v>42831</c:v>
                </c:pt>
                <c:pt idx="591">
                  <c:v>42832</c:v>
                </c:pt>
                <c:pt idx="592">
                  <c:v>42835</c:v>
                </c:pt>
                <c:pt idx="593">
                  <c:v>42836</c:v>
                </c:pt>
                <c:pt idx="594">
                  <c:v>42837</c:v>
                </c:pt>
                <c:pt idx="595">
                  <c:v>42838</c:v>
                </c:pt>
                <c:pt idx="596">
                  <c:v>42839</c:v>
                </c:pt>
                <c:pt idx="597">
                  <c:v>42842</c:v>
                </c:pt>
                <c:pt idx="598">
                  <c:v>42843</c:v>
                </c:pt>
                <c:pt idx="599">
                  <c:v>42844</c:v>
                </c:pt>
                <c:pt idx="600">
                  <c:v>42845</c:v>
                </c:pt>
                <c:pt idx="601">
                  <c:v>42846</c:v>
                </c:pt>
                <c:pt idx="602">
                  <c:v>42849</c:v>
                </c:pt>
                <c:pt idx="603">
                  <c:v>42850</c:v>
                </c:pt>
                <c:pt idx="604">
                  <c:v>42851</c:v>
                </c:pt>
                <c:pt idx="605">
                  <c:v>42852</c:v>
                </c:pt>
                <c:pt idx="606">
                  <c:v>42853</c:v>
                </c:pt>
                <c:pt idx="607">
                  <c:v>42856</c:v>
                </c:pt>
                <c:pt idx="608">
                  <c:v>42857</c:v>
                </c:pt>
                <c:pt idx="609">
                  <c:v>42858</c:v>
                </c:pt>
                <c:pt idx="610">
                  <c:v>42859</c:v>
                </c:pt>
                <c:pt idx="611">
                  <c:v>42860</c:v>
                </c:pt>
                <c:pt idx="612">
                  <c:v>42863</c:v>
                </c:pt>
                <c:pt idx="613">
                  <c:v>42864</c:v>
                </c:pt>
                <c:pt idx="614">
                  <c:v>42865</c:v>
                </c:pt>
                <c:pt idx="615">
                  <c:v>42866</c:v>
                </c:pt>
                <c:pt idx="616">
                  <c:v>42867</c:v>
                </c:pt>
                <c:pt idx="617">
                  <c:v>42870</c:v>
                </c:pt>
                <c:pt idx="618">
                  <c:v>42871</c:v>
                </c:pt>
                <c:pt idx="619">
                  <c:v>42872</c:v>
                </c:pt>
                <c:pt idx="620">
                  <c:v>42873</c:v>
                </c:pt>
                <c:pt idx="621">
                  <c:v>42874</c:v>
                </c:pt>
                <c:pt idx="622">
                  <c:v>42877</c:v>
                </c:pt>
                <c:pt idx="623">
                  <c:v>42878</c:v>
                </c:pt>
                <c:pt idx="624">
                  <c:v>42879</c:v>
                </c:pt>
                <c:pt idx="625">
                  <c:v>42880</c:v>
                </c:pt>
                <c:pt idx="626">
                  <c:v>42881</c:v>
                </c:pt>
                <c:pt idx="627">
                  <c:v>42884</c:v>
                </c:pt>
                <c:pt idx="628">
                  <c:v>42885</c:v>
                </c:pt>
                <c:pt idx="629">
                  <c:v>42886</c:v>
                </c:pt>
                <c:pt idx="630">
                  <c:v>42887</c:v>
                </c:pt>
                <c:pt idx="631">
                  <c:v>42888</c:v>
                </c:pt>
                <c:pt idx="632">
                  <c:v>42891</c:v>
                </c:pt>
                <c:pt idx="633">
                  <c:v>42892</c:v>
                </c:pt>
                <c:pt idx="634">
                  <c:v>42893</c:v>
                </c:pt>
                <c:pt idx="635">
                  <c:v>42894</c:v>
                </c:pt>
                <c:pt idx="636">
                  <c:v>42895</c:v>
                </c:pt>
                <c:pt idx="637">
                  <c:v>42898</c:v>
                </c:pt>
                <c:pt idx="638">
                  <c:v>42899</c:v>
                </c:pt>
                <c:pt idx="639">
                  <c:v>42900</c:v>
                </c:pt>
                <c:pt idx="640">
                  <c:v>42901</c:v>
                </c:pt>
                <c:pt idx="641">
                  <c:v>42902</c:v>
                </c:pt>
                <c:pt idx="642">
                  <c:v>42905</c:v>
                </c:pt>
                <c:pt idx="643">
                  <c:v>42906</c:v>
                </c:pt>
                <c:pt idx="644">
                  <c:v>42907</c:v>
                </c:pt>
                <c:pt idx="645">
                  <c:v>42908</c:v>
                </c:pt>
                <c:pt idx="646">
                  <c:v>42909</c:v>
                </c:pt>
                <c:pt idx="647">
                  <c:v>42912</c:v>
                </c:pt>
                <c:pt idx="648">
                  <c:v>42913</c:v>
                </c:pt>
                <c:pt idx="649">
                  <c:v>42914</c:v>
                </c:pt>
                <c:pt idx="650">
                  <c:v>42915</c:v>
                </c:pt>
                <c:pt idx="651">
                  <c:v>42916</c:v>
                </c:pt>
                <c:pt idx="652">
                  <c:v>42919</c:v>
                </c:pt>
                <c:pt idx="653">
                  <c:v>42920</c:v>
                </c:pt>
                <c:pt idx="654">
                  <c:v>42921</c:v>
                </c:pt>
                <c:pt idx="655">
                  <c:v>42922</c:v>
                </c:pt>
                <c:pt idx="656">
                  <c:v>42923</c:v>
                </c:pt>
                <c:pt idx="657">
                  <c:v>42926</c:v>
                </c:pt>
                <c:pt idx="658">
                  <c:v>42927</c:v>
                </c:pt>
                <c:pt idx="659">
                  <c:v>42928</c:v>
                </c:pt>
                <c:pt idx="660">
                  <c:v>42929</c:v>
                </c:pt>
                <c:pt idx="661">
                  <c:v>42930</c:v>
                </c:pt>
                <c:pt idx="662">
                  <c:v>42933</c:v>
                </c:pt>
                <c:pt idx="663">
                  <c:v>42934</c:v>
                </c:pt>
                <c:pt idx="664">
                  <c:v>42935</c:v>
                </c:pt>
                <c:pt idx="665">
                  <c:v>42936</c:v>
                </c:pt>
                <c:pt idx="666">
                  <c:v>42937</c:v>
                </c:pt>
                <c:pt idx="667">
                  <c:v>42940</c:v>
                </c:pt>
                <c:pt idx="668">
                  <c:v>42941</c:v>
                </c:pt>
                <c:pt idx="669">
                  <c:v>42942</c:v>
                </c:pt>
                <c:pt idx="670">
                  <c:v>42943</c:v>
                </c:pt>
                <c:pt idx="671">
                  <c:v>42944</c:v>
                </c:pt>
                <c:pt idx="672">
                  <c:v>42947</c:v>
                </c:pt>
                <c:pt idx="673">
                  <c:v>42948</c:v>
                </c:pt>
                <c:pt idx="674">
                  <c:v>42949</c:v>
                </c:pt>
                <c:pt idx="675">
                  <c:v>42950</c:v>
                </c:pt>
                <c:pt idx="676">
                  <c:v>42951</c:v>
                </c:pt>
                <c:pt idx="677">
                  <c:v>42954</c:v>
                </c:pt>
                <c:pt idx="678">
                  <c:v>42955</c:v>
                </c:pt>
                <c:pt idx="679">
                  <c:v>42956</c:v>
                </c:pt>
                <c:pt idx="680">
                  <c:v>42957</c:v>
                </c:pt>
                <c:pt idx="681">
                  <c:v>42958</c:v>
                </c:pt>
                <c:pt idx="682">
                  <c:v>42961</c:v>
                </c:pt>
                <c:pt idx="683">
                  <c:v>42962</c:v>
                </c:pt>
                <c:pt idx="684">
                  <c:v>42963</c:v>
                </c:pt>
                <c:pt idx="685">
                  <c:v>42964</c:v>
                </c:pt>
                <c:pt idx="686">
                  <c:v>42965</c:v>
                </c:pt>
                <c:pt idx="687">
                  <c:v>42968</c:v>
                </c:pt>
                <c:pt idx="688">
                  <c:v>42969</c:v>
                </c:pt>
                <c:pt idx="689">
                  <c:v>42970</c:v>
                </c:pt>
                <c:pt idx="690">
                  <c:v>42971</c:v>
                </c:pt>
                <c:pt idx="691">
                  <c:v>42972</c:v>
                </c:pt>
                <c:pt idx="692">
                  <c:v>42975</c:v>
                </c:pt>
                <c:pt idx="693">
                  <c:v>42976</c:v>
                </c:pt>
                <c:pt idx="694">
                  <c:v>42977</c:v>
                </c:pt>
                <c:pt idx="695">
                  <c:v>42978</c:v>
                </c:pt>
                <c:pt idx="696">
                  <c:v>42979</c:v>
                </c:pt>
                <c:pt idx="697">
                  <c:v>42982</c:v>
                </c:pt>
                <c:pt idx="698">
                  <c:v>42983</c:v>
                </c:pt>
                <c:pt idx="699">
                  <c:v>42984</c:v>
                </c:pt>
                <c:pt idx="700">
                  <c:v>42985</c:v>
                </c:pt>
                <c:pt idx="701">
                  <c:v>42986</c:v>
                </c:pt>
                <c:pt idx="702">
                  <c:v>42989</c:v>
                </c:pt>
                <c:pt idx="703">
                  <c:v>42990</c:v>
                </c:pt>
                <c:pt idx="704">
                  <c:v>42991</c:v>
                </c:pt>
                <c:pt idx="705">
                  <c:v>42992</c:v>
                </c:pt>
                <c:pt idx="706">
                  <c:v>42993</c:v>
                </c:pt>
                <c:pt idx="707">
                  <c:v>42996</c:v>
                </c:pt>
                <c:pt idx="708">
                  <c:v>42997</c:v>
                </c:pt>
                <c:pt idx="709">
                  <c:v>42998</c:v>
                </c:pt>
                <c:pt idx="710">
                  <c:v>42999</c:v>
                </c:pt>
                <c:pt idx="711">
                  <c:v>43000</c:v>
                </c:pt>
                <c:pt idx="712">
                  <c:v>43003</c:v>
                </c:pt>
                <c:pt idx="713">
                  <c:v>43004</c:v>
                </c:pt>
                <c:pt idx="714">
                  <c:v>43005</c:v>
                </c:pt>
                <c:pt idx="715">
                  <c:v>43006</c:v>
                </c:pt>
                <c:pt idx="716">
                  <c:v>43007</c:v>
                </c:pt>
                <c:pt idx="717">
                  <c:v>43010</c:v>
                </c:pt>
                <c:pt idx="718">
                  <c:v>43011</c:v>
                </c:pt>
                <c:pt idx="719">
                  <c:v>43012</c:v>
                </c:pt>
                <c:pt idx="720">
                  <c:v>43013</c:v>
                </c:pt>
                <c:pt idx="721">
                  <c:v>43014</c:v>
                </c:pt>
                <c:pt idx="722">
                  <c:v>43017</c:v>
                </c:pt>
                <c:pt idx="723">
                  <c:v>43018</c:v>
                </c:pt>
                <c:pt idx="724">
                  <c:v>43019</c:v>
                </c:pt>
                <c:pt idx="725">
                  <c:v>43020</c:v>
                </c:pt>
                <c:pt idx="726">
                  <c:v>43021</c:v>
                </c:pt>
                <c:pt idx="727">
                  <c:v>43024</c:v>
                </c:pt>
                <c:pt idx="728">
                  <c:v>43025</c:v>
                </c:pt>
                <c:pt idx="729">
                  <c:v>43026</c:v>
                </c:pt>
                <c:pt idx="730">
                  <c:v>43027</c:v>
                </c:pt>
                <c:pt idx="731">
                  <c:v>43028</c:v>
                </c:pt>
                <c:pt idx="732">
                  <c:v>43031</c:v>
                </c:pt>
                <c:pt idx="733">
                  <c:v>43032</c:v>
                </c:pt>
                <c:pt idx="734">
                  <c:v>43033</c:v>
                </c:pt>
                <c:pt idx="735">
                  <c:v>43034</c:v>
                </c:pt>
                <c:pt idx="736">
                  <c:v>43035</c:v>
                </c:pt>
                <c:pt idx="737">
                  <c:v>43038</c:v>
                </c:pt>
                <c:pt idx="738">
                  <c:v>43039</c:v>
                </c:pt>
                <c:pt idx="739">
                  <c:v>43040</c:v>
                </c:pt>
                <c:pt idx="740">
                  <c:v>43041</c:v>
                </c:pt>
                <c:pt idx="741">
                  <c:v>43042</c:v>
                </c:pt>
                <c:pt idx="742">
                  <c:v>43045</c:v>
                </c:pt>
                <c:pt idx="743">
                  <c:v>43046</c:v>
                </c:pt>
                <c:pt idx="744">
                  <c:v>43047</c:v>
                </c:pt>
                <c:pt idx="745">
                  <c:v>43048</c:v>
                </c:pt>
                <c:pt idx="746">
                  <c:v>43049</c:v>
                </c:pt>
                <c:pt idx="747">
                  <c:v>43052</c:v>
                </c:pt>
                <c:pt idx="748">
                  <c:v>43053</c:v>
                </c:pt>
                <c:pt idx="749">
                  <c:v>43054</c:v>
                </c:pt>
                <c:pt idx="750">
                  <c:v>43055</c:v>
                </c:pt>
                <c:pt idx="751">
                  <c:v>43056</c:v>
                </c:pt>
                <c:pt idx="752">
                  <c:v>43059</c:v>
                </c:pt>
                <c:pt idx="753">
                  <c:v>43060</c:v>
                </c:pt>
                <c:pt idx="754">
                  <c:v>43061</c:v>
                </c:pt>
                <c:pt idx="755">
                  <c:v>43062</c:v>
                </c:pt>
                <c:pt idx="756">
                  <c:v>43063</c:v>
                </c:pt>
                <c:pt idx="757">
                  <c:v>43066</c:v>
                </c:pt>
                <c:pt idx="758">
                  <c:v>43067</c:v>
                </c:pt>
                <c:pt idx="759">
                  <c:v>43068</c:v>
                </c:pt>
                <c:pt idx="760">
                  <c:v>43069</c:v>
                </c:pt>
                <c:pt idx="761">
                  <c:v>43070</c:v>
                </c:pt>
                <c:pt idx="762">
                  <c:v>43073</c:v>
                </c:pt>
                <c:pt idx="763">
                  <c:v>43074</c:v>
                </c:pt>
                <c:pt idx="764">
                  <c:v>43075</c:v>
                </c:pt>
                <c:pt idx="765">
                  <c:v>43076</c:v>
                </c:pt>
                <c:pt idx="766">
                  <c:v>43077</c:v>
                </c:pt>
                <c:pt idx="767">
                  <c:v>43080</c:v>
                </c:pt>
                <c:pt idx="768">
                  <c:v>43081</c:v>
                </c:pt>
                <c:pt idx="769">
                  <c:v>43082</c:v>
                </c:pt>
                <c:pt idx="770">
                  <c:v>43083</c:v>
                </c:pt>
                <c:pt idx="771">
                  <c:v>43084</c:v>
                </c:pt>
                <c:pt idx="772">
                  <c:v>43087</c:v>
                </c:pt>
                <c:pt idx="773">
                  <c:v>43088</c:v>
                </c:pt>
                <c:pt idx="774">
                  <c:v>43089</c:v>
                </c:pt>
                <c:pt idx="775">
                  <c:v>43090</c:v>
                </c:pt>
                <c:pt idx="776">
                  <c:v>43091</c:v>
                </c:pt>
                <c:pt idx="777">
                  <c:v>43094</c:v>
                </c:pt>
                <c:pt idx="778">
                  <c:v>43095</c:v>
                </c:pt>
                <c:pt idx="779">
                  <c:v>43096</c:v>
                </c:pt>
                <c:pt idx="780">
                  <c:v>43097</c:v>
                </c:pt>
                <c:pt idx="781">
                  <c:v>43098</c:v>
                </c:pt>
                <c:pt idx="782">
                  <c:v>43101</c:v>
                </c:pt>
                <c:pt idx="783">
                  <c:v>43102</c:v>
                </c:pt>
                <c:pt idx="784">
                  <c:v>43103</c:v>
                </c:pt>
                <c:pt idx="785">
                  <c:v>43104</c:v>
                </c:pt>
                <c:pt idx="786">
                  <c:v>43105</c:v>
                </c:pt>
                <c:pt idx="787">
                  <c:v>43108</c:v>
                </c:pt>
                <c:pt idx="788">
                  <c:v>43109</c:v>
                </c:pt>
                <c:pt idx="789">
                  <c:v>43110</c:v>
                </c:pt>
                <c:pt idx="790">
                  <c:v>43111</c:v>
                </c:pt>
                <c:pt idx="791">
                  <c:v>43112</c:v>
                </c:pt>
                <c:pt idx="792">
                  <c:v>43115</c:v>
                </c:pt>
                <c:pt idx="793">
                  <c:v>43116</c:v>
                </c:pt>
                <c:pt idx="794">
                  <c:v>43117</c:v>
                </c:pt>
                <c:pt idx="795">
                  <c:v>43118</c:v>
                </c:pt>
                <c:pt idx="796">
                  <c:v>43119</c:v>
                </c:pt>
                <c:pt idx="797">
                  <c:v>43122</c:v>
                </c:pt>
                <c:pt idx="798">
                  <c:v>43123</c:v>
                </c:pt>
                <c:pt idx="799">
                  <c:v>43124</c:v>
                </c:pt>
                <c:pt idx="800">
                  <c:v>43125</c:v>
                </c:pt>
                <c:pt idx="801">
                  <c:v>43126</c:v>
                </c:pt>
                <c:pt idx="802">
                  <c:v>43129</c:v>
                </c:pt>
                <c:pt idx="803">
                  <c:v>43130</c:v>
                </c:pt>
                <c:pt idx="804">
                  <c:v>43131</c:v>
                </c:pt>
                <c:pt idx="805">
                  <c:v>43132</c:v>
                </c:pt>
                <c:pt idx="806">
                  <c:v>43133</c:v>
                </c:pt>
                <c:pt idx="807">
                  <c:v>43136</c:v>
                </c:pt>
                <c:pt idx="808">
                  <c:v>43137</c:v>
                </c:pt>
                <c:pt idx="809">
                  <c:v>43138</c:v>
                </c:pt>
                <c:pt idx="810">
                  <c:v>43139</c:v>
                </c:pt>
                <c:pt idx="811">
                  <c:v>43140</c:v>
                </c:pt>
                <c:pt idx="812">
                  <c:v>43143</c:v>
                </c:pt>
                <c:pt idx="813">
                  <c:v>43144</c:v>
                </c:pt>
                <c:pt idx="814">
                  <c:v>43145</c:v>
                </c:pt>
                <c:pt idx="815">
                  <c:v>43146</c:v>
                </c:pt>
                <c:pt idx="816">
                  <c:v>43147</c:v>
                </c:pt>
                <c:pt idx="817">
                  <c:v>43150</c:v>
                </c:pt>
                <c:pt idx="818">
                  <c:v>43151</c:v>
                </c:pt>
                <c:pt idx="819">
                  <c:v>43152</c:v>
                </c:pt>
                <c:pt idx="820">
                  <c:v>43153</c:v>
                </c:pt>
                <c:pt idx="821">
                  <c:v>43154</c:v>
                </c:pt>
                <c:pt idx="822">
                  <c:v>43157</c:v>
                </c:pt>
                <c:pt idx="823">
                  <c:v>43158</c:v>
                </c:pt>
                <c:pt idx="824">
                  <c:v>43159</c:v>
                </c:pt>
                <c:pt idx="825">
                  <c:v>43160</c:v>
                </c:pt>
                <c:pt idx="826">
                  <c:v>43161</c:v>
                </c:pt>
                <c:pt idx="827">
                  <c:v>43164</c:v>
                </c:pt>
                <c:pt idx="828">
                  <c:v>43165</c:v>
                </c:pt>
                <c:pt idx="829">
                  <c:v>43166</c:v>
                </c:pt>
                <c:pt idx="830">
                  <c:v>43167</c:v>
                </c:pt>
                <c:pt idx="831">
                  <c:v>43168</c:v>
                </c:pt>
                <c:pt idx="832">
                  <c:v>43171</c:v>
                </c:pt>
                <c:pt idx="833">
                  <c:v>43172</c:v>
                </c:pt>
                <c:pt idx="834">
                  <c:v>43173</c:v>
                </c:pt>
                <c:pt idx="835">
                  <c:v>43174</c:v>
                </c:pt>
                <c:pt idx="836">
                  <c:v>43175</c:v>
                </c:pt>
                <c:pt idx="837">
                  <c:v>43178</c:v>
                </c:pt>
                <c:pt idx="838">
                  <c:v>43179</c:v>
                </c:pt>
                <c:pt idx="839">
                  <c:v>43180</c:v>
                </c:pt>
                <c:pt idx="840">
                  <c:v>43181</c:v>
                </c:pt>
                <c:pt idx="841">
                  <c:v>43182</c:v>
                </c:pt>
                <c:pt idx="842">
                  <c:v>43185</c:v>
                </c:pt>
                <c:pt idx="843">
                  <c:v>43186</c:v>
                </c:pt>
                <c:pt idx="844">
                  <c:v>43187</c:v>
                </c:pt>
                <c:pt idx="845">
                  <c:v>43188</c:v>
                </c:pt>
                <c:pt idx="846">
                  <c:v>43189</c:v>
                </c:pt>
                <c:pt idx="847">
                  <c:v>43192</c:v>
                </c:pt>
                <c:pt idx="848">
                  <c:v>43193</c:v>
                </c:pt>
                <c:pt idx="849">
                  <c:v>43194</c:v>
                </c:pt>
                <c:pt idx="850">
                  <c:v>43195</c:v>
                </c:pt>
                <c:pt idx="851">
                  <c:v>43196</c:v>
                </c:pt>
                <c:pt idx="852">
                  <c:v>43199</c:v>
                </c:pt>
                <c:pt idx="853">
                  <c:v>43200</c:v>
                </c:pt>
                <c:pt idx="854">
                  <c:v>43201</c:v>
                </c:pt>
                <c:pt idx="855">
                  <c:v>43202</c:v>
                </c:pt>
                <c:pt idx="856">
                  <c:v>43203</c:v>
                </c:pt>
                <c:pt idx="857">
                  <c:v>43206</c:v>
                </c:pt>
                <c:pt idx="858">
                  <c:v>43207</c:v>
                </c:pt>
                <c:pt idx="859">
                  <c:v>43208</c:v>
                </c:pt>
                <c:pt idx="860">
                  <c:v>43209</c:v>
                </c:pt>
                <c:pt idx="861">
                  <c:v>43210</c:v>
                </c:pt>
                <c:pt idx="862">
                  <c:v>43213</c:v>
                </c:pt>
                <c:pt idx="863">
                  <c:v>43214</c:v>
                </c:pt>
                <c:pt idx="864">
                  <c:v>43215</c:v>
                </c:pt>
                <c:pt idx="865">
                  <c:v>43216</c:v>
                </c:pt>
                <c:pt idx="866">
                  <c:v>43217</c:v>
                </c:pt>
                <c:pt idx="867">
                  <c:v>43220</c:v>
                </c:pt>
                <c:pt idx="868">
                  <c:v>43221</c:v>
                </c:pt>
                <c:pt idx="869">
                  <c:v>43222</c:v>
                </c:pt>
                <c:pt idx="870">
                  <c:v>43223</c:v>
                </c:pt>
                <c:pt idx="871">
                  <c:v>43224</c:v>
                </c:pt>
                <c:pt idx="872">
                  <c:v>43227</c:v>
                </c:pt>
                <c:pt idx="873">
                  <c:v>43228</c:v>
                </c:pt>
                <c:pt idx="874">
                  <c:v>43229</c:v>
                </c:pt>
                <c:pt idx="875">
                  <c:v>43230</c:v>
                </c:pt>
                <c:pt idx="876">
                  <c:v>43231</c:v>
                </c:pt>
                <c:pt idx="877">
                  <c:v>43234</c:v>
                </c:pt>
                <c:pt idx="878">
                  <c:v>43235</c:v>
                </c:pt>
                <c:pt idx="879">
                  <c:v>43236</c:v>
                </c:pt>
                <c:pt idx="880">
                  <c:v>43237</c:v>
                </c:pt>
                <c:pt idx="881">
                  <c:v>43238</c:v>
                </c:pt>
                <c:pt idx="882">
                  <c:v>43241</c:v>
                </c:pt>
                <c:pt idx="883">
                  <c:v>43242</c:v>
                </c:pt>
                <c:pt idx="884">
                  <c:v>43243</c:v>
                </c:pt>
                <c:pt idx="885">
                  <c:v>43244</c:v>
                </c:pt>
                <c:pt idx="886">
                  <c:v>43245</c:v>
                </c:pt>
                <c:pt idx="887">
                  <c:v>43248</c:v>
                </c:pt>
                <c:pt idx="888">
                  <c:v>43249</c:v>
                </c:pt>
                <c:pt idx="889">
                  <c:v>43250</c:v>
                </c:pt>
                <c:pt idx="890">
                  <c:v>43251</c:v>
                </c:pt>
                <c:pt idx="891">
                  <c:v>43252</c:v>
                </c:pt>
                <c:pt idx="892">
                  <c:v>43255</c:v>
                </c:pt>
                <c:pt idx="893">
                  <c:v>43256</c:v>
                </c:pt>
                <c:pt idx="894">
                  <c:v>43257</c:v>
                </c:pt>
                <c:pt idx="895">
                  <c:v>43258</c:v>
                </c:pt>
                <c:pt idx="896">
                  <c:v>43259</c:v>
                </c:pt>
                <c:pt idx="897">
                  <c:v>43262</c:v>
                </c:pt>
                <c:pt idx="898">
                  <c:v>43263</c:v>
                </c:pt>
                <c:pt idx="899">
                  <c:v>43264</c:v>
                </c:pt>
                <c:pt idx="900">
                  <c:v>43265</c:v>
                </c:pt>
                <c:pt idx="901">
                  <c:v>43266</c:v>
                </c:pt>
                <c:pt idx="902">
                  <c:v>43269</c:v>
                </c:pt>
                <c:pt idx="903">
                  <c:v>43270</c:v>
                </c:pt>
                <c:pt idx="904">
                  <c:v>43271</c:v>
                </c:pt>
                <c:pt idx="905">
                  <c:v>43272</c:v>
                </c:pt>
                <c:pt idx="906">
                  <c:v>43273</c:v>
                </c:pt>
                <c:pt idx="907">
                  <c:v>43276</c:v>
                </c:pt>
                <c:pt idx="908">
                  <c:v>43277</c:v>
                </c:pt>
                <c:pt idx="909">
                  <c:v>43278</c:v>
                </c:pt>
                <c:pt idx="910">
                  <c:v>43279</c:v>
                </c:pt>
                <c:pt idx="911">
                  <c:v>43280</c:v>
                </c:pt>
                <c:pt idx="912">
                  <c:v>43283</c:v>
                </c:pt>
                <c:pt idx="913">
                  <c:v>43284</c:v>
                </c:pt>
                <c:pt idx="914">
                  <c:v>43285</c:v>
                </c:pt>
                <c:pt idx="915">
                  <c:v>43286</c:v>
                </c:pt>
                <c:pt idx="916">
                  <c:v>43287</c:v>
                </c:pt>
                <c:pt idx="917">
                  <c:v>43290</c:v>
                </c:pt>
                <c:pt idx="918">
                  <c:v>43291</c:v>
                </c:pt>
                <c:pt idx="919">
                  <c:v>43292</c:v>
                </c:pt>
                <c:pt idx="920">
                  <c:v>43293</c:v>
                </c:pt>
                <c:pt idx="921">
                  <c:v>43294</c:v>
                </c:pt>
                <c:pt idx="922">
                  <c:v>43297</c:v>
                </c:pt>
                <c:pt idx="923">
                  <c:v>43298</c:v>
                </c:pt>
                <c:pt idx="924">
                  <c:v>43299</c:v>
                </c:pt>
                <c:pt idx="925">
                  <c:v>43300</c:v>
                </c:pt>
                <c:pt idx="926">
                  <c:v>43301</c:v>
                </c:pt>
                <c:pt idx="927">
                  <c:v>43304</c:v>
                </c:pt>
                <c:pt idx="928">
                  <c:v>43305</c:v>
                </c:pt>
                <c:pt idx="929">
                  <c:v>43306</c:v>
                </c:pt>
                <c:pt idx="930">
                  <c:v>43307</c:v>
                </c:pt>
                <c:pt idx="931">
                  <c:v>43308</c:v>
                </c:pt>
                <c:pt idx="932">
                  <c:v>43311</c:v>
                </c:pt>
                <c:pt idx="933">
                  <c:v>43312</c:v>
                </c:pt>
                <c:pt idx="934">
                  <c:v>43313</c:v>
                </c:pt>
                <c:pt idx="935">
                  <c:v>43314</c:v>
                </c:pt>
                <c:pt idx="936">
                  <c:v>43315</c:v>
                </c:pt>
                <c:pt idx="937">
                  <c:v>43318</c:v>
                </c:pt>
                <c:pt idx="938">
                  <c:v>43319</c:v>
                </c:pt>
                <c:pt idx="939">
                  <c:v>43320</c:v>
                </c:pt>
                <c:pt idx="940">
                  <c:v>43321</c:v>
                </c:pt>
                <c:pt idx="941">
                  <c:v>43322</c:v>
                </c:pt>
                <c:pt idx="942">
                  <c:v>43325</c:v>
                </c:pt>
                <c:pt idx="943">
                  <c:v>43326</c:v>
                </c:pt>
                <c:pt idx="944">
                  <c:v>43327</c:v>
                </c:pt>
                <c:pt idx="945">
                  <c:v>43328</c:v>
                </c:pt>
                <c:pt idx="946">
                  <c:v>43329</c:v>
                </c:pt>
                <c:pt idx="947">
                  <c:v>43332</c:v>
                </c:pt>
                <c:pt idx="948">
                  <c:v>43333</c:v>
                </c:pt>
                <c:pt idx="949">
                  <c:v>43334</c:v>
                </c:pt>
                <c:pt idx="950">
                  <c:v>43335</c:v>
                </c:pt>
                <c:pt idx="951">
                  <c:v>43336</c:v>
                </c:pt>
                <c:pt idx="952">
                  <c:v>43339</c:v>
                </c:pt>
                <c:pt idx="953">
                  <c:v>43340</c:v>
                </c:pt>
                <c:pt idx="954">
                  <c:v>43341</c:v>
                </c:pt>
                <c:pt idx="955">
                  <c:v>43342</c:v>
                </c:pt>
                <c:pt idx="956">
                  <c:v>43343</c:v>
                </c:pt>
                <c:pt idx="957">
                  <c:v>43346</c:v>
                </c:pt>
                <c:pt idx="958">
                  <c:v>43347</c:v>
                </c:pt>
                <c:pt idx="959">
                  <c:v>43348</c:v>
                </c:pt>
                <c:pt idx="960">
                  <c:v>43349</c:v>
                </c:pt>
                <c:pt idx="961">
                  <c:v>43350</c:v>
                </c:pt>
                <c:pt idx="962">
                  <c:v>43353</c:v>
                </c:pt>
                <c:pt idx="963">
                  <c:v>43354</c:v>
                </c:pt>
                <c:pt idx="964">
                  <c:v>43355</c:v>
                </c:pt>
                <c:pt idx="965">
                  <c:v>43356</c:v>
                </c:pt>
                <c:pt idx="966">
                  <c:v>43357</c:v>
                </c:pt>
                <c:pt idx="967">
                  <c:v>43360</c:v>
                </c:pt>
                <c:pt idx="968">
                  <c:v>43361</c:v>
                </c:pt>
                <c:pt idx="969">
                  <c:v>43362</c:v>
                </c:pt>
                <c:pt idx="970">
                  <c:v>43363</c:v>
                </c:pt>
                <c:pt idx="971">
                  <c:v>43364</c:v>
                </c:pt>
                <c:pt idx="972">
                  <c:v>43367</c:v>
                </c:pt>
                <c:pt idx="973">
                  <c:v>43368</c:v>
                </c:pt>
                <c:pt idx="974">
                  <c:v>43369</c:v>
                </c:pt>
                <c:pt idx="975">
                  <c:v>43370</c:v>
                </c:pt>
                <c:pt idx="976">
                  <c:v>43371</c:v>
                </c:pt>
                <c:pt idx="977">
                  <c:v>43374</c:v>
                </c:pt>
                <c:pt idx="978">
                  <c:v>43375</c:v>
                </c:pt>
                <c:pt idx="979">
                  <c:v>43376</c:v>
                </c:pt>
                <c:pt idx="980">
                  <c:v>43377</c:v>
                </c:pt>
                <c:pt idx="981">
                  <c:v>43378</c:v>
                </c:pt>
                <c:pt idx="982">
                  <c:v>43381</c:v>
                </c:pt>
                <c:pt idx="983">
                  <c:v>43382</c:v>
                </c:pt>
                <c:pt idx="984">
                  <c:v>43383</c:v>
                </c:pt>
                <c:pt idx="985">
                  <c:v>43384</c:v>
                </c:pt>
                <c:pt idx="986">
                  <c:v>43385</c:v>
                </c:pt>
                <c:pt idx="987">
                  <c:v>43388</c:v>
                </c:pt>
                <c:pt idx="988">
                  <c:v>43389</c:v>
                </c:pt>
                <c:pt idx="989">
                  <c:v>43390</c:v>
                </c:pt>
                <c:pt idx="990">
                  <c:v>43391</c:v>
                </c:pt>
                <c:pt idx="991">
                  <c:v>43392</c:v>
                </c:pt>
                <c:pt idx="992">
                  <c:v>43395</c:v>
                </c:pt>
                <c:pt idx="993">
                  <c:v>43396</c:v>
                </c:pt>
                <c:pt idx="994">
                  <c:v>43397</c:v>
                </c:pt>
                <c:pt idx="995">
                  <c:v>43398</c:v>
                </c:pt>
                <c:pt idx="996">
                  <c:v>43399</c:v>
                </c:pt>
                <c:pt idx="997">
                  <c:v>43402</c:v>
                </c:pt>
                <c:pt idx="998">
                  <c:v>43403</c:v>
                </c:pt>
                <c:pt idx="999">
                  <c:v>43404</c:v>
                </c:pt>
                <c:pt idx="1000">
                  <c:v>43405</c:v>
                </c:pt>
                <c:pt idx="1001">
                  <c:v>43406</c:v>
                </c:pt>
                <c:pt idx="1002">
                  <c:v>43409</c:v>
                </c:pt>
                <c:pt idx="1003">
                  <c:v>43410</c:v>
                </c:pt>
                <c:pt idx="1004">
                  <c:v>43411</c:v>
                </c:pt>
                <c:pt idx="1005">
                  <c:v>43412</c:v>
                </c:pt>
                <c:pt idx="1006">
                  <c:v>43413</c:v>
                </c:pt>
                <c:pt idx="1007">
                  <c:v>43416</c:v>
                </c:pt>
                <c:pt idx="1008">
                  <c:v>43417</c:v>
                </c:pt>
                <c:pt idx="1009">
                  <c:v>43418</c:v>
                </c:pt>
                <c:pt idx="1010">
                  <c:v>43419</c:v>
                </c:pt>
                <c:pt idx="1011">
                  <c:v>43420</c:v>
                </c:pt>
                <c:pt idx="1012">
                  <c:v>43423</c:v>
                </c:pt>
                <c:pt idx="1013">
                  <c:v>43424</c:v>
                </c:pt>
                <c:pt idx="1014">
                  <c:v>43425</c:v>
                </c:pt>
                <c:pt idx="1015">
                  <c:v>43426</c:v>
                </c:pt>
                <c:pt idx="1016">
                  <c:v>43427</c:v>
                </c:pt>
                <c:pt idx="1017">
                  <c:v>43430</c:v>
                </c:pt>
                <c:pt idx="1018">
                  <c:v>43431</c:v>
                </c:pt>
                <c:pt idx="1019">
                  <c:v>43432</c:v>
                </c:pt>
                <c:pt idx="1020">
                  <c:v>43433</c:v>
                </c:pt>
                <c:pt idx="1021">
                  <c:v>43434</c:v>
                </c:pt>
                <c:pt idx="1022">
                  <c:v>43437</c:v>
                </c:pt>
                <c:pt idx="1023">
                  <c:v>43438</c:v>
                </c:pt>
                <c:pt idx="1024">
                  <c:v>43439</c:v>
                </c:pt>
                <c:pt idx="1025">
                  <c:v>43440</c:v>
                </c:pt>
                <c:pt idx="1026">
                  <c:v>43441</c:v>
                </c:pt>
                <c:pt idx="1027">
                  <c:v>43444</c:v>
                </c:pt>
                <c:pt idx="1028">
                  <c:v>43445</c:v>
                </c:pt>
                <c:pt idx="1029">
                  <c:v>43446</c:v>
                </c:pt>
                <c:pt idx="1030">
                  <c:v>43447</c:v>
                </c:pt>
                <c:pt idx="1031">
                  <c:v>43448</c:v>
                </c:pt>
                <c:pt idx="1032">
                  <c:v>43451</c:v>
                </c:pt>
                <c:pt idx="1033">
                  <c:v>43452</c:v>
                </c:pt>
                <c:pt idx="1034">
                  <c:v>43453</c:v>
                </c:pt>
                <c:pt idx="1035">
                  <c:v>43454</c:v>
                </c:pt>
                <c:pt idx="1036">
                  <c:v>43455</c:v>
                </c:pt>
                <c:pt idx="1037">
                  <c:v>43458</c:v>
                </c:pt>
                <c:pt idx="1038">
                  <c:v>43459</c:v>
                </c:pt>
                <c:pt idx="1039">
                  <c:v>43460</c:v>
                </c:pt>
                <c:pt idx="1040">
                  <c:v>43461</c:v>
                </c:pt>
                <c:pt idx="1041">
                  <c:v>43462</c:v>
                </c:pt>
                <c:pt idx="1042">
                  <c:v>43465</c:v>
                </c:pt>
                <c:pt idx="1043">
                  <c:v>43466</c:v>
                </c:pt>
                <c:pt idx="1044">
                  <c:v>43467</c:v>
                </c:pt>
                <c:pt idx="1045">
                  <c:v>43468</c:v>
                </c:pt>
                <c:pt idx="1046">
                  <c:v>43469</c:v>
                </c:pt>
                <c:pt idx="1047">
                  <c:v>43472</c:v>
                </c:pt>
                <c:pt idx="1048">
                  <c:v>43473</c:v>
                </c:pt>
                <c:pt idx="1049">
                  <c:v>43474</c:v>
                </c:pt>
                <c:pt idx="1050">
                  <c:v>43475</c:v>
                </c:pt>
                <c:pt idx="1051">
                  <c:v>43476</c:v>
                </c:pt>
                <c:pt idx="1052">
                  <c:v>43479</c:v>
                </c:pt>
                <c:pt idx="1053">
                  <c:v>43480</c:v>
                </c:pt>
              </c:numCache>
            </c:numRef>
          </c:cat>
          <c:val>
            <c:numRef>
              <c:f>currencies!$AG$4:$AG$1057</c:f>
              <c:numCache>
                <c:formatCode>0.00E+00</c:formatCode>
                <c:ptCount val="1054"/>
                <c:pt idx="1">
                  <c:v>0.12705490131200814</c:v>
                </c:pt>
                <c:pt idx="2">
                  <c:v>0.1276302258787782</c:v>
                </c:pt>
                <c:pt idx="3">
                  <c:v>0.13778781770889545</c:v>
                </c:pt>
                <c:pt idx="4">
                  <c:v>0.1415447731047407</c:v>
                </c:pt>
                <c:pt idx="5">
                  <c:v>0.14295187542883461</c:v>
                </c:pt>
                <c:pt idx="6">
                  <c:v>0.13863157790251476</c:v>
                </c:pt>
                <c:pt idx="7">
                  <c:v>0.13298283929992752</c:v>
                </c:pt>
                <c:pt idx="8">
                  <c:v>0.13338713595273335</c:v>
                </c:pt>
                <c:pt idx="9">
                  <c:v>0.13493475507692293</c:v>
                </c:pt>
                <c:pt idx="10">
                  <c:v>0.13477883470037846</c:v>
                </c:pt>
                <c:pt idx="11">
                  <c:v>0.13429353851582396</c:v>
                </c:pt>
                <c:pt idx="12">
                  <c:v>0.13467005946160432</c:v>
                </c:pt>
                <c:pt idx="13">
                  <c:v>0.13524625897948275</c:v>
                </c:pt>
                <c:pt idx="14">
                  <c:v>0.13503040648309411</c:v>
                </c:pt>
                <c:pt idx="15">
                  <c:v>0.13513290133465825</c:v>
                </c:pt>
                <c:pt idx="16">
                  <c:v>0.13694914368368241</c:v>
                </c:pt>
                <c:pt idx="17">
                  <c:v>0.11933145828317665</c:v>
                </c:pt>
                <c:pt idx="18">
                  <c:v>0.1193325558223154</c:v>
                </c:pt>
                <c:pt idx="19">
                  <c:v>0.12346805859413305</c:v>
                </c:pt>
                <c:pt idx="20">
                  <c:v>0.1261586250240449</c:v>
                </c:pt>
                <c:pt idx="21">
                  <c:v>9.935989632996077E-2</c:v>
                </c:pt>
                <c:pt idx="22">
                  <c:v>0.10151661150076954</c:v>
                </c:pt>
                <c:pt idx="23">
                  <c:v>0.10289524590081937</c:v>
                </c:pt>
                <c:pt idx="24">
                  <c:v>8.2911664092708962E-2</c:v>
                </c:pt>
                <c:pt idx="25">
                  <c:v>8.1851083837810687E-2</c:v>
                </c:pt>
                <c:pt idx="26">
                  <c:v>7.9836485725067186E-2</c:v>
                </c:pt>
                <c:pt idx="27">
                  <c:v>8.0013590033928939E-2</c:v>
                </c:pt>
                <c:pt idx="28">
                  <c:v>8.6115519670036778E-2</c:v>
                </c:pt>
                <c:pt idx="29">
                  <c:v>8.757654115817036E-2</c:v>
                </c:pt>
                <c:pt idx="30">
                  <c:v>0.10192747827816645</c:v>
                </c:pt>
                <c:pt idx="31">
                  <c:v>0.10738289565658482</c:v>
                </c:pt>
                <c:pt idx="32">
                  <c:v>0.10412788570973396</c:v>
                </c:pt>
                <c:pt idx="33">
                  <c:v>0.10537806811448941</c:v>
                </c:pt>
                <c:pt idx="34">
                  <c:v>0.10653248686540262</c:v>
                </c:pt>
                <c:pt idx="35">
                  <c:v>0.1072819842381845</c:v>
                </c:pt>
                <c:pt idx="36">
                  <c:v>0.12662008495649887</c:v>
                </c:pt>
                <c:pt idx="37">
                  <c:v>0.131363865122229</c:v>
                </c:pt>
                <c:pt idx="38">
                  <c:v>0.13109793540805309</c:v>
                </c:pt>
                <c:pt idx="39">
                  <c:v>0.13120349911168869</c:v>
                </c:pt>
                <c:pt idx="40">
                  <c:v>0.12734442959782563</c:v>
                </c:pt>
                <c:pt idx="41">
                  <c:v>0.12943989752638194</c:v>
                </c:pt>
                <c:pt idx="42">
                  <c:v>0.13845923523059234</c:v>
                </c:pt>
                <c:pt idx="43">
                  <c:v>0.13749324367444532</c:v>
                </c:pt>
                <c:pt idx="44">
                  <c:v>0.13508087786851888</c:v>
                </c:pt>
                <c:pt idx="45">
                  <c:v>0.1358606754692602</c:v>
                </c:pt>
                <c:pt idx="46">
                  <c:v>0.13505909010828077</c:v>
                </c:pt>
                <c:pt idx="47">
                  <c:v>0.14083303856256696</c:v>
                </c:pt>
                <c:pt idx="48">
                  <c:v>0.14075528463480225</c:v>
                </c:pt>
                <c:pt idx="49">
                  <c:v>0.13764576188841382</c:v>
                </c:pt>
                <c:pt idx="50">
                  <c:v>0.13476889506837678</c:v>
                </c:pt>
                <c:pt idx="51">
                  <c:v>0.1228790288913983</c:v>
                </c:pt>
                <c:pt idx="52">
                  <c:v>0.12943365403239809</c:v>
                </c:pt>
                <c:pt idx="53">
                  <c:v>0.13428732011898969</c:v>
                </c:pt>
                <c:pt idx="54">
                  <c:v>0.13355542372856838</c:v>
                </c:pt>
                <c:pt idx="55">
                  <c:v>0.14928274493366134</c:v>
                </c:pt>
                <c:pt idx="56">
                  <c:v>0.14809849672237679</c:v>
                </c:pt>
                <c:pt idx="57">
                  <c:v>0.1352782724623337</c:v>
                </c:pt>
                <c:pt idx="58">
                  <c:v>0.12928027290829128</c:v>
                </c:pt>
                <c:pt idx="59">
                  <c:v>0.12916841850987179</c:v>
                </c:pt>
                <c:pt idx="60">
                  <c:v>0.12923473255104709</c:v>
                </c:pt>
                <c:pt idx="61">
                  <c:v>0.131635042729146</c:v>
                </c:pt>
                <c:pt idx="62">
                  <c:v>0.12720242767398218</c:v>
                </c:pt>
                <c:pt idx="63">
                  <c:v>0.12657219804197267</c:v>
                </c:pt>
                <c:pt idx="64">
                  <c:v>0.12714110169603693</c:v>
                </c:pt>
                <c:pt idx="65">
                  <c:v>0.15083099884277951</c:v>
                </c:pt>
                <c:pt idx="66">
                  <c:v>0.15157323156899769</c:v>
                </c:pt>
                <c:pt idx="67">
                  <c:v>0.15148304825387351</c:v>
                </c:pt>
                <c:pt idx="68">
                  <c:v>0.15189166086395905</c:v>
                </c:pt>
                <c:pt idx="69">
                  <c:v>0.1541875560772823</c:v>
                </c:pt>
                <c:pt idx="70">
                  <c:v>0.16209204552077225</c:v>
                </c:pt>
                <c:pt idx="71">
                  <c:v>0.16234766836584325</c:v>
                </c:pt>
                <c:pt idx="72">
                  <c:v>0.16190969429863705</c:v>
                </c:pt>
                <c:pt idx="73">
                  <c:v>0.15152551510433082</c:v>
                </c:pt>
                <c:pt idx="74">
                  <c:v>0.155194427566934</c:v>
                </c:pt>
                <c:pt idx="75">
                  <c:v>0.15426446654825859</c:v>
                </c:pt>
                <c:pt idx="76">
                  <c:v>0.14266177533430094</c:v>
                </c:pt>
                <c:pt idx="77">
                  <c:v>0.14480991021882061</c:v>
                </c:pt>
                <c:pt idx="78">
                  <c:v>0.15089973600872461</c:v>
                </c:pt>
                <c:pt idx="79">
                  <c:v>0.15188873929350374</c:v>
                </c:pt>
                <c:pt idx="80">
                  <c:v>0.15177692722912953</c:v>
                </c:pt>
                <c:pt idx="81">
                  <c:v>0.15386928220201668</c:v>
                </c:pt>
                <c:pt idx="82">
                  <c:v>0.15179832305858709</c:v>
                </c:pt>
                <c:pt idx="83">
                  <c:v>0.15484384502025003</c:v>
                </c:pt>
                <c:pt idx="84">
                  <c:v>0.14050555717224467</c:v>
                </c:pt>
                <c:pt idx="85">
                  <c:v>0.1396897500819847</c:v>
                </c:pt>
                <c:pt idx="86">
                  <c:v>0.12257614677276053</c:v>
                </c:pt>
                <c:pt idx="87">
                  <c:v>0.12187380024411899</c:v>
                </c:pt>
                <c:pt idx="88">
                  <c:v>0.13749587912128658</c:v>
                </c:pt>
                <c:pt idx="89">
                  <c:v>0.13308858745304916</c:v>
                </c:pt>
                <c:pt idx="90">
                  <c:v>0.13741662672558291</c:v>
                </c:pt>
                <c:pt idx="91">
                  <c:v>0.13276908865283446</c:v>
                </c:pt>
                <c:pt idx="92">
                  <c:v>0.13305830465876056</c:v>
                </c:pt>
                <c:pt idx="93">
                  <c:v>0.13499358993876723</c:v>
                </c:pt>
                <c:pt idx="94">
                  <c:v>0.13721655403505753</c:v>
                </c:pt>
                <c:pt idx="95">
                  <c:v>0.12399925597969275</c:v>
                </c:pt>
                <c:pt idx="96">
                  <c:v>0.12515543050326786</c:v>
                </c:pt>
                <c:pt idx="97">
                  <c:v>0.12647646528074161</c:v>
                </c:pt>
                <c:pt idx="98">
                  <c:v>0.125670954172594</c:v>
                </c:pt>
                <c:pt idx="99">
                  <c:v>0.12458363921757436</c:v>
                </c:pt>
                <c:pt idx="100">
                  <c:v>0.14522652113999182</c:v>
                </c:pt>
                <c:pt idx="101">
                  <c:v>0.14828764301585992</c:v>
                </c:pt>
                <c:pt idx="102">
                  <c:v>0.14676779324054726</c:v>
                </c:pt>
                <c:pt idx="103">
                  <c:v>0.14728882204248106</c:v>
                </c:pt>
                <c:pt idx="104">
                  <c:v>0.1435163081627612</c:v>
                </c:pt>
                <c:pt idx="105">
                  <c:v>0.1450182563954294</c:v>
                </c:pt>
                <c:pt idx="106">
                  <c:v>0.14807116118311373</c:v>
                </c:pt>
                <c:pt idx="107">
                  <c:v>0.14796348769261186</c:v>
                </c:pt>
                <c:pt idx="108">
                  <c:v>0.14750832761211502</c:v>
                </c:pt>
                <c:pt idx="109">
                  <c:v>0.13471543803495831</c:v>
                </c:pt>
                <c:pt idx="110">
                  <c:v>0.13226497639340454</c:v>
                </c:pt>
                <c:pt idx="111">
                  <c:v>0.13058235307055127</c:v>
                </c:pt>
                <c:pt idx="112">
                  <c:v>0.12924099620349563</c:v>
                </c:pt>
                <c:pt idx="113">
                  <c:v>0.13679269268841274</c:v>
                </c:pt>
                <c:pt idx="114">
                  <c:v>0.13495321811951616</c:v>
                </c:pt>
                <c:pt idx="115">
                  <c:v>0.12814388244929903</c:v>
                </c:pt>
                <c:pt idx="116">
                  <c:v>0.12791533967599172</c:v>
                </c:pt>
                <c:pt idx="117">
                  <c:v>0.1271454558015869</c:v>
                </c:pt>
                <c:pt idx="118">
                  <c:v>0.13102087427587064</c:v>
                </c:pt>
                <c:pt idx="119">
                  <c:v>0.13187985168767763</c:v>
                </c:pt>
                <c:pt idx="120">
                  <c:v>0.12851530944583459</c:v>
                </c:pt>
                <c:pt idx="121">
                  <c:v>0.10119461170744457</c:v>
                </c:pt>
                <c:pt idx="122">
                  <c:v>9.8716210012933042E-2</c:v>
                </c:pt>
                <c:pt idx="123">
                  <c:v>0.10573792598588026</c:v>
                </c:pt>
                <c:pt idx="124">
                  <c:v>0.10769284317126819</c:v>
                </c:pt>
                <c:pt idx="125">
                  <c:v>0.10734134096487892</c:v>
                </c:pt>
                <c:pt idx="126">
                  <c:v>0.1086262660091987</c:v>
                </c:pt>
                <c:pt idx="127">
                  <c:v>0.10407241091878917</c:v>
                </c:pt>
                <c:pt idx="128">
                  <c:v>0.10388363772764407</c:v>
                </c:pt>
                <c:pt idx="129">
                  <c:v>0.10172208218226701</c:v>
                </c:pt>
                <c:pt idx="130">
                  <c:v>0.10200361347763878</c:v>
                </c:pt>
                <c:pt idx="131">
                  <c:v>0.1096170246382234</c:v>
                </c:pt>
                <c:pt idx="132">
                  <c:v>0.10199717442636964</c:v>
                </c:pt>
                <c:pt idx="133">
                  <c:v>0.12482856675241991</c:v>
                </c:pt>
                <c:pt idx="134">
                  <c:v>0.12058958837266001</c:v>
                </c:pt>
                <c:pt idx="135">
                  <c:v>0.12039739228747023</c:v>
                </c:pt>
                <c:pt idx="136">
                  <c:v>0.12292512630955851</c:v>
                </c:pt>
                <c:pt idx="137">
                  <c:v>0.12288771897023523</c:v>
                </c:pt>
                <c:pt idx="138">
                  <c:v>0.13036289527532849</c:v>
                </c:pt>
                <c:pt idx="139">
                  <c:v>0.13198058810754115</c:v>
                </c:pt>
                <c:pt idx="140">
                  <c:v>0.13038081311919139</c:v>
                </c:pt>
                <c:pt idx="141">
                  <c:v>0.13029058696006504</c:v>
                </c:pt>
                <c:pt idx="142">
                  <c:v>0.12915152841116115</c:v>
                </c:pt>
                <c:pt idx="143">
                  <c:v>0.13106013474929917</c:v>
                </c:pt>
                <c:pt idx="144">
                  <c:v>0.12686595882585969</c:v>
                </c:pt>
                <c:pt idx="145">
                  <c:v>0.12422960608595324</c:v>
                </c:pt>
                <c:pt idx="146">
                  <c:v>0.12420532477743644</c:v>
                </c:pt>
                <c:pt idx="147">
                  <c:v>0.13434084240537872</c:v>
                </c:pt>
                <c:pt idx="148">
                  <c:v>0.13399440054594192</c:v>
                </c:pt>
                <c:pt idx="149">
                  <c:v>0.1373577494100976</c:v>
                </c:pt>
                <c:pt idx="150">
                  <c:v>0.13914671630126929</c:v>
                </c:pt>
                <c:pt idx="151">
                  <c:v>0.13875399432867086</c:v>
                </c:pt>
                <c:pt idx="152">
                  <c:v>0.13620164804444337</c:v>
                </c:pt>
                <c:pt idx="153">
                  <c:v>0.13513655566691551</c:v>
                </c:pt>
                <c:pt idx="154">
                  <c:v>0.11183347849596278</c:v>
                </c:pt>
                <c:pt idx="155">
                  <c:v>0.1101610508912767</c:v>
                </c:pt>
                <c:pt idx="156">
                  <c:v>0.11589152968449293</c:v>
                </c:pt>
                <c:pt idx="157">
                  <c:v>0.11093929552337239</c:v>
                </c:pt>
                <c:pt idx="158">
                  <c:v>0.12054514608995778</c:v>
                </c:pt>
                <c:pt idx="159">
                  <c:v>0.11606296904386651</c:v>
                </c:pt>
                <c:pt idx="160">
                  <c:v>0.11006779685002825</c:v>
                </c:pt>
                <c:pt idx="161">
                  <c:v>0.11028675174165781</c:v>
                </c:pt>
                <c:pt idx="162">
                  <c:v>0.12043213313332583</c:v>
                </c:pt>
                <c:pt idx="163">
                  <c:v>0.12241011896394142</c:v>
                </c:pt>
                <c:pt idx="164">
                  <c:v>0.13336735016444318</c:v>
                </c:pt>
                <c:pt idx="165">
                  <c:v>0.13461531578001054</c:v>
                </c:pt>
                <c:pt idx="166">
                  <c:v>0.14063309471122684</c:v>
                </c:pt>
                <c:pt idx="167">
                  <c:v>0.14600507511431901</c:v>
                </c:pt>
                <c:pt idx="168">
                  <c:v>0.13549260558627466</c:v>
                </c:pt>
                <c:pt idx="169">
                  <c:v>0.13657137842732989</c:v>
                </c:pt>
                <c:pt idx="170">
                  <c:v>0.13319367003389873</c:v>
                </c:pt>
                <c:pt idx="171">
                  <c:v>0.13213290450604731</c:v>
                </c:pt>
                <c:pt idx="172">
                  <c:v>0.13211529826232088</c:v>
                </c:pt>
                <c:pt idx="173">
                  <c:v>0.12944076584657691</c:v>
                </c:pt>
                <c:pt idx="174">
                  <c:v>0.12700868794312384</c:v>
                </c:pt>
                <c:pt idx="175">
                  <c:v>0.12681500472234075</c:v>
                </c:pt>
                <c:pt idx="176">
                  <c:v>0.12679685448371242</c:v>
                </c:pt>
                <c:pt idx="177">
                  <c:v>0.11956622554044029</c:v>
                </c:pt>
                <c:pt idx="178">
                  <c:v>0.12152556688557964</c:v>
                </c:pt>
                <c:pt idx="179">
                  <c:v>0.12245441031258392</c:v>
                </c:pt>
                <c:pt idx="180">
                  <c:v>0.1227387981062056</c:v>
                </c:pt>
                <c:pt idx="181">
                  <c:v>0.13633082194479865</c:v>
                </c:pt>
                <c:pt idx="182">
                  <c:v>0.13650485426153625</c:v>
                </c:pt>
                <c:pt idx="183">
                  <c:v>0.13690578458595831</c:v>
                </c:pt>
                <c:pt idx="184">
                  <c:v>0.13456757111204373</c:v>
                </c:pt>
                <c:pt idx="185">
                  <c:v>0.12824110772205322</c:v>
                </c:pt>
                <c:pt idx="186">
                  <c:v>0.12892558883442015</c:v>
                </c:pt>
                <c:pt idx="187">
                  <c:v>0.12373590088912459</c:v>
                </c:pt>
                <c:pt idx="188">
                  <c:v>0.1154181519930538</c:v>
                </c:pt>
                <c:pt idx="189">
                  <c:v>0.11056990118464238</c:v>
                </c:pt>
                <c:pt idx="190">
                  <c:v>0.10749487290723753</c:v>
                </c:pt>
                <c:pt idx="191">
                  <c:v>0.10617123084648708</c:v>
                </c:pt>
                <c:pt idx="192">
                  <c:v>0.10656286098493131</c:v>
                </c:pt>
                <c:pt idx="193">
                  <c:v>0.10707523231915962</c:v>
                </c:pt>
                <c:pt idx="194">
                  <c:v>0.11772759966070813</c:v>
                </c:pt>
                <c:pt idx="195">
                  <c:v>0.12233575227776194</c:v>
                </c:pt>
                <c:pt idx="196">
                  <c:v>0.12439688623860187</c:v>
                </c:pt>
                <c:pt idx="197">
                  <c:v>0.12392196864356977</c:v>
                </c:pt>
                <c:pt idx="198">
                  <c:v>0.12235243137675177</c:v>
                </c:pt>
                <c:pt idx="199">
                  <c:v>0.11974183009765955</c:v>
                </c:pt>
                <c:pt idx="200">
                  <c:v>0.11230337696007237</c:v>
                </c:pt>
                <c:pt idx="201">
                  <c:v>0.12321951774091715</c:v>
                </c:pt>
                <c:pt idx="202">
                  <c:v>0.10164961514844841</c:v>
                </c:pt>
                <c:pt idx="203">
                  <c:v>9.8838875587395056E-2</c:v>
                </c:pt>
                <c:pt idx="204">
                  <c:v>9.7077202979416521E-2</c:v>
                </c:pt>
                <c:pt idx="205">
                  <c:v>0.10089758864061896</c:v>
                </c:pt>
                <c:pt idx="206">
                  <c:v>9.5989261386471347E-2</c:v>
                </c:pt>
                <c:pt idx="207">
                  <c:v>9.4257899533195258E-2</c:v>
                </c:pt>
                <c:pt idx="208">
                  <c:v>9.6606799943556643E-2</c:v>
                </c:pt>
                <c:pt idx="209">
                  <c:v>9.7534436798972779E-2</c:v>
                </c:pt>
                <c:pt idx="210">
                  <c:v>0.11353574109868626</c:v>
                </c:pt>
                <c:pt idx="211">
                  <c:v>0.11482599772382436</c:v>
                </c:pt>
                <c:pt idx="212">
                  <c:v>0.11668593061882024</c:v>
                </c:pt>
                <c:pt idx="213">
                  <c:v>0.11662294696981776</c:v>
                </c:pt>
                <c:pt idx="214">
                  <c:v>0.11590563585488706</c:v>
                </c:pt>
                <c:pt idx="215">
                  <c:v>0.10657100783520403</c:v>
                </c:pt>
                <c:pt idx="216">
                  <c:v>0.10305345310050926</c:v>
                </c:pt>
                <c:pt idx="217">
                  <c:v>0.1028364229910126</c:v>
                </c:pt>
                <c:pt idx="218">
                  <c:v>0.10599773793743393</c:v>
                </c:pt>
                <c:pt idx="219">
                  <c:v>0.10571749765236242</c:v>
                </c:pt>
                <c:pt idx="220">
                  <c:v>0.10638548814808667</c:v>
                </c:pt>
                <c:pt idx="221">
                  <c:v>0.10931654186985378</c:v>
                </c:pt>
                <c:pt idx="222">
                  <c:v>0.10222829911624329</c:v>
                </c:pt>
                <c:pt idx="223">
                  <c:v>0.10654253234902557</c:v>
                </c:pt>
                <c:pt idx="224">
                  <c:v>0.10543442721062964</c:v>
                </c:pt>
                <c:pt idx="225">
                  <c:v>0.10933904070184482</c:v>
                </c:pt>
                <c:pt idx="226">
                  <c:v>0.1174581199419559</c:v>
                </c:pt>
                <c:pt idx="227">
                  <c:v>0.11821741956470426</c:v>
                </c:pt>
                <c:pt idx="228">
                  <c:v>0.12269418730362316</c:v>
                </c:pt>
                <c:pt idx="229">
                  <c:v>0.12206428760035663</c:v>
                </c:pt>
                <c:pt idx="230">
                  <c:v>0.12711360653356171</c:v>
                </c:pt>
                <c:pt idx="231">
                  <c:v>0.11705056384930453</c:v>
                </c:pt>
                <c:pt idx="232">
                  <c:v>0.11568638004102998</c:v>
                </c:pt>
                <c:pt idx="233">
                  <c:v>0.11598722620371647</c:v>
                </c:pt>
                <c:pt idx="234">
                  <c:v>0.11497403095089949</c:v>
                </c:pt>
                <c:pt idx="235">
                  <c:v>0.11701005316095558</c:v>
                </c:pt>
                <c:pt idx="236">
                  <c:v>0.11697880622930543</c:v>
                </c:pt>
                <c:pt idx="237">
                  <c:v>0.11559941253880147</c:v>
                </c:pt>
                <c:pt idx="238">
                  <c:v>0.11358229026049152</c:v>
                </c:pt>
                <c:pt idx="239">
                  <c:v>0.10992204154016613</c:v>
                </c:pt>
                <c:pt idx="240">
                  <c:v>0.10997387352613144</c:v>
                </c:pt>
                <c:pt idx="241">
                  <c:v>0.10935823382024706</c:v>
                </c:pt>
                <c:pt idx="242">
                  <c:v>0.11616921941807504</c:v>
                </c:pt>
                <c:pt idx="243">
                  <c:v>0.11123202563295868</c:v>
                </c:pt>
                <c:pt idx="244">
                  <c:v>0.11371411264500617</c:v>
                </c:pt>
                <c:pt idx="245">
                  <c:v>0.11494325950375313</c:v>
                </c:pt>
                <c:pt idx="246">
                  <c:v>0.1082778959612993</c:v>
                </c:pt>
                <c:pt idx="247">
                  <c:v>0.1024360104510942</c:v>
                </c:pt>
                <c:pt idx="248">
                  <c:v>0.10012340487291561</c:v>
                </c:pt>
                <c:pt idx="249">
                  <c:v>9.6547824155848491E-2</c:v>
                </c:pt>
                <c:pt idx="250">
                  <c:v>9.6044728602026563E-2</c:v>
                </c:pt>
                <c:pt idx="251">
                  <c:v>9.6823584000971949E-2</c:v>
                </c:pt>
                <c:pt idx="252">
                  <c:v>8.8446561564391193E-2</c:v>
                </c:pt>
                <c:pt idx="253">
                  <c:v>9.248813267454116E-2</c:v>
                </c:pt>
                <c:pt idx="254">
                  <c:v>9.296126726033356E-2</c:v>
                </c:pt>
                <c:pt idx="255">
                  <c:v>0.11119068126811778</c:v>
                </c:pt>
                <c:pt idx="256">
                  <c:v>0.11719111425792451</c:v>
                </c:pt>
                <c:pt idx="257">
                  <c:v>0.11904781121691763</c:v>
                </c:pt>
                <c:pt idx="258">
                  <c:v>0.12099763778727129</c:v>
                </c:pt>
                <c:pt idx="259">
                  <c:v>0.12250535722493688</c:v>
                </c:pt>
                <c:pt idx="260">
                  <c:v>0.12548519515905085</c:v>
                </c:pt>
                <c:pt idx="261">
                  <c:v>0.12546122075904437</c:v>
                </c:pt>
                <c:pt idx="262">
                  <c:v>0.12583231236185868</c:v>
                </c:pt>
                <c:pt idx="263">
                  <c:v>0.11632757664402053</c:v>
                </c:pt>
                <c:pt idx="264">
                  <c:v>0.11969063783030753</c:v>
                </c:pt>
                <c:pt idx="265">
                  <c:v>0.1274260797693989</c:v>
                </c:pt>
                <c:pt idx="266">
                  <c:v>0.14519030734873681</c:v>
                </c:pt>
                <c:pt idx="267">
                  <c:v>0.14337526789763291</c:v>
                </c:pt>
                <c:pt idx="268">
                  <c:v>0.14325868790897658</c:v>
                </c:pt>
                <c:pt idx="269">
                  <c:v>0.14310464770987794</c:v>
                </c:pt>
                <c:pt idx="270">
                  <c:v>0.14322044732744563</c:v>
                </c:pt>
                <c:pt idx="271">
                  <c:v>0.14180034149985762</c:v>
                </c:pt>
                <c:pt idx="272">
                  <c:v>0.13628476590158295</c:v>
                </c:pt>
                <c:pt idx="273">
                  <c:v>0.13960500500728401</c:v>
                </c:pt>
                <c:pt idx="274">
                  <c:v>0.14276184715773771</c:v>
                </c:pt>
                <c:pt idx="275">
                  <c:v>0.13626489858551874</c:v>
                </c:pt>
                <c:pt idx="276">
                  <c:v>0.13180815196814444</c:v>
                </c:pt>
                <c:pt idx="277">
                  <c:v>0.1423578172053398</c:v>
                </c:pt>
                <c:pt idx="278">
                  <c:v>0.1389654281919199</c:v>
                </c:pt>
                <c:pt idx="279">
                  <c:v>0.14085800378398233</c:v>
                </c:pt>
                <c:pt idx="280">
                  <c:v>0.14001100039299005</c:v>
                </c:pt>
                <c:pt idx="281">
                  <c:v>0.14042177258030933</c:v>
                </c:pt>
                <c:pt idx="282">
                  <c:v>0.14055630747054679</c:v>
                </c:pt>
                <c:pt idx="283">
                  <c:v>0.14052000210525364</c:v>
                </c:pt>
                <c:pt idx="284">
                  <c:v>0.14759335246201316</c:v>
                </c:pt>
                <c:pt idx="285">
                  <c:v>0.1529372090596692</c:v>
                </c:pt>
                <c:pt idx="286">
                  <c:v>0.14375803643169524</c:v>
                </c:pt>
                <c:pt idx="287">
                  <c:v>0.12288277351908249</c:v>
                </c:pt>
                <c:pt idx="288">
                  <c:v>0.12372131347058667</c:v>
                </c:pt>
                <c:pt idx="289">
                  <c:v>0.12530108374997853</c:v>
                </c:pt>
                <c:pt idx="290">
                  <c:v>0.1305119240528303</c:v>
                </c:pt>
                <c:pt idx="291">
                  <c:v>0.13554045413615459</c:v>
                </c:pt>
                <c:pt idx="292">
                  <c:v>0.13813141985359478</c:v>
                </c:pt>
                <c:pt idx="293">
                  <c:v>0.14047572879736608</c:v>
                </c:pt>
                <c:pt idx="294">
                  <c:v>0.13800269105453436</c:v>
                </c:pt>
                <c:pt idx="295">
                  <c:v>0.15843855180948879</c:v>
                </c:pt>
                <c:pt idx="296">
                  <c:v>0.15804787818007837</c:v>
                </c:pt>
                <c:pt idx="297">
                  <c:v>0.15471992826378148</c:v>
                </c:pt>
                <c:pt idx="298">
                  <c:v>0.14313504047109393</c:v>
                </c:pt>
                <c:pt idx="299">
                  <c:v>0.15148758443164348</c:v>
                </c:pt>
                <c:pt idx="300">
                  <c:v>0.14966335675475223</c:v>
                </c:pt>
                <c:pt idx="301">
                  <c:v>0.14972887373101831</c:v>
                </c:pt>
                <c:pt idx="302">
                  <c:v>0.14739479051538901</c:v>
                </c:pt>
                <c:pt idx="303">
                  <c:v>0.14624782102704523</c:v>
                </c:pt>
                <c:pt idx="304">
                  <c:v>0.15384175346198889</c:v>
                </c:pt>
                <c:pt idx="305">
                  <c:v>0.14839607315096395</c:v>
                </c:pt>
                <c:pt idx="306">
                  <c:v>0.1451725465636326</c:v>
                </c:pt>
                <c:pt idx="307">
                  <c:v>0.14561032355746706</c:v>
                </c:pt>
                <c:pt idx="308">
                  <c:v>0.14869509558172586</c:v>
                </c:pt>
                <c:pt idx="309">
                  <c:v>0.14834327398487704</c:v>
                </c:pt>
                <c:pt idx="310">
                  <c:v>0.1472086339105495</c:v>
                </c:pt>
                <c:pt idx="311">
                  <c:v>0.14618364354714503</c:v>
                </c:pt>
                <c:pt idx="312">
                  <c:v>0.13911054665368527</c:v>
                </c:pt>
                <c:pt idx="313">
                  <c:v>0.13809116008530811</c:v>
                </c:pt>
                <c:pt idx="314">
                  <c:v>0.13530174165482811</c:v>
                </c:pt>
                <c:pt idx="315">
                  <c:v>0.13656797114246239</c:v>
                </c:pt>
                <c:pt idx="316">
                  <c:v>0.10361332502111736</c:v>
                </c:pt>
                <c:pt idx="317">
                  <c:v>0.10457264038648903</c:v>
                </c:pt>
                <c:pt idx="318">
                  <c:v>0.10665510572354152</c:v>
                </c:pt>
                <c:pt idx="319">
                  <c:v>0.10635547868535172</c:v>
                </c:pt>
                <c:pt idx="320">
                  <c:v>9.7031358636443799E-2</c:v>
                </c:pt>
                <c:pt idx="321">
                  <c:v>9.9481917849699009E-2</c:v>
                </c:pt>
                <c:pt idx="322">
                  <c:v>9.9461401735768715E-2</c:v>
                </c:pt>
                <c:pt idx="323">
                  <c:v>9.871951211344264E-2</c:v>
                </c:pt>
                <c:pt idx="324">
                  <c:v>0.12599581376781602</c:v>
                </c:pt>
                <c:pt idx="325">
                  <c:v>0.11328671373485069</c:v>
                </c:pt>
                <c:pt idx="326">
                  <c:v>0.11335971848805544</c:v>
                </c:pt>
                <c:pt idx="327">
                  <c:v>0.110915054269507</c:v>
                </c:pt>
                <c:pt idx="328">
                  <c:v>0.12409876772036212</c:v>
                </c:pt>
                <c:pt idx="329">
                  <c:v>0.12018242342708273</c:v>
                </c:pt>
                <c:pt idx="330">
                  <c:v>0.11944548911331769</c:v>
                </c:pt>
                <c:pt idx="331">
                  <c:v>0.12971917450254788</c:v>
                </c:pt>
                <c:pt idx="332">
                  <c:v>0.12676484682184955</c:v>
                </c:pt>
                <c:pt idx="333">
                  <c:v>0.12818336784515685</c:v>
                </c:pt>
                <c:pt idx="334">
                  <c:v>0.12769086680952871</c:v>
                </c:pt>
                <c:pt idx="335">
                  <c:v>0.12800153791728833</c:v>
                </c:pt>
                <c:pt idx="336">
                  <c:v>0.12489899909138844</c:v>
                </c:pt>
                <c:pt idx="337">
                  <c:v>0.12687329119793317</c:v>
                </c:pt>
                <c:pt idx="338">
                  <c:v>0.12662526734289678</c:v>
                </c:pt>
                <c:pt idx="339">
                  <c:v>0.1221655378747294</c:v>
                </c:pt>
                <c:pt idx="340">
                  <c:v>0.12397043579557722</c:v>
                </c:pt>
                <c:pt idx="341">
                  <c:v>0.12624359706092833</c:v>
                </c:pt>
                <c:pt idx="342">
                  <c:v>0.12606639888914137</c:v>
                </c:pt>
                <c:pt idx="343">
                  <c:v>0.12545086291261656</c:v>
                </c:pt>
                <c:pt idx="344">
                  <c:v>0.12477382037521544</c:v>
                </c:pt>
                <c:pt idx="345">
                  <c:v>0.1090520426769726</c:v>
                </c:pt>
                <c:pt idx="346">
                  <c:v>0.10449701537973904</c:v>
                </c:pt>
                <c:pt idx="347">
                  <c:v>0.10392114629174939</c:v>
                </c:pt>
                <c:pt idx="348">
                  <c:v>0.11110314147686302</c:v>
                </c:pt>
                <c:pt idx="349">
                  <c:v>9.9139723867401858E-2</c:v>
                </c:pt>
                <c:pt idx="350">
                  <c:v>9.8731981940659116E-2</c:v>
                </c:pt>
                <c:pt idx="351">
                  <c:v>0.11172228216916442</c:v>
                </c:pt>
                <c:pt idx="352">
                  <c:v>0.10016547451972063</c:v>
                </c:pt>
                <c:pt idx="353">
                  <c:v>0.10459166653335114</c:v>
                </c:pt>
                <c:pt idx="354">
                  <c:v>0.1026100140203543</c:v>
                </c:pt>
                <c:pt idx="355">
                  <c:v>0.103716289413689</c:v>
                </c:pt>
                <c:pt idx="356">
                  <c:v>0.10292481667243164</c:v>
                </c:pt>
                <c:pt idx="357">
                  <c:v>9.5970971008888614E-2</c:v>
                </c:pt>
                <c:pt idx="358">
                  <c:v>9.835258846505042E-2</c:v>
                </c:pt>
                <c:pt idx="359">
                  <c:v>0.10061216744432976</c:v>
                </c:pt>
                <c:pt idx="360">
                  <c:v>0.10931981401148617</c:v>
                </c:pt>
                <c:pt idx="361">
                  <c:v>0.10762983819509284</c:v>
                </c:pt>
                <c:pt idx="362">
                  <c:v>0.11259566254856455</c:v>
                </c:pt>
                <c:pt idx="363">
                  <c:v>0.11218134118021378</c:v>
                </c:pt>
                <c:pt idx="364">
                  <c:v>0.1115705224602271</c:v>
                </c:pt>
                <c:pt idx="365">
                  <c:v>0.11576054602974198</c:v>
                </c:pt>
                <c:pt idx="366">
                  <c:v>0.12528379686940536</c:v>
                </c:pt>
                <c:pt idx="367">
                  <c:v>0.14502417364475689</c:v>
                </c:pt>
                <c:pt idx="368">
                  <c:v>0.14484524927439393</c:v>
                </c:pt>
                <c:pt idx="369">
                  <c:v>0.14619062730390792</c:v>
                </c:pt>
                <c:pt idx="370">
                  <c:v>0.14615220831514217</c:v>
                </c:pt>
                <c:pt idx="371">
                  <c:v>0.145936776601477</c:v>
                </c:pt>
                <c:pt idx="372">
                  <c:v>0.1414674450023832</c:v>
                </c:pt>
                <c:pt idx="373">
                  <c:v>0.1452347570539852</c:v>
                </c:pt>
                <c:pt idx="374">
                  <c:v>0.14139513900905823</c:v>
                </c:pt>
                <c:pt idx="375">
                  <c:v>0.14119539608185061</c:v>
                </c:pt>
                <c:pt idx="376">
                  <c:v>0.14218674407903573</c:v>
                </c:pt>
                <c:pt idx="377">
                  <c:v>0.1411587743306649</c:v>
                </c:pt>
                <c:pt idx="378">
                  <c:v>0.14509662932547532</c:v>
                </c:pt>
                <c:pt idx="379">
                  <c:v>0.14237188147732949</c:v>
                </c:pt>
                <c:pt idx="380">
                  <c:v>0.14046482138872921</c:v>
                </c:pt>
                <c:pt idx="381">
                  <c:v>0.13083809621640249</c:v>
                </c:pt>
                <c:pt idx="382">
                  <c:v>0.12703286900682573</c:v>
                </c:pt>
                <c:pt idx="383">
                  <c:v>0.1305250338543413</c:v>
                </c:pt>
                <c:pt idx="384">
                  <c:v>0.13047193902933632</c:v>
                </c:pt>
                <c:pt idx="385">
                  <c:v>0.12947550488489826</c:v>
                </c:pt>
                <c:pt idx="386">
                  <c:v>0.12523515245152494</c:v>
                </c:pt>
                <c:pt idx="387">
                  <c:v>0.11927316034863601</c:v>
                </c:pt>
                <c:pt idx="388">
                  <c:v>9.8335417843802786E-2</c:v>
                </c:pt>
                <c:pt idx="389">
                  <c:v>0.1015441540881655</c:v>
                </c:pt>
                <c:pt idx="390">
                  <c:v>9.7218794730526775E-2</c:v>
                </c:pt>
                <c:pt idx="391">
                  <c:v>0.10456321615323365</c:v>
                </c:pt>
                <c:pt idx="392">
                  <c:v>0.10605654876187062</c:v>
                </c:pt>
                <c:pt idx="393">
                  <c:v>0.10522248893297262</c:v>
                </c:pt>
                <c:pt idx="394">
                  <c:v>0.10003914453583701</c:v>
                </c:pt>
                <c:pt idx="395">
                  <c:v>0.10128758011478031</c:v>
                </c:pt>
                <c:pt idx="396">
                  <c:v>0.10187636796555563</c:v>
                </c:pt>
                <c:pt idx="397">
                  <c:v>0.10195417191531528</c:v>
                </c:pt>
                <c:pt idx="398">
                  <c:v>0.10197843609848053</c:v>
                </c:pt>
                <c:pt idx="399">
                  <c:v>9.7028345221631895E-2</c:v>
                </c:pt>
                <c:pt idx="400">
                  <c:v>9.7095952663079868E-2</c:v>
                </c:pt>
                <c:pt idx="401">
                  <c:v>9.7785883160560097E-2</c:v>
                </c:pt>
                <c:pt idx="402">
                  <c:v>9.4708712658011548E-2</c:v>
                </c:pt>
                <c:pt idx="403">
                  <c:v>9.4810389616035246E-2</c:v>
                </c:pt>
                <c:pt idx="404">
                  <c:v>8.5500875365847565E-2</c:v>
                </c:pt>
                <c:pt idx="405">
                  <c:v>8.6814940404735502E-2</c:v>
                </c:pt>
                <c:pt idx="406">
                  <c:v>9.1245424642520334E-2</c:v>
                </c:pt>
                <c:pt idx="407">
                  <c:v>8.635222953493632E-2</c:v>
                </c:pt>
                <c:pt idx="408">
                  <c:v>8.6364438497786897E-2</c:v>
                </c:pt>
                <c:pt idx="409">
                  <c:v>8.5983598907604361E-2</c:v>
                </c:pt>
                <c:pt idx="410">
                  <c:v>8.2292480391884776E-2</c:v>
                </c:pt>
                <c:pt idx="411">
                  <c:v>8.2154500389895899E-2</c:v>
                </c:pt>
                <c:pt idx="412">
                  <c:v>8.3909058290994626E-2</c:v>
                </c:pt>
                <c:pt idx="413">
                  <c:v>8.5160985018283258E-2</c:v>
                </c:pt>
                <c:pt idx="414">
                  <c:v>8.0956682740609756E-2</c:v>
                </c:pt>
                <c:pt idx="415">
                  <c:v>8.1414584743269999E-2</c:v>
                </c:pt>
                <c:pt idx="416">
                  <c:v>7.838547774710232E-2</c:v>
                </c:pt>
                <c:pt idx="417">
                  <c:v>7.9871076757538823E-2</c:v>
                </c:pt>
                <c:pt idx="418">
                  <c:v>8.6552789704065908E-2</c:v>
                </c:pt>
                <c:pt idx="419">
                  <c:v>8.5964933012574851E-2</c:v>
                </c:pt>
                <c:pt idx="420">
                  <c:v>8.3969131541515848E-2</c:v>
                </c:pt>
                <c:pt idx="421">
                  <c:v>9.8799359440971166E-2</c:v>
                </c:pt>
                <c:pt idx="422">
                  <c:v>0.10057753132000756</c:v>
                </c:pt>
                <c:pt idx="423">
                  <c:v>0.10090695907285553</c:v>
                </c:pt>
                <c:pt idx="424">
                  <c:v>0.10102154886941668</c:v>
                </c:pt>
                <c:pt idx="425">
                  <c:v>0.10122469612364071</c:v>
                </c:pt>
                <c:pt idx="426">
                  <c:v>9.8630505660717543E-2</c:v>
                </c:pt>
                <c:pt idx="427">
                  <c:v>0.10351973886826392</c:v>
                </c:pt>
                <c:pt idx="428">
                  <c:v>0.10319517487677481</c:v>
                </c:pt>
                <c:pt idx="429">
                  <c:v>0.10328100732944515</c:v>
                </c:pt>
                <c:pt idx="430">
                  <c:v>0.1077954110957678</c:v>
                </c:pt>
                <c:pt idx="431">
                  <c:v>0.10828401125761121</c:v>
                </c:pt>
                <c:pt idx="432">
                  <c:v>0.10645200529545623</c:v>
                </c:pt>
                <c:pt idx="433">
                  <c:v>9.7680064335704073E-2</c:v>
                </c:pt>
                <c:pt idx="434">
                  <c:v>9.3793072151247811E-2</c:v>
                </c:pt>
                <c:pt idx="435">
                  <c:v>9.3879159611006832E-2</c:v>
                </c:pt>
                <c:pt idx="436">
                  <c:v>9.3593924271054868E-2</c:v>
                </c:pt>
                <c:pt idx="437">
                  <c:v>9.3599161164850495E-2</c:v>
                </c:pt>
                <c:pt idx="438">
                  <c:v>9.2749540874082853E-2</c:v>
                </c:pt>
                <c:pt idx="439">
                  <c:v>8.6202722411386143E-2</c:v>
                </c:pt>
                <c:pt idx="440">
                  <c:v>8.7050963216245295E-2</c:v>
                </c:pt>
                <c:pt idx="441">
                  <c:v>8.7322433116680531E-2</c:v>
                </c:pt>
                <c:pt idx="442">
                  <c:v>7.1101973225513371E-2</c:v>
                </c:pt>
                <c:pt idx="443">
                  <c:v>7.5045817280797317E-2</c:v>
                </c:pt>
                <c:pt idx="444">
                  <c:v>7.4498876114837728E-2</c:v>
                </c:pt>
                <c:pt idx="445">
                  <c:v>7.4593659413114091E-2</c:v>
                </c:pt>
                <c:pt idx="446">
                  <c:v>8.0563226400810067E-2</c:v>
                </c:pt>
                <c:pt idx="447">
                  <c:v>7.9974475259202996E-2</c:v>
                </c:pt>
                <c:pt idx="448">
                  <c:v>7.4894982051208078E-2</c:v>
                </c:pt>
                <c:pt idx="449">
                  <c:v>7.5664312746182669E-2</c:v>
                </c:pt>
                <c:pt idx="450">
                  <c:v>8.0969365761922943E-2</c:v>
                </c:pt>
                <c:pt idx="451">
                  <c:v>7.4562687689472107E-2</c:v>
                </c:pt>
                <c:pt idx="452">
                  <c:v>7.4082381359954458E-2</c:v>
                </c:pt>
                <c:pt idx="453">
                  <c:v>7.5122684186691324E-2</c:v>
                </c:pt>
                <c:pt idx="454">
                  <c:v>7.631989010076283E-2</c:v>
                </c:pt>
                <c:pt idx="455">
                  <c:v>8.2901963993584599E-2</c:v>
                </c:pt>
                <c:pt idx="456">
                  <c:v>8.2580353050208319E-2</c:v>
                </c:pt>
                <c:pt idx="457">
                  <c:v>8.3726725211260608E-2</c:v>
                </c:pt>
                <c:pt idx="458">
                  <c:v>8.6916738712901759E-2</c:v>
                </c:pt>
                <c:pt idx="459">
                  <c:v>8.6877224581480672E-2</c:v>
                </c:pt>
                <c:pt idx="460">
                  <c:v>8.3343078435592577E-2</c:v>
                </c:pt>
                <c:pt idx="461">
                  <c:v>8.2132370973708263E-2</c:v>
                </c:pt>
                <c:pt idx="462">
                  <c:v>8.2613554501872605E-2</c:v>
                </c:pt>
                <c:pt idx="463">
                  <c:v>8.17760092634022E-2</c:v>
                </c:pt>
                <c:pt idx="464">
                  <c:v>8.0046486976865158E-2</c:v>
                </c:pt>
                <c:pt idx="465">
                  <c:v>8.8298678323533164E-2</c:v>
                </c:pt>
                <c:pt idx="466">
                  <c:v>8.9201324899714676E-2</c:v>
                </c:pt>
                <c:pt idx="467">
                  <c:v>8.161016026961794E-2</c:v>
                </c:pt>
                <c:pt idx="468">
                  <c:v>8.2173669322574569E-2</c:v>
                </c:pt>
                <c:pt idx="469">
                  <c:v>8.5637681493068746E-2</c:v>
                </c:pt>
                <c:pt idx="470">
                  <c:v>8.3791015469344546E-2</c:v>
                </c:pt>
                <c:pt idx="471">
                  <c:v>9.8125160185151675E-2</c:v>
                </c:pt>
                <c:pt idx="472">
                  <c:v>9.9059240546987115E-2</c:v>
                </c:pt>
                <c:pt idx="473">
                  <c:v>9.9425213360532685E-2</c:v>
                </c:pt>
                <c:pt idx="474">
                  <c:v>9.8147243227317715E-2</c:v>
                </c:pt>
                <c:pt idx="475">
                  <c:v>9.6801245474651923E-2</c:v>
                </c:pt>
                <c:pt idx="476">
                  <c:v>9.402376967025286E-2</c:v>
                </c:pt>
                <c:pt idx="477">
                  <c:v>9.8263251871887961E-2</c:v>
                </c:pt>
                <c:pt idx="478">
                  <c:v>9.7133180257330518E-2</c:v>
                </c:pt>
                <c:pt idx="479">
                  <c:v>9.855022426203601E-2</c:v>
                </c:pt>
                <c:pt idx="480">
                  <c:v>9.8946962424508969E-2</c:v>
                </c:pt>
                <c:pt idx="481">
                  <c:v>0.1017727604006799</c:v>
                </c:pt>
                <c:pt idx="482">
                  <c:v>0.10297836639755807</c:v>
                </c:pt>
                <c:pt idx="483">
                  <c:v>0.10155106043715267</c:v>
                </c:pt>
                <c:pt idx="484">
                  <c:v>0.10172218874605649</c:v>
                </c:pt>
                <c:pt idx="485">
                  <c:v>0.10005395457229059</c:v>
                </c:pt>
                <c:pt idx="486">
                  <c:v>9.4813862229634824E-2</c:v>
                </c:pt>
                <c:pt idx="487">
                  <c:v>9.6771264009808663E-2</c:v>
                </c:pt>
                <c:pt idx="488">
                  <c:v>9.6688763550716969E-2</c:v>
                </c:pt>
                <c:pt idx="489">
                  <c:v>9.7092567406055388E-2</c:v>
                </c:pt>
                <c:pt idx="490">
                  <c:v>0.12077823993558644</c:v>
                </c:pt>
                <c:pt idx="491">
                  <c:v>0.12470235485059698</c:v>
                </c:pt>
                <c:pt idx="492">
                  <c:v>0.11081935819269406</c:v>
                </c:pt>
                <c:pt idx="493">
                  <c:v>0.11011494622441882</c:v>
                </c:pt>
                <c:pt idx="494">
                  <c:v>0.10999366639141821</c:v>
                </c:pt>
                <c:pt idx="495">
                  <c:v>0.11008802126122645</c:v>
                </c:pt>
                <c:pt idx="496">
                  <c:v>0.11122913931455566</c:v>
                </c:pt>
                <c:pt idx="497">
                  <c:v>0.11007282485648251</c:v>
                </c:pt>
                <c:pt idx="498">
                  <c:v>0.10606930268171734</c:v>
                </c:pt>
                <c:pt idx="499">
                  <c:v>0.10605319361729447</c:v>
                </c:pt>
                <c:pt idx="500">
                  <c:v>0.10392636144142897</c:v>
                </c:pt>
                <c:pt idx="501">
                  <c:v>0.10489884379003121</c:v>
                </c:pt>
                <c:pt idx="502">
                  <c:v>0.10189743981405579</c:v>
                </c:pt>
                <c:pt idx="503">
                  <c:v>0.10072032057970649</c:v>
                </c:pt>
                <c:pt idx="504">
                  <c:v>0.10629240473445506</c:v>
                </c:pt>
                <c:pt idx="505">
                  <c:v>0.11085328783357348</c:v>
                </c:pt>
                <c:pt idx="506">
                  <c:v>0.10979988755110444</c:v>
                </c:pt>
                <c:pt idx="507">
                  <c:v>0.11052219261490948</c:v>
                </c:pt>
                <c:pt idx="508">
                  <c:v>0.10947131146954912</c:v>
                </c:pt>
                <c:pt idx="509">
                  <c:v>0.10949279225413033</c:v>
                </c:pt>
                <c:pt idx="510">
                  <c:v>0.1251787951981739</c:v>
                </c:pt>
                <c:pt idx="511">
                  <c:v>9.4143616413793735E-2</c:v>
                </c:pt>
                <c:pt idx="512">
                  <c:v>8.6515303538835991E-2</c:v>
                </c:pt>
                <c:pt idx="513">
                  <c:v>8.8623757443848858E-2</c:v>
                </c:pt>
                <c:pt idx="514">
                  <c:v>8.7634712269546861E-2</c:v>
                </c:pt>
                <c:pt idx="515">
                  <c:v>8.8914764571250582E-2</c:v>
                </c:pt>
                <c:pt idx="516">
                  <c:v>8.6989141140883117E-2</c:v>
                </c:pt>
                <c:pt idx="517">
                  <c:v>8.0546371802790576E-2</c:v>
                </c:pt>
                <c:pt idx="518">
                  <c:v>8.0232531835016621E-2</c:v>
                </c:pt>
                <c:pt idx="519">
                  <c:v>8.3636263259976557E-2</c:v>
                </c:pt>
                <c:pt idx="520">
                  <c:v>8.4511426326668249E-2</c:v>
                </c:pt>
                <c:pt idx="521">
                  <c:v>8.3909254713002576E-2</c:v>
                </c:pt>
                <c:pt idx="522">
                  <c:v>8.3843985037540009E-2</c:v>
                </c:pt>
                <c:pt idx="523">
                  <c:v>8.3895083196689271E-2</c:v>
                </c:pt>
                <c:pt idx="524">
                  <c:v>8.4727216609309736E-2</c:v>
                </c:pt>
                <c:pt idx="525">
                  <c:v>9.3704640435560205E-2</c:v>
                </c:pt>
                <c:pt idx="526">
                  <c:v>9.0894609424686398E-2</c:v>
                </c:pt>
                <c:pt idx="527">
                  <c:v>9.3537146830908344E-2</c:v>
                </c:pt>
                <c:pt idx="528">
                  <c:v>9.3567299418797684E-2</c:v>
                </c:pt>
                <c:pt idx="529">
                  <c:v>9.2984571192063964E-2</c:v>
                </c:pt>
                <c:pt idx="530">
                  <c:v>9.3475494037432647E-2</c:v>
                </c:pt>
                <c:pt idx="531">
                  <c:v>7.6746175493515603E-2</c:v>
                </c:pt>
                <c:pt idx="532">
                  <c:v>7.84630019108747E-2</c:v>
                </c:pt>
                <c:pt idx="533">
                  <c:v>7.8420401209869831E-2</c:v>
                </c:pt>
                <c:pt idx="534">
                  <c:v>7.6814683577493728E-2</c:v>
                </c:pt>
                <c:pt idx="535">
                  <c:v>7.6413750659727067E-2</c:v>
                </c:pt>
                <c:pt idx="536">
                  <c:v>7.6915359440939246E-2</c:v>
                </c:pt>
                <c:pt idx="537">
                  <c:v>7.7020841294207609E-2</c:v>
                </c:pt>
                <c:pt idx="538">
                  <c:v>7.6563698600649377E-2</c:v>
                </c:pt>
                <c:pt idx="539">
                  <c:v>7.6759425040302864E-2</c:v>
                </c:pt>
                <c:pt idx="540">
                  <c:v>7.6372601489298447E-2</c:v>
                </c:pt>
                <c:pt idx="541">
                  <c:v>7.8679688662016439E-2</c:v>
                </c:pt>
                <c:pt idx="542">
                  <c:v>7.8388438506243635E-2</c:v>
                </c:pt>
                <c:pt idx="543">
                  <c:v>7.8435297595944253E-2</c:v>
                </c:pt>
                <c:pt idx="544">
                  <c:v>7.9606596756130105E-2</c:v>
                </c:pt>
                <c:pt idx="545">
                  <c:v>8.5157156992824792E-2</c:v>
                </c:pt>
                <c:pt idx="546">
                  <c:v>6.5824653693749346E-2</c:v>
                </c:pt>
                <c:pt idx="547">
                  <c:v>6.6894510614417119E-2</c:v>
                </c:pt>
                <c:pt idx="548">
                  <c:v>6.3955310496891835E-2</c:v>
                </c:pt>
                <c:pt idx="549">
                  <c:v>6.7841934093269607E-2</c:v>
                </c:pt>
                <c:pt idx="550">
                  <c:v>7.0408674458330614E-2</c:v>
                </c:pt>
                <c:pt idx="551">
                  <c:v>7.3492018700339251E-2</c:v>
                </c:pt>
                <c:pt idx="552">
                  <c:v>7.3214497088078381E-2</c:v>
                </c:pt>
                <c:pt idx="553">
                  <c:v>7.2157356187196708E-2</c:v>
                </c:pt>
                <c:pt idx="554">
                  <c:v>7.2416953548153237E-2</c:v>
                </c:pt>
                <c:pt idx="555">
                  <c:v>7.7105452453761283E-2</c:v>
                </c:pt>
                <c:pt idx="556">
                  <c:v>7.7366294515537865E-2</c:v>
                </c:pt>
                <c:pt idx="557">
                  <c:v>7.8826488903546238E-2</c:v>
                </c:pt>
                <c:pt idx="558">
                  <c:v>7.9023705273644218E-2</c:v>
                </c:pt>
                <c:pt idx="559">
                  <c:v>8.1372796901962946E-2</c:v>
                </c:pt>
                <c:pt idx="560">
                  <c:v>8.2094890015841387E-2</c:v>
                </c:pt>
                <c:pt idx="561">
                  <c:v>8.0169050136916636E-2</c:v>
                </c:pt>
                <c:pt idx="562">
                  <c:v>7.809470890602345E-2</c:v>
                </c:pt>
                <c:pt idx="563">
                  <c:v>7.8799861973087693E-2</c:v>
                </c:pt>
                <c:pt idx="564">
                  <c:v>7.9641960308767301E-2</c:v>
                </c:pt>
                <c:pt idx="565">
                  <c:v>7.809402173997905E-2</c:v>
                </c:pt>
                <c:pt idx="566">
                  <c:v>7.3857774139084148E-2</c:v>
                </c:pt>
                <c:pt idx="567">
                  <c:v>7.4735284548036851E-2</c:v>
                </c:pt>
                <c:pt idx="568">
                  <c:v>7.6536311133856672E-2</c:v>
                </c:pt>
                <c:pt idx="569">
                  <c:v>7.7179964319981989E-2</c:v>
                </c:pt>
                <c:pt idx="570">
                  <c:v>7.4438446563936334E-2</c:v>
                </c:pt>
                <c:pt idx="571">
                  <c:v>7.3753087057171318E-2</c:v>
                </c:pt>
                <c:pt idx="572">
                  <c:v>7.122721878497637E-2</c:v>
                </c:pt>
                <c:pt idx="573">
                  <c:v>6.8568877032783734E-2</c:v>
                </c:pt>
                <c:pt idx="574">
                  <c:v>6.9075083339539295E-2</c:v>
                </c:pt>
                <c:pt idx="575">
                  <c:v>8.2009076059568031E-2</c:v>
                </c:pt>
                <c:pt idx="576">
                  <c:v>7.2502265432146426E-2</c:v>
                </c:pt>
                <c:pt idx="577">
                  <c:v>7.2932242876113967E-2</c:v>
                </c:pt>
                <c:pt idx="578">
                  <c:v>7.4473685626183062E-2</c:v>
                </c:pt>
                <c:pt idx="579">
                  <c:v>7.5277255644526767E-2</c:v>
                </c:pt>
                <c:pt idx="580">
                  <c:v>7.5458383589973713E-2</c:v>
                </c:pt>
                <c:pt idx="581">
                  <c:v>7.473764311051484E-2</c:v>
                </c:pt>
                <c:pt idx="582">
                  <c:v>7.7412743064789888E-2</c:v>
                </c:pt>
                <c:pt idx="583">
                  <c:v>7.8364658630976886E-2</c:v>
                </c:pt>
                <c:pt idx="584">
                  <c:v>8.2248882445017518E-2</c:v>
                </c:pt>
                <c:pt idx="585">
                  <c:v>8.115185727658128E-2</c:v>
                </c:pt>
                <c:pt idx="586">
                  <c:v>8.2372959012207314E-2</c:v>
                </c:pt>
                <c:pt idx="587">
                  <c:v>8.5556055840545264E-2</c:v>
                </c:pt>
                <c:pt idx="588">
                  <c:v>8.4988551215594191E-2</c:v>
                </c:pt>
                <c:pt idx="589">
                  <c:v>8.7125323898895934E-2</c:v>
                </c:pt>
                <c:pt idx="590">
                  <c:v>8.9615547771057805E-2</c:v>
                </c:pt>
                <c:pt idx="591">
                  <c:v>8.94879179191162E-2</c:v>
                </c:pt>
                <c:pt idx="592">
                  <c:v>8.8096473314162357E-2</c:v>
                </c:pt>
                <c:pt idx="593">
                  <c:v>8.8404982292355272E-2</c:v>
                </c:pt>
                <c:pt idx="594">
                  <c:v>8.9515284390299682E-2</c:v>
                </c:pt>
                <c:pt idx="595">
                  <c:v>8.9524505836579407E-2</c:v>
                </c:pt>
                <c:pt idx="596">
                  <c:v>7.7589414141627761E-2</c:v>
                </c:pt>
                <c:pt idx="597">
                  <c:v>7.9065178068815148E-2</c:v>
                </c:pt>
                <c:pt idx="598">
                  <c:v>7.8440865102458568E-2</c:v>
                </c:pt>
                <c:pt idx="599">
                  <c:v>7.3526569574510287E-2</c:v>
                </c:pt>
                <c:pt idx="600">
                  <c:v>7.2309041504622654E-2</c:v>
                </c:pt>
                <c:pt idx="601">
                  <c:v>7.1267014964874073E-2</c:v>
                </c:pt>
                <c:pt idx="602">
                  <c:v>7.4456231339921339E-2</c:v>
                </c:pt>
                <c:pt idx="603">
                  <c:v>7.1339316270868827E-2</c:v>
                </c:pt>
                <c:pt idx="604">
                  <c:v>7.1530266181221255E-2</c:v>
                </c:pt>
                <c:pt idx="605">
                  <c:v>6.5010152304349825E-2</c:v>
                </c:pt>
                <c:pt idx="606">
                  <c:v>6.4795502508169331E-2</c:v>
                </c:pt>
                <c:pt idx="607">
                  <c:v>6.3272157429634171E-2</c:v>
                </c:pt>
                <c:pt idx="608">
                  <c:v>5.7627667881676441E-2</c:v>
                </c:pt>
                <c:pt idx="609">
                  <c:v>5.7401770832204407E-2</c:v>
                </c:pt>
                <c:pt idx="610">
                  <c:v>5.7770764050437719E-2</c:v>
                </c:pt>
                <c:pt idx="611">
                  <c:v>5.6837547656030864E-2</c:v>
                </c:pt>
                <c:pt idx="612">
                  <c:v>6.0368818987026451E-2</c:v>
                </c:pt>
                <c:pt idx="613">
                  <c:v>6.0850247952913827E-2</c:v>
                </c:pt>
                <c:pt idx="614">
                  <c:v>6.0731888648196383E-2</c:v>
                </c:pt>
                <c:pt idx="615">
                  <c:v>6.1288514068671016E-2</c:v>
                </c:pt>
                <c:pt idx="616">
                  <c:v>5.9927181484092575E-2</c:v>
                </c:pt>
                <c:pt idx="617">
                  <c:v>5.9291598045252261E-2</c:v>
                </c:pt>
                <c:pt idx="618">
                  <c:v>5.8850391123564737E-2</c:v>
                </c:pt>
                <c:pt idx="619">
                  <c:v>6.7950400035676498E-2</c:v>
                </c:pt>
                <c:pt idx="620">
                  <c:v>7.0703725264689488E-2</c:v>
                </c:pt>
                <c:pt idx="621">
                  <c:v>7.2021397458845185E-2</c:v>
                </c:pt>
                <c:pt idx="622">
                  <c:v>7.3242320153983145E-2</c:v>
                </c:pt>
                <c:pt idx="623">
                  <c:v>7.1811956082301204E-2</c:v>
                </c:pt>
                <c:pt idx="624">
                  <c:v>7.3933296314424982E-2</c:v>
                </c:pt>
                <c:pt idx="625">
                  <c:v>7.2509670471688811E-2</c:v>
                </c:pt>
                <c:pt idx="626">
                  <c:v>7.3619521628043139E-2</c:v>
                </c:pt>
                <c:pt idx="627">
                  <c:v>7.2847384050684055E-2</c:v>
                </c:pt>
                <c:pt idx="628">
                  <c:v>7.2720755869645215E-2</c:v>
                </c:pt>
                <c:pt idx="629">
                  <c:v>7.2880658993013978E-2</c:v>
                </c:pt>
                <c:pt idx="630">
                  <c:v>7.7146052669073345E-2</c:v>
                </c:pt>
                <c:pt idx="631">
                  <c:v>6.9492122303822734E-2</c:v>
                </c:pt>
                <c:pt idx="632">
                  <c:v>6.8443659976594795E-2</c:v>
                </c:pt>
                <c:pt idx="633">
                  <c:v>6.9699396490394472E-2</c:v>
                </c:pt>
                <c:pt idx="634">
                  <c:v>6.9792397571589643E-2</c:v>
                </c:pt>
                <c:pt idx="635">
                  <c:v>6.7839208498063006E-2</c:v>
                </c:pt>
                <c:pt idx="636">
                  <c:v>6.7875265974526117E-2</c:v>
                </c:pt>
                <c:pt idx="637">
                  <c:v>6.7964047640539454E-2</c:v>
                </c:pt>
                <c:pt idx="638">
                  <c:v>6.8054596225594621E-2</c:v>
                </c:pt>
                <c:pt idx="639">
                  <c:v>7.3154085956345094E-2</c:v>
                </c:pt>
                <c:pt idx="640">
                  <c:v>6.7314561110367835E-2</c:v>
                </c:pt>
                <c:pt idx="641">
                  <c:v>7.3249257144639549E-2</c:v>
                </c:pt>
                <c:pt idx="642">
                  <c:v>7.198854801701722E-2</c:v>
                </c:pt>
                <c:pt idx="643">
                  <c:v>8.2630651624789414E-2</c:v>
                </c:pt>
                <c:pt idx="644">
                  <c:v>8.1305250573568244E-2</c:v>
                </c:pt>
                <c:pt idx="645">
                  <c:v>7.7619813151798708E-2</c:v>
                </c:pt>
                <c:pt idx="646">
                  <c:v>8.1489471617246165E-2</c:v>
                </c:pt>
                <c:pt idx="647">
                  <c:v>8.1209591386247781E-2</c:v>
                </c:pt>
                <c:pt idx="648">
                  <c:v>8.1292431152308303E-2</c:v>
                </c:pt>
                <c:pt idx="649">
                  <c:v>8.2453208914789355E-2</c:v>
                </c:pt>
                <c:pt idx="650">
                  <c:v>8.3454342985820759E-2</c:v>
                </c:pt>
                <c:pt idx="651">
                  <c:v>8.0212750675206404E-2</c:v>
                </c:pt>
                <c:pt idx="652">
                  <c:v>8.1063893028295295E-2</c:v>
                </c:pt>
                <c:pt idx="653">
                  <c:v>7.9341565137795764E-2</c:v>
                </c:pt>
                <c:pt idx="654">
                  <c:v>7.6346327068150019E-2</c:v>
                </c:pt>
                <c:pt idx="655">
                  <c:v>7.5176517589607361E-2</c:v>
                </c:pt>
                <c:pt idx="656">
                  <c:v>7.8940941151682181E-2</c:v>
                </c:pt>
                <c:pt idx="657">
                  <c:v>7.9432343028040558E-2</c:v>
                </c:pt>
                <c:pt idx="658">
                  <c:v>7.9570831056899535E-2</c:v>
                </c:pt>
                <c:pt idx="659">
                  <c:v>8.1519034495559778E-2</c:v>
                </c:pt>
                <c:pt idx="660">
                  <c:v>7.7933815676703641E-2</c:v>
                </c:pt>
                <c:pt idx="661">
                  <c:v>7.6491177472983313E-2</c:v>
                </c:pt>
                <c:pt idx="662">
                  <c:v>6.7221965630630098E-2</c:v>
                </c:pt>
                <c:pt idx="663">
                  <c:v>7.0646299481184047E-2</c:v>
                </c:pt>
                <c:pt idx="664">
                  <c:v>5.8289530186617082E-2</c:v>
                </c:pt>
                <c:pt idx="665">
                  <c:v>6.0221234276449542E-2</c:v>
                </c:pt>
                <c:pt idx="666">
                  <c:v>5.9391532091415775E-2</c:v>
                </c:pt>
                <c:pt idx="667">
                  <c:v>5.7393700253619569E-2</c:v>
                </c:pt>
                <c:pt idx="668">
                  <c:v>5.7344545142475639E-2</c:v>
                </c:pt>
                <c:pt idx="669">
                  <c:v>5.8348362058732763E-2</c:v>
                </c:pt>
                <c:pt idx="670">
                  <c:v>5.8073501955109595E-2</c:v>
                </c:pt>
                <c:pt idx="671">
                  <c:v>5.6690472432914828E-2</c:v>
                </c:pt>
                <c:pt idx="672">
                  <c:v>5.4845687517241698E-2</c:v>
                </c:pt>
                <c:pt idx="673">
                  <c:v>5.5908764875719198E-2</c:v>
                </c:pt>
                <c:pt idx="674">
                  <c:v>6.4951423054583179E-2</c:v>
                </c:pt>
                <c:pt idx="675">
                  <c:v>6.6140927946328712E-2</c:v>
                </c:pt>
                <c:pt idx="676">
                  <c:v>6.8661388782071037E-2</c:v>
                </c:pt>
                <c:pt idx="677">
                  <c:v>6.7024782218098072E-2</c:v>
                </c:pt>
                <c:pt idx="678">
                  <c:v>7.2441710450930952E-2</c:v>
                </c:pt>
                <c:pt idx="679">
                  <c:v>7.3652546582316333E-2</c:v>
                </c:pt>
                <c:pt idx="680">
                  <c:v>7.4218421063227624E-2</c:v>
                </c:pt>
                <c:pt idx="681">
                  <c:v>7.4518790175251481E-2</c:v>
                </c:pt>
                <c:pt idx="682">
                  <c:v>7.6139031884316158E-2</c:v>
                </c:pt>
                <c:pt idx="683">
                  <c:v>7.5860299864666636E-2</c:v>
                </c:pt>
                <c:pt idx="684">
                  <c:v>7.4514131735160014E-2</c:v>
                </c:pt>
                <c:pt idx="685">
                  <c:v>7.0692410195274183E-2</c:v>
                </c:pt>
                <c:pt idx="686">
                  <c:v>6.99448509532134E-2</c:v>
                </c:pt>
                <c:pt idx="687">
                  <c:v>7.1479814121444232E-2</c:v>
                </c:pt>
                <c:pt idx="688">
                  <c:v>7.1503798448301625E-2</c:v>
                </c:pt>
                <c:pt idx="689">
                  <c:v>7.6033286353503718E-2</c:v>
                </c:pt>
                <c:pt idx="690">
                  <c:v>9.6387286846637596E-2</c:v>
                </c:pt>
                <c:pt idx="691">
                  <c:v>9.7946013167213977E-2</c:v>
                </c:pt>
                <c:pt idx="692">
                  <c:v>9.8052760757640883E-2</c:v>
                </c:pt>
                <c:pt idx="693">
                  <c:v>0.10254863163182244</c:v>
                </c:pt>
                <c:pt idx="694">
                  <c:v>0.10146238438506355</c:v>
                </c:pt>
                <c:pt idx="695">
                  <c:v>9.6817104278075453E-2</c:v>
                </c:pt>
                <c:pt idx="696">
                  <c:v>9.6015937404357515E-2</c:v>
                </c:pt>
                <c:pt idx="697">
                  <c:v>9.3624063783023348E-2</c:v>
                </c:pt>
                <c:pt idx="698">
                  <c:v>9.341072864409318E-2</c:v>
                </c:pt>
                <c:pt idx="699">
                  <c:v>8.9113421572307325E-2</c:v>
                </c:pt>
                <c:pt idx="700">
                  <c:v>9.0770378144464731E-2</c:v>
                </c:pt>
                <c:pt idx="701">
                  <c:v>8.8487408585507868E-2</c:v>
                </c:pt>
                <c:pt idx="702">
                  <c:v>8.680125723324697E-2</c:v>
                </c:pt>
                <c:pt idx="703">
                  <c:v>8.8373597818400526E-2</c:v>
                </c:pt>
                <c:pt idx="704">
                  <c:v>8.8033852193972181E-2</c:v>
                </c:pt>
                <c:pt idx="705">
                  <c:v>9.1099211300298258E-2</c:v>
                </c:pt>
                <c:pt idx="706">
                  <c:v>9.6305812725900108E-2</c:v>
                </c:pt>
                <c:pt idx="707">
                  <c:v>9.5760747248619896E-2</c:v>
                </c:pt>
                <c:pt idx="708">
                  <c:v>9.5842512757652834E-2</c:v>
                </c:pt>
                <c:pt idx="709">
                  <c:v>9.4666475170128092E-2</c:v>
                </c:pt>
                <c:pt idx="710">
                  <c:v>9.194207872803499E-2</c:v>
                </c:pt>
                <c:pt idx="711">
                  <c:v>7.7608449092155168E-2</c:v>
                </c:pt>
                <c:pt idx="712">
                  <c:v>7.4514106191631166E-2</c:v>
                </c:pt>
                <c:pt idx="713">
                  <c:v>7.4359994029888257E-2</c:v>
                </c:pt>
                <c:pt idx="714">
                  <c:v>7.5247191168805891E-2</c:v>
                </c:pt>
                <c:pt idx="715">
                  <c:v>7.5641499108286145E-2</c:v>
                </c:pt>
                <c:pt idx="716">
                  <c:v>7.5444911301027817E-2</c:v>
                </c:pt>
                <c:pt idx="717">
                  <c:v>7.6423896414260284E-2</c:v>
                </c:pt>
                <c:pt idx="718">
                  <c:v>7.6201207006878727E-2</c:v>
                </c:pt>
                <c:pt idx="719">
                  <c:v>7.6414767850670529E-2</c:v>
                </c:pt>
                <c:pt idx="720">
                  <c:v>7.8712622916938424E-2</c:v>
                </c:pt>
                <c:pt idx="721">
                  <c:v>8.2109099101525501E-2</c:v>
                </c:pt>
                <c:pt idx="722">
                  <c:v>8.0872541789065555E-2</c:v>
                </c:pt>
                <c:pt idx="723">
                  <c:v>8.1243772994599422E-2</c:v>
                </c:pt>
                <c:pt idx="724">
                  <c:v>8.1577403642643445E-2</c:v>
                </c:pt>
                <c:pt idx="725">
                  <c:v>8.1496857337756481E-2</c:v>
                </c:pt>
                <c:pt idx="726">
                  <c:v>7.8336243644225589E-2</c:v>
                </c:pt>
                <c:pt idx="727">
                  <c:v>7.2125139652747916E-2</c:v>
                </c:pt>
                <c:pt idx="728">
                  <c:v>7.1920606363415476E-2</c:v>
                </c:pt>
                <c:pt idx="729">
                  <c:v>7.2331702697005729E-2</c:v>
                </c:pt>
                <c:pt idx="730">
                  <c:v>7.2763506117724752E-2</c:v>
                </c:pt>
                <c:pt idx="731">
                  <c:v>6.8977251906387885E-2</c:v>
                </c:pt>
                <c:pt idx="732">
                  <c:v>6.5701155452049256E-2</c:v>
                </c:pt>
                <c:pt idx="733">
                  <c:v>6.7895153455583862E-2</c:v>
                </c:pt>
                <c:pt idx="734">
                  <c:v>6.7563587651381277E-2</c:v>
                </c:pt>
                <c:pt idx="735">
                  <c:v>6.3575490064532197E-2</c:v>
                </c:pt>
                <c:pt idx="736">
                  <c:v>6.2741743329133015E-2</c:v>
                </c:pt>
                <c:pt idx="737">
                  <c:v>6.2026871476640391E-2</c:v>
                </c:pt>
                <c:pt idx="738">
                  <c:v>6.133255110755842E-2</c:v>
                </c:pt>
                <c:pt idx="739">
                  <c:v>6.1907225521434933E-2</c:v>
                </c:pt>
                <c:pt idx="740">
                  <c:v>6.2406298204281785E-2</c:v>
                </c:pt>
                <c:pt idx="741">
                  <c:v>5.7534712654547515E-2</c:v>
                </c:pt>
                <c:pt idx="742">
                  <c:v>4.7845859695692175E-2</c:v>
                </c:pt>
                <c:pt idx="743">
                  <c:v>4.8119353482959516E-2</c:v>
                </c:pt>
                <c:pt idx="744">
                  <c:v>4.9809540665226491E-2</c:v>
                </c:pt>
                <c:pt idx="745">
                  <c:v>5.128499120543796E-2</c:v>
                </c:pt>
                <c:pt idx="746">
                  <c:v>5.1343288205274215E-2</c:v>
                </c:pt>
                <c:pt idx="747">
                  <c:v>5.3445513922865846E-2</c:v>
                </c:pt>
                <c:pt idx="748">
                  <c:v>5.1737521909994533E-2</c:v>
                </c:pt>
                <c:pt idx="749">
                  <c:v>5.9126537343846187E-2</c:v>
                </c:pt>
                <c:pt idx="750">
                  <c:v>6.1237029199385645E-2</c:v>
                </c:pt>
                <c:pt idx="751">
                  <c:v>6.1783239207642844E-2</c:v>
                </c:pt>
                <c:pt idx="752">
                  <c:v>5.8266677293342013E-2</c:v>
                </c:pt>
                <c:pt idx="753">
                  <c:v>6.0036453032173594E-2</c:v>
                </c:pt>
                <c:pt idx="754">
                  <c:v>5.9509197854253043E-2</c:v>
                </c:pt>
                <c:pt idx="755">
                  <c:v>6.0603178867822204E-2</c:v>
                </c:pt>
                <c:pt idx="756">
                  <c:v>5.9248727660041273E-2</c:v>
                </c:pt>
                <c:pt idx="757">
                  <c:v>5.9239695556099974E-2</c:v>
                </c:pt>
                <c:pt idx="758">
                  <c:v>5.9159186992921081E-2</c:v>
                </c:pt>
                <c:pt idx="759">
                  <c:v>6.0547810120342535E-2</c:v>
                </c:pt>
                <c:pt idx="760">
                  <c:v>5.9203219155991332E-2</c:v>
                </c:pt>
                <c:pt idx="761">
                  <c:v>5.9787646482495599E-2</c:v>
                </c:pt>
                <c:pt idx="762">
                  <c:v>5.9873051394052947E-2</c:v>
                </c:pt>
                <c:pt idx="763">
                  <c:v>5.9716734278390492E-2</c:v>
                </c:pt>
                <c:pt idx="764">
                  <c:v>5.9805845322204981E-2</c:v>
                </c:pt>
                <c:pt idx="765">
                  <c:v>5.5706394941739658E-2</c:v>
                </c:pt>
                <c:pt idx="766">
                  <c:v>4.74488251047799E-2</c:v>
                </c:pt>
                <c:pt idx="767">
                  <c:v>4.8294839004484509E-2</c:v>
                </c:pt>
                <c:pt idx="768">
                  <c:v>4.9423149995842727E-2</c:v>
                </c:pt>
                <c:pt idx="769">
                  <c:v>4.9676288283226649E-2</c:v>
                </c:pt>
                <c:pt idx="770">
                  <c:v>4.4667015820409134E-2</c:v>
                </c:pt>
                <c:pt idx="771">
                  <c:v>4.0144010062465388E-2</c:v>
                </c:pt>
                <c:pt idx="772">
                  <c:v>4.9028424467374161E-2</c:v>
                </c:pt>
                <c:pt idx="773">
                  <c:v>5.0710856477866731E-2</c:v>
                </c:pt>
                <c:pt idx="774">
                  <c:v>4.7197163168576743E-2</c:v>
                </c:pt>
                <c:pt idx="775">
                  <c:v>4.7250009802574142E-2</c:v>
                </c:pt>
                <c:pt idx="776">
                  <c:v>4.6752921218301088E-2</c:v>
                </c:pt>
                <c:pt idx="777">
                  <c:v>4.6612908924568895E-2</c:v>
                </c:pt>
                <c:pt idx="778">
                  <c:v>4.9035044815406464E-2</c:v>
                </c:pt>
                <c:pt idx="779">
                  <c:v>5.514875351791735E-2</c:v>
                </c:pt>
                <c:pt idx="780">
                  <c:v>5.347999234971694E-2</c:v>
                </c:pt>
                <c:pt idx="781">
                  <c:v>5.3685221655644579E-2</c:v>
                </c:pt>
                <c:pt idx="782">
                  <c:v>5.3433906125605654E-2</c:v>
                </c:pt>
                <c:pt idx="783">
                  <c:v>5.3746278419418647E-2</c:v>
                </c:pt>
                <c:pt idx="784">
                  <c:v>5.3777877437899212E-2</c:v>
                </c:pt>
                <c:pt idx="785">
                  <c:v>6.4981070182783374E-2</c:v>
                </c:pt>
                <c:pt idx="786">
                  <c:v>7.6131601273438626E-2</c:v>
                </c:pt>
                <c:pt idx="787">
                  <c:v>7.6120724695745393E-2</c:v>
                </c:pt>
                <c:pt idx="788">
                  <c:v>8.0678772979542096E-2</c:v>
                </c:pt>
                <c:pt idx="789">
                  <c:v>8.1220532493419026E-2</c:v>
                </c:pt>
                <c:pt idx="790">
                  <c:v>8.4052677346186877E-2</c:v>
                </c:pt>
                <c:pt idx="791">
                  <c:v>8.3172761723080427E-2</c:v>
                </c:pt>
                <c:pt idx="792">
                  <c:v>8.3630446696143806E-2</c:v>
                </c:pt>
                <c:pt idx="793">
                  <c:v>7.5807928659650567E-2</c:v>
                </c:pt>
                <c:pt idx="794">
                  <c:v>7.6572480889664368E-2</c:v>
                </c:pt>
                <c:pt idx="795">
                  <c:v>7.6550742568335536E-2</c:v>
                </c:pt>
                <c:pt idx="796">
                  <c:v>7.7351331054377789E-2</c:v>
                </c:pt>
                <c:pt idx="797">
                  <c:v>7.719050976001525E-2</c:v>
                </c:pt>
                <c:pt idx="798">
                  <c:v>7.6448965617388911E-2</c:v>
                </c:pt>
                <c:pt idx="799">
                  <c:v>7.9205018210689412E-2</c:v>
                </c:pt>
                <c:pt idx="800">
                  <c:v>7.0549056526383366E-2</c:v>
                </c:pt>
                <c:pt idx="801">
                  <c:v>6.9314665427024663E-2</c:v>
                </c:pt>
                <c:pt idx="802">
                  <c:v>7.0348121067297709E-2</c:v>
                </c:pt>
                <c:pt idx="803">
                  <c:v>7.0546366118416262E-2</c:v>
                </c:pt>
                <c:pt idx="804">
                  <c:v>7.0449925940731281E-2</c:v>
                </c:pt>
                <c:pt idx="805">
                  <c:v>7.1088904870987416E-2</c:v>
                </c:pt>
                <c:pt idx="806">
                  <c:v>6.6788671879754166E-2</c:v>
                </c:pt>
                <c:pt idx="807">
                  <c:v>5.8542163126949022E-2</c:v>
                </c:pt>
                <c:pt idx="808">
                  <c:v>6.7365679530434222E-2</c:v>
                </c:pt>
                <c:pt idx="809">
                  <c:v>6.2390201779964224E-2</c:v>
                </c:pt>
                <c:pt idx="810">
                  <c:v>6.2634425451945211E-2</c:v>
                </c:pt>
                <c:pt idx="811">
                  <c:v>6.2873514238265399E-2</c:v>
                </c:pt>
                <c:pt idx="812">
                  <c:v>6.3916591934831971E-2</c:v>
                </c:pt>
                <c:pt idx="813">
                  <c:v>6.3447564333564646E-2</c:v>
                </c:pt>
                <c:pt idx="814">
                  <c:v>6.1908652875467207E-2</c:v>
                </c:pt>
                <c:pt idx="815">
                  <c:v>6.6774895269610737E-2</c:v>
                </c:pt>
                <c:pt idx="816">
                  <c:v>7.4443120759131926E-2</c:v>
                </c:pt>
                <c:pt idx="817">
                  <c:v>7.3488417391991523E-2</c:v>
                </c:pt>
                <c:pt idx="818">
                  <c:v>7.3427996877277524E-2</c:v>
                </c:pt>
                <c:pt idx="819">
                  <c:v>7.4367802957473292E-2</c:v>
                </c:pt>
                <c:pt idx="820">
                  <c:v>7.1344313062711065E-2</c:v>
                </c:pt>
                <c:pt idx="821">
                  <c:v>7.29200643682094E-2</c:v>
                </c:pt>
                <c:pt idx="822">
                  <c:v>7.2162970016036179E-2</c:v>
                </c:pt>
                <c:pt idx="823">
                  <c:v>7.1451336036143537E-2</c:v>
                </c:pt>
                <c:pt idx="824">
                  <c:v>7.2270292370487876E-2</c:v>
                </c:pt>
                <c:pt idx="825">
                  <c:v>7.223807907025212E-2</c:v>
                </c:pt>
                <c:pt idx="826">
                  <c:v>6.9763044543893094E-2</c:v>
                </c:pt>
                <c:pt idx="827">
                  <c:v>6.976058201267013E-2</c:v>
                </c:pt>
                <c:pt idx="828">
                  <c:v>6.9957195160682245E-2</c:v>
                </c:pt>
                <c:pt idx="829">
                  <c:v>6.3603721390788612E-2</c:v>
                </c:pt>
                <c:pt idx="830">
                  <c:v>6.3734269108126573E-2</c:v>
                </c:pt>
                <c:pt idx="831">
                  <c:v>6.2903726444949071E-2</c:v>
                </c:pt>
                <c:pt idx="832">
                  <c:v>5.6945579665596616E-2</c:v>
                </c:pt>
                <c:pt idx="833">
                  <c:v>6.3294233955841522E-2</c:v>
                </c:pt>
                <c:pt idx="834">
                  <c:v>6.3274143748037873E-2</c:v>
                </c:pt>
                <c:pt idx="835">
                  <c:v>6.3334347083636555E-2</c:v>
                </c:pt>
                <c:pt idx="836">
                  <c:v>5.8424747157493365E-2</c:v>
                </c:pt>
                <c:pt idx="837">
                  <c:v>4.5048658500777716E-2</c:v>
                </c:pt>
                <c:pt idx="838">
                  <c:v>4.2527211388636403E-2</c:v>
                </c:pt>
                <c:pt idx="839">
                  <c:v>4.2438410526275269E-2</c:v>
                </c:pt>
                <c:pt idx="840">
                  <c:v>4.3139638075241953E-2</c:v>
                </c:pt>
                <c:pt idx="841">
                  <c:v>6.2925010663303874E-2</c:v>
                </c:pt>
                <c:pt idx="842">
                  <c:v>6.615269900674571E-2</c:v>
                </c:pt>
                <c:pt idx="843">
                  <c:v>6.6712105274764344E-2</c:v>
                </c:pt>
                <c:pt idx="844">
                  <c:v>6.7785631722181675E-2</c:v>
                </c:pt>
                <c:pt idx="845">
                  <c:v>6.5963477858133251E-2</c:v>
                </c:pt>
                <c:pt idx="846">
                  <c:v>6.6425388682350567E-2</c:v>
                </c:pt>
                <c:pt idx="847">
                  <c:v>6.6733905195719798E-2</c:v>
                </c:pt>
                <c:pt idx="848">
                  <c:v>7.2864690496625514E-2</c:v>
                </c:pt>
                <c:pt idx="849">
                  <c:v>7.3280077224487511E-2</c:v>
                </c:pt>
                <c:pt idx="850">
                  <c:v>7.2060686354725387E-2</c:v>
                </c:pt>
                <c:pt idx="851">
                  <c:v>7.3256709094874389E-2</c:v>
                </c:pt>
                <c:pt idx="852">
                  <c:v>7.3255973960323739E-2</c:v>
                </c:pt>
                <c:pt idx="853">
                  <c:v>7.841021078445734E-2</c:v>
                </c:pt>
                <c:pt idx="854">
                  <c:v>7.1125242316367049E-2</c:v>
                </c:pt>
                <c:pt idx="855">
                  <c:v>7.3918739609544912E-2</c:v>
                </c:pt>
                <c:pt idx="856">
                  <c:v>7.8879083389127053E-2</c:v>
                </c:pt>
                <c:pt idx="857">
                  <c:v>7.8499899481186269E-2</c:v>
                </c:pt>
                <c:pt idx="858">
                  <c:v>8.4393495511452865E-2</c:v>
                </c:pt>
                <c:pt idx="859">
                  <c:v>8.6649624607297387E-2</c:v>
                </c:pt>
                <c:pt idx="860">
                  <c:v>8.6194190468431103E-2</c:v>
                </c:pt>
                <c:pt idx="861">
                  <c:v>8.6411385453472961E-2</c:v>
                </c:pt>
                <c:pt idx="862">
                  <c:v>7.938653243895355E-2</c:v>
                </c:pt>
                <c:pt idx="863">
                  <c:v>7.6725130865078248E-2</c:v>
                </c:pt>
                <c:pt idx="864">
                  <c:v>7.7703672524465264E-2</c:v>
                </c:pt>
                <c:pt idx="865">
                  <c:v>7.6586221353255463E-2</c:v>
                </c:pt>
                <c:pt idx="866">
                  <c:v>7.6664320249783049E-2</c:v>
                </c:pt>
                <c:pt idx="867">
                  <c:v>7.6445848401317712E-2</c:v>
                </c:pt>
                <c:pt idx="868">
                  <c:v>7.7096044602672345E-2</c:v>
                </c:pt>
                <c:pt idx="869">
                  <c:v>7.1776241159972831E-2</c:v>
                </c:pt>
                <c:pt idx="870">
                  <c:v>7.1614149936546648E-2</c:v>
                </c:pt>
                <c:pt idx="871">
                  <c:v>7.1697503902790102E-2</c:v>
                </c:pt>
                <c:pt idx="872">
                  <c:v>8.0562519736465485E-2</c:v>
                </c:pt>
                <c:pt idx="873">
                  <c:v>8.338915572043025E-2</c:v>
                </c:pt>
                <c:pt idx="874">
                  <c:v>7.915388790426367E-2</c:v>
                </c:pt>
                <c:pt idx="875">
                  <c:v>8.0846046092786519E-2</c:v>
                </c:pt>
                <c:pt idx="876">
                  <c:v>8.2594238792107269E-2</c:v>
                </c:pt>
                <c:pt idx="877">
                  <c:v>8.0141149484121335E-2</c:v>
                </c:pt>
                <c:pt idx="878">
                  <c:v>8.0090460699761515E-2</c:v>
                </c:pt>
                <c:pt idx="879">
                  <c:v>7.0413461598768101E-2</c:v>
                </c:pt>
                <c:pt idx="880">
                  <c:v>7.4939116843222617E-2</c:v>
                </c:pt>
                <c:pt idx="881">
                  <c:v>8.381186791549923E-2</c:v>
                </c:pt>
                <c:pt idx="882">
                  <c:v>8.5070042590435518E-2</c:v>
                </c:pt>
                <c:pt idx="883">
                  <c:v>8.5399045023900624E-2</c:v>
                </c:pt>
                <c:pt idx="884">
                  <c:v>8.4018030993951873E-2</c:v>
                </c:pt>
                <c:pt idx="885">
                  <c:v>8.3298488556150463E-2</c:v>
                </c:pt>
                <c:pt idx="886">
                  <c:v>8.5917563924568549E-2</c:v>
                </c:pt>
                <c:pt idx="887">
                  <c:v>8.6099766801658345E-2</c:v>
                </c:pt>
                <c:pt idx="888">
                  <c:v>8.6098632889353544E-2</c:v>
                </c:pt>
                <c:pt idx="889">
                  <c:v>8.5466474644678825E-2</c:v>
                </c:pt>
                <c:pt idx="890">
                  <c:v>8.3581422542489722E-2</c:v>
                </c:pt>
                <c:pt idx="891">
                  <c:v>8.6602768790472573E-2</c:v>
                </c:pt>
                <c:pt idx="892">
                  <c:v>9.0075657064030354E-2</c:v>
                </c:pt>
                <c:pt idx="893">
                  <c:v>8.3250214574531287E-2</c:v>
                </c:pt>
                <c:pt idx="894">
                  <c:v>8.2315093245335036E-2</c:v>
                </c:pt>
                <c:pt idx="895">
                  <c:v>7.4919361532085907E-2</c:v>
                </c:pt>
                <c:pt idx="896">
                  <c:v>7.8638364299619679E-2</c:v>
                </c:pt>
                <c:pt idx="897">
                  <c:v>8.0662089103373136E-2</c:v>
                </c:pt>
                <c:pt idx="898">
                  <c:v>8.0221111692149599E-2</c:v>
                </c:pt>
                <c:pt idx="899">
                  <c:v>8.2885439065789726E-2</c:v>
                </c:pt>
                <c:pt idx="900">
                  <c:v>8.2810093846915581E-2</c:v>
                </c:pt>
                <c:pt idx="901">
                  <c:v>7.9901318181056058E-2</c:v>
                </c:pt>
                <c:pt idx="902">
                  <c:v>7.1379874287659489E-2</c:v>
                </c:pt>
                <c:pt idx="903">
                  <c:v>7.0735717992940733E-2</c:v>
                </c:pt>
                <c:pt idx="904">
                  <c:v>6.5498179279259897E-2</c:v>
                </c:pt>
                <c:pt idx="905">
                  <c:v>6.7607763355956696E-2</c:v>
                </c:pt>
                <c:pt idx="906">
                  <c:v>7.4629718987666044E-2</c:v>
                </c:pt>
                <c:pt idx="907">
                  <c:v>7.3110928714551007E-2</c:v>
                </c:pt>
                <c:pt idx="908">
                  <c:v>7.502474426078258E-2</c:v>
                </c:pt>
                <c:pt idx="909">
                  <c:v>7.5444515761015324E-2</c:v>
                </c:pt>
                <c:pt idx="910">
                  <c:v>7.5705136544758383E-2</c:v>
                </c:pt>
                <c:pt idx="911">
                  <c:v>7.4020650424175854E-2</c:v>
                </c:pt>
                <c:pt idx="912">
                  <c:v>7.1458312959968767E-2</c:v>
                </c:pt>
                <c:pt idx="913">
                  <c:v>6.5289541481319574E-2</c:v>
                </c:pt>
                <c:pt idx="914">
                  <c:v>6.3415031971969918E-2</c:v>
                </c:pt>
                <c:pt idx="915">
                  <c:v>6.5202360826908556E-2</c:v>
                </c:pt>
                <c:pt idx="916">
                  <c:v>6.6457304774157816E-2</c:v>
                </c:pt>
                <c:pt idx="917">
                  <c:v>6.3847573564002169E-2</c:v>
                </c:pt>
                <c:pt idx="918">
                  <c:v>6.2945697065280082E-2</c:v>
                </c:pt>
                <c:pt idx="919">
                  <c:v>6.2942788377278305E-2</c:v>
                </c:pt>
                <c:pt idx="920">
                  <c:v>5.8751886148255765E-2</c:v>
                </c:pt>
                <c:pt idx="921">
                  <c:v>6.9231095594606662E-2</c:v>
                </c:pt>
                <c:pt idx="922">
                  <c:v>7.0605875762005416E-2</c:v>
                </c:pt>
                <c:pt idx="923">
                  <c:v>7.0986842837827913E-2</c:v>
                </c:pt>
                <c:pt idx="924">
                  <c:v>7.176511039872592E-2</c:v>
                </c:pt>
                <c:pt idx="925">
                  <c:v>7.7418332834635964E-2</c:v>
                </c:pt>
                <c:pt idx="926">
                  <c:v>7.60624226123056E-2</c:v>
                </c:pt>
                <c:pt idx="927">
                  <c:v>6.9796252013358623E-2</c:v>
                </c:pt>
                <c:pt idx="928">
                  <c:v>7.2196254693356762E-2</c:v>
                </c:pt>
                <c:pt idx="929">
                  <c:v>6.9397372126602935E-2</c:v>
                </c:pt>
                <c:pt idx="930">
                  <c:v>7.7251185314605814E-2</c:v>
                </c:pt>
                <c:pt idx="931">
                  <c:v>8.1994174846363899E-2</c:v>
                </c:pt>
                <c:pt idx="932">
                  <c:v>8.1977035054627403E-2</c:v>
                </c:pt>
                <c:pt idx="933">
                  <c:v>8.1939480033480311E-2</c:v>
                </c:pt>
                <c:pt idx="934">
                  <c:v>8.4157308761703034E-2</c:v>
                </c:pt>
                <c:pt idx="935">
                  <c:v>8.3425703146732935E-2</c:v>
                </c:pt>
                <c:pt idx="936">
                  <c:v>8.5637772059733941E-2</c:v>
                </c:pt>
                <c:pt idx="937">
                  <c:v>8.3927912543463573E-2</c:v>
                </c:pt>
                <c:pt idx="938">
                  <c:v>8.4988565015123252E-2</c:v>
                </c:pt>
                <c:pt idx="939">
                  <c:v>8.262815107612409E-2</c:v>
                </c:pt>
                <c:pt idx="940">
                  <c:v>8.3720425551092478E-2</c:v>
                </c:pt>
                <c:pt idx="941">
                  <c:v>8.745534992075267E-2</c:v>
                </c:pt>
                <c:pt idx="942">
                  <c:v>8.1667735265405564E-2</c:v>
                </c:pt>
                <c:pt idx="943">
                  <c:v>8.0892540214805006E-2</c:v>
                </c:pt>
                <c:pt idx="944">
                  <c:v>8.3969440126475531E-2</c:v>
                </c:pt>
                <c:pt idx="945">
                  <c:v>8.6429066113984224E-2</c:v>
                </c:pt>
                <c:pt idx="946">
                  <c:v>8.1973255918964247E-2</c:v>
                </c:pt>
                <c:pt idx="947">
                  <c:v>8.1794870179661486E-2</c:v>
                </c:pt>
                <c:pt idx="948">
                  <c:v>8.2013817976232473E-2</c:v>
                </c:pt>
                <c:pt idx="949">
                  <c:v>8.4184830371156899E-2</c:v>
                </c:pt>
                <c:pt idx="950">
                  <c:v>8.4411097559005166E-2</c:v>
                </c:pt>
                <c:pt idx="951">
                  <c:v>7.6714966795756567E-2</c:v>
                </c:pt>
                <c:pt idx="952">
                  <c:v>7.2757755895120318E-2</c:v>
                </c:pt>
                <c:pt idx="953">
                  <c:v>7.2194268428262903E-2</c:v>
                </c:pt>
                <c:pt idx="954">
                  <c:v>7.2351500367835692E-2</c:v>
                </c:pt>
                <c:pt idx="955">
                  <c:v>7.0189688489038532E-2</c:v>
                </c:pt>
                <c:pt idx="956">
                  <c:v>7.0782147001829998E-2</c:v>
                </c:pt>
                <c:pt idx="957">
                  <c:v>6.6601520095236247E-2</c:v>
                </c:pt>
                <c:pt idx="958">
                  <c:v>6.6933289940141485E-2</c:v>
                </c:pt>
                <c:pt idx="959">
                  <c:v>6.8504940955856172E-2</c:v>
                </c:pt>
                <c:pt idx="960">
                  <c:v>7.4772612238894268E-2</c:v>
                </c:pt>
                <c:pt idx="961">
                  <c:v>7.4589347163580094E-2</c:v>
                </c:pt>
                <c:pt idx="962">
                  <c:v>6.9117757994860016E-2</c:v>
                </c:pt>
                <c:pt idx="963">
                  <c:v>6.8170928056412311E-2</c:v>
                </c:pt>
                <c:pt idx="964">
                  <c:v>6.8635833724154355E-2</c:v>
                </c:pt>
                <c:pt idx="965">
                  <c:v>6.5394713508591343E-2</c:v>
                </c:pt>
                <c:pt idx="966">
                  <c:v>6.0485498932878794E-2</c:v>
                </c:pt>
                <c:pt idx="967">
                  <c:v>6.2244494629148862E-2</c:v>
                </c:pt>
                <c:pt idx="968">
                  <c:v>6.2338913279968773E-2</c:v>
                </c:pt>
                <c:pt idx="969">
                  <c:v>6.0627076757684639E-2</c:v>
                </c:pt>
                <c:pt idx="970">
                  <c:v>5.3681224834801367E-2</c:v>
                </c:pt>
                <c:pt idx="971">
                  <c:v>5.3104015109790625E-2</c:v>
                </c:pt>
                <c:pt idx="972">
                  <c:v>5.5176069241902603E-2</c:v>
                </c:pt>
                <c:pt idx="973">
                  <c:v>5.5750428342565245E-2</c:v>
                </c:pt>
                <c:pt idx="974">
                  <c:v>5.7465666968422188E-2</c:v>
                </c:pt>
                <c:pt idx="975">
                  <c:v>5.7217330854212059E-2</c:v>
                </c:pt>
                <c:pt idx="976">
                  <c:v>5.5151305417272999E-2</c:v>
                </c:pt>
                <c:pt idx="977">
                  <c:v>5.4056812306240667E-2</c:v>
                </c:pt>
                <c:pt idx="978">
                  <c:v>5.8247622698628258E-2</c:v>
                </c:pt>
                <c:pt idx="979">
                  <c:v>5.8614415454130257E-2</c:v>
                </c:pt>
                <c:pt idx="980">
                  <c:v>7.4112028533142957E-2</c:v>
                </c:pt>
                <c:pt idx="981">
                  <c:v>6.6117514740653346E-2</c:v>
                </c:pt>
                <c:pt idx="982">
                  <c:v>6.4016733787542579E-2</c:v>
                </c:pt>
                <c:pt idx="983">
                  <c:v>6.4300145120575872E-2</c:v>
                </c:pt>
                <c:pt idx="984">
                  <c:v>6.8224441700182104E-2</c:v>
                </c:pt>
                <c:pt idx="985">
                  <c:v>6.7737761821410253E-2</c:v>
                </c:pt>
                <c:pt idx="986">
                  <c:v>7.1671409347285345E-2</c:v>
                </c:pt>
                <c:pt idx="987">
                  <c:v>7.6160764610260265E-2</c:v>
                </c:pt>
                <c:pt idx="988">
                  <c:v>7.5262506040601751E-2</c:v>
                </c:pt>
                <c:pt idx="989">
                  <c:v>7.5086529013506473E-2</c:v>
                </c:pt>
                <c:pt idx="990">
                  <c:v>7.6419447725783657E-2</c:v>
                </c:pt>
                <c:pt idx="991">
                  <c:v>7.9644847759553605E-2</c:v>
                </c:pt>
                <c:pt idx="992">
                  <c:v>8.0023561878475855E-2</c:v>
                </c:pt>
                <c:pt idx="993">
                  <c:v>7.9310101391887142E-2</c:v>
                </c:pt>
                <c:pt idx="994">
                  <c:v>7.6981685732896835E-2</c:v>
                </c:pt>
                <c:pt idx="995">
                  <c:v>7.7697849165270061E-2</c:v>
                </c:pt>
                <c:pt idx="996">
                  <c:v>7.8719478209349783E-2</c:v>
                </c:pt>
                <c:pt idx="997">
                  <c:v>7.8482549364836035E-2</c:v>
                </c:pt>
                <c:pt idx="998">
                  <c:v>7.9097283914489253E-2</c:v>
                </c:pt>
                <c:pt idx="999">
                  <c:v>7.7488373284729115E-2</c:v>
                </c:pt>
                <c:pt idx="1000">
                  <c:v>8.5528175657770933E-2</c:v>
                </c:pt>
                <c:pt idx="1001">
                  <c:v>7.2839721542884234E-2</c:v>
                </c:pt>
                <c:pt idx="1002">
                  <c:v>7.6459794325037328E-2</c:v>
                </c:pt>
                <c:pt idx="1003">
                  <c:v>7.6591457166922075E-2</c:v>
                </c:pt>
                <c:pt idx="1004">
                  <c:v>8.8349532104527478E-2</c:v>
                </c:pt>
                <c:pt idx="1005">
                  <c:v>8.7995819410886744E-2</c:v>
                </c:pt>
                <c:pt idx="1006">
                  <c:v>8.7877407717025027E-2</c:v>
                </c:pt>
                <c:pt idx="1007">
                  <c:v>8.7269110194272956E-2</c:v>
                </c:pt>
                <c:pt idx="1008">
                  <c:v>8.4913204183584168E-2</c:v>
                </c:pt>
                <c:pt idx="1009">
                  <c:v>8.5736132277428531E-2</c:v>
                </c:pt>
                <c:pt idx="1010">
                  <c:v>8.5601915577178042E-2</c:v>
                </c:pt>
                <c:pt idx="1011">
                  <c:v>8.679514671480984E-2</c:v>
                </c:pt>
                <c:pt idx="1012">
                  <c:v>8.2096286888586292E-2</c:v>
                </c:pt>
                <c:pt idx="1013">
                  <c:v>8.2086696495599923E-2</c:v>
                </c:pt>
                <c:pt idx="1014">
                  <c:v>8.0275804086410885E-2</c:v>
                </c:pt>
                <c:pt idx="1015">
                  <c:v>8.5498878708375983E-2</c:v>
                </c:pt>
                <c:pt idx="1016">
                  <c:v>8.616357904539633E-2</c:v>
                </c:pt>
                <c:pt idx="1017">
                  <c:v>8.6838280504519305E-2</c:v>
                </c:pt>
                <c:pt idx="1018">
                  <c:v>8.6641879661090798E-2</c:v>
                </c:pt>
                <c:pt idx="1019">
                  <c:v>8.6900902838612265E-2</c:v>
                </c:pt>
                <c:pt idx="1020">
                  <c:v>8.7333509885882316E-2</c:v>
                </c:pt>
                <c:pt idx="1021">
                  <c:v>7.3015653350590667E-2</c:v>
                </c:pt>
                <c:pt idx="1022">
                  <c:v>7.3454270554004025E-2</c:v>
                </c:pt>
                <c:pt idx="1023">
                  <c:v>6.579122461305166E-2</c:v>
                </c:pt>
                <c:pt idx="1024">
                  <c:v>6.6617831899846991E-2</c:v>
                </c:pt>
                <c:pt idx="1025">
                  <c:v>5.697126304297144E-2</c:v>
                </c:pt>
                <c:pt idx="1026">
                  <c:v>7.7938794169121403E-2</c:v>
                </c:pt>
                <c:pt idx="1027">
                  <c:v>7.9961402616350874E-2</c:v>
                </c:pt>
                <c:pt idx="1028">
                  <c:v>7.8620954080947048E-2</c:v>
                </c:pt>
                <c:pt idx="1029">
                  <c:v>8.0258036274863595E-2</c:v>
                </c:pt>
                <c:pt idx="1030">
                  <c:v>8.0264125742597447E-2</c:v>
                </c:pt>
                <c:pt idx="1031">
                  <c:v>8.0505069718109029E-2</c:v>
                </c:pt>
                <c:pt idx="1032">
                  <c:v>7.6213161041375793E-2</c:v>
                </c:pt>
                <c:pt idx="1033">
                  <c:v>7.6166894925714365E-2</c:v>
                </c:pt>
                <c:pt idx="1034">
                  <c:v>7.800525799369884E-2</c:v>
                </c:pt>
                <c:pt idx="1035">
                  <c:v>8.0131637693299784E-2</c:v>
                </c:pt>
                <c:pt idx="1036">
                  <c:v>7.3751110996267993E-2</c:v>
                </c:pt>
                <c:pt idx="1037">
                  <c:v>7.3293008494315956E-2</c:v>
                </c:pt>
                <c:pt idx="1038">
                  <c:v>7.1995903378474058E-2</c:v>
                </c:pt>
                <c:pt idx="1039">
                  <c:v>7.4291100773400787E-2</c:v>
                </c:pt>
                <c:pt idx="1040">
                  <c:v>7.7050729003309726E-2</c:v>
                </c:pt>
                <c:pt idx="1041">
                  <c:v>7.5649080955311088E-2</c:v>
                </c:pt>
                <c:pt idx="1042">
                  <c:v>7.8976391471774599E-2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9CE-458C-88CA-22668A70158F}"/>
            </c:ext>
          </c:extLst>
        </c:ser>
        <c:ser>
          <c:idx val="5"/>
          <c:order val="5"/>
          <c:tx>
            <c:strRef>
              <c:f>currencies!$AH$3</c:f>
              <c:strCache>
                <c:ptCount val="1"/>
                <c:pt idx="0">
                  <c:v>GDP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currencies!$A$4:$A$1057</c:f>
              <c:numCache>
                <c:formatCode>m/d/yyyy</c:formatCode>
                <c:ptCount val="1054"/>
                <c:pt idx="0">
                  <c:v>42005</c:v>
                </c:pt>
                <c:pt idx="1">
                  <c:v>42006</c:v>
                </c:pt>
                <c:pt idx="2">
                  <c:v>42009</c:v>
                </c:pt>
                <c:pt idx="3">
                  <c:v>42010</c:v>
                </c:pt>
                <c:pt idx="4">
                  <c:v>42011</c:v>
                </c:pt>
                <c:pt idx="5">
                  <c:v>42012</c:v>
                </c:pt>
                <c:pt idx="6">
                  <c:v>42013</c:v>
                </c:pt>
                <c:pt idx="7">
                  <c:v>42016</c:v>
                </c:pt>
                <c:pt idx="8">
                  <c:v>42017</c:v>
                </c:pt>
                <c:pt idx="9">
                  <c:v>42018</c:v>
                </c:pt>
                <c:pt idx="10">
                  <c:v>42019</c:v>
                </c:pt>
                <c:pt idx="11">
                  <c:v>42020</c:v>
                </c:pt>
                <c:pt idx="12">
                  <c:v>42023</c:v>
                </c:pt>
                <c:pt idx="13">
                  <c:v>42024</c:v>
                </c:pt>
                <c:pt idx="14">
                  <c:v>42025</c:v>
                </c:pt>
                <c:pt idx="15">
                  <c:v>42026</c:v>
                </c:pt>
                <c:pt idx="16">
                  <c:v>42027</c:v>
                </c:pt>
                <c:pt idx="17">
                  <c:v>42030</c:v>
                </c:pt>
                <c:pt idx="18">
                  <c:v>42031</c:v>
                </c:pt>
                <c:pt idx="19">
                  <c:v>42032</c:v>
                </c:pt>
                <c:pt idx="20">
                  <c:v>42033</c:v>
                </c:pt>
                <c:pt idx="21">
                  <c:v>42034</c:v>
                </c:pt>
                <c:pt idx="22">
                  <c:v>42037</c:v>
                </c:pt>
                <c:pt idx="23">
                  <c:v>42038</c:v>
                </c:pt>
                <c:pt idx="24">
                  <c:v>42039</c:v>
                </c:pt>
                <c:pt idx="25">
                  <c:v>42040</c:v>
                </c:pt>
                <c:pt idx="26">
                  <c:v>42041</c:v>
                </c:pt>
                <c:pt idx="27">
                  <c:v>42044</c:v>
                </c:pt>
                <c:pt idx="28">
                  <c:v>42045</c:v>
                </c:pt>
                <c:pt idx="29">
                  <c:v>42046</c:v>
                </c:pt>
                <c:pt idx="30">
                  <c:v>42047</c:v>
                </c:pt>
                <c:pt idx="31">
                  <c:v>42048</c:v>
                </c:pt>
                <c:pt idx="32">
                  <c:v>42051</c:v>
                </c:pt>
                <c:pt idx="33">
                  <c:v>42052</c:v>
                </c:pt>
                <c:pt idx="34">
                  <c:v>42053</c:v>
                </c:pt>
                <c:pt idx="35">
                  <c:v>42054</c:v>
                </c:pt>
                <c:pt idx="36">
                  <c:v>42055</c:v>
                </c:pt>
                <c:pt idx="37">
                  <c:v>42058</c:v>
                </c:pt>
                <c:pt idx="38">
                  <c:v>42059</c:v>
                </c:pt>
                <c:pt idx="39">
                  <c:v>42060</c:v>
                </c:pt>
                <c:pt idx="40">
                  <c:v>42061</c:v>
                </c:pt>
                <c:pt idx="41">
                  <c:v>42062</c:v>
                </c:pt>
                <c:pt idx="42">
                  <c:v>42065</c:v>
                </c:pt>
                <c:pt idx="43">
                  <c:v>42066</c:v>
                </c:pt>
                <c:pt idx="44">
                  <c:v>42067</c:v>
                </c:pt>
                <c:pt idx="45">
                  <c:v>42068</c:v>
                </c:pt>
                <c:pt idx="46">
                  <c:v>42069</c:v>
                </c:pt>
                <c:pt idx="47">
                  <c:v>42072</c:v>
                </c:pt>
                <c:pt idx="48">
                  <c:v>42073</c:v>
                </c:pt>
                <c:pt idx="49">
                  <c:v>42074</c:v>
                </c:pt>
                <c:pt idx="50">
                  <c:v>42075</c:v>
                </c:pt>
                <c:pt idx="51">
                  <c:v>42076</c:v>
                </c:pt>
                <c:pt idx="52">
                  <c:v>42079</c:v>
                </c:pt>
                <c:pt idx="53">
                  <c:v>42080</c:v>
                </c:pt>
                <c:pt idx="54">
                  <c:v>42081</c:v>
                </c:pt>
                <c:pt idx="55">
                  <c:v>42082</c:v>
                </c:pt>
                <c:pt idx="56">
                  <c:v>42083</c:v>
                </c:pt>
                <c:pt idx="57">
                  <c:v>42086</c:v>
                </c:pt>
                <c:pt idx="58">
                  <c:v>42087</c:v>
                </c:pt>
                <c:pt idx="59">
                  <c:v>42088</c:v>
                </c:pt>
                <c:pt idx="60">
                  <c:v>42089</c:v>
                </c:pt>
                <c:pt idx="61">
                  <c:v>42090</c:v>
                </c:pt>
                <c:pt idx="62">
                  <c:v>42093</c:v>
                </c:pt>
                <c:pt idx="63">
                  <c:v>42094</c:v>
                </c:pt>
                <c:pt idx="64">
                  <c:v>42095</c:v>
                </c:pt>
                <c:pt idx="65">
                  <c:v>42096</c:v>
                </c:pt>
                <c:pt idx="66">
                  <c:v>42097</c:v>
                </c:pt>
                <c:pt idx="67">
                  <c:v>42100</c:v>
                </c:pt>
                <c:pt idx="68">
                  <c:v>42101</c:v>
                </c:pt>
                <c:pt idx="69">
                  <c:v>42102</c:v>
                </c:pt>
                <c:pt idx="70">
                  <c:v>42103</c:v>
                </c:pt>
                <c:pt idx="71">
                  <c:v>42104</c:v>
                </c:pt>
                <c:pt idx="72">
                  <c:v>42107</c:v>
                </c:pt>
                <c:pt idx="73">
                  <c:v>42108</c:v>
                </c:pt>
                <c:pt idx="74">
                  <c:v>42109</c:v>
                </c:pt>
                <c:pt idx="75">
                  <c:v>42110</c:v>
                </c:pt>
                <c:pt idx="76">
                  <c:v>42111</c:v>
                </c:pt>
                <c:pt idx="77">
                  <c:v>42114</c:v>
                </c:pt>
                <c:pt idx="78">
                  <c:v>42115</c:v>
                </c:pt>
                <c:pt idx="79">
                  <c:v>42116</c:v>
                </c:pt>
                <c:pt idx="80">
                  <c:v>42117</c:v>
                </c:pt>
                <c:pt idx="81">
                  <c:v>42118</c:v>
                </c:pt>
                <c:pt idx="82">
                  <c:v>42121</c:v>
                </c:pt>
                <c:pt idx="83">
                  <c:v>42122</c:v>
                </c:pt>
                <c:pt idx="84">
                  <c:v>42123</c:v>
                </c:pt>
                <c:pt idx="85">
                  <c:v>42124</c:v>
                </c:pt>
                <c:pt idx="86">
                  <c:v>42125</c:v>
                </c:pt>
                <c:pt idx="87">
                  <c:v>42128</c:v>
                </c:pt>
                <c:pt idx="88">
                  <c:v>42129</c:v>
                </c:pt>
                <c:pt idx="89">
                  <c:v>42130</c:v>
                </c:pt>
                <c:pt idx="90">
                  <c:v>42131</c:v>
                </c:pt>
                <c:pt idx="91">
                  <c:v>42132</c:v>
                </c:pt>
                <c:pt idx="92">
                  <c:v>42135</c:v>
                </c:pt>
                <c:pt idx="93">
                  <c:v>42136</c:v>
                </c:pt>
                <c:pt idx="94">
                  <c:v>42137</c:v>
                </c:pt>
                <c:pt idx="95">
                  <c:v>42138</c:v>
                </c:pt>
                <c:pt idx="96">
                  <c:v>42139</c:v>
                </c:pt>
                <c:pt idx="97">
                  <c:v>42142</c:v>
                </c:pt>
                <c:pt idx="98">
                  <c:v>42143</c:v>
                </c:pt>
                <c:pt idx="99">
                  <c:v>42144</c:v>
                </c:pt>
                <c:pt idx="100">
                  <c:v>42145</c:v>
                </c:pt>
                <c:pt idx="101">
                  <c:v>42146</c:v>
                </c:pt>
                <c:pt idx="102">
                  <c:v>42149</c:v>
                </c:pt>
                <c:pt idx="103">
                  <c:v>42150</c:v>
                </c:pt>
                <c:pt idx="104">
                  <c:v>42151</c:v>
                </c:pt>
                <c:pt idx="105">
                  <c:v>42152</c:v>
                </c:pt>
                <c:pt idx="106">
                  <c:v>42153</c:v>
                </c:pt>
                <c:pt idx="107">
                  <c:v>42156</c:v>
                </c:pt>
                <c:pt idx="108">
                  <c:v>42157</c:v>
                </c:pt>
                <c:pt idx="109">
                  <c:v>42158</c:v>
                </c:pt>
                <c:pt idx="110">
                  <c:v>42159</c:v>
                </c:pt>
                <c:pt idx="111">
                  <c:v>42160</c:v>
                </c:pt>
                <c:pt idx="112">
                  <c:v>42163</c:v>
                </c:pt>
                <c:pt idx="113">
                  <c:v>42164</c:v>
                </c:pt>
                <c:pt idx="114">
                  <c:v>42165</c:v>
                </c:pt>
                <c:pt idx="115">
                  <c:v>42166</c:v>
                </c:pt>
                <c:pt idx="116">
                  <c:v>42167</c:v>
                </c:pt>
                <c:pt idx="117">
                  <c:v>42170</c:v>
                </c:pt>
                <c:pt idx="118">
                  <c:v>42171</c:v>
                </c:pt>
                <c:pt idx="119">
                  <c:v>42172</c:v>
                </c:pt>
                <c:pt idx="120">
                  <c:v>42173</c:v>
                </c:pt>
                <c:pt idx="121">
                  <c:v>42174</c:v>
                </c:pt>
                <c:pt idx="122">
                  <c:v>42177</c:v>
                </c:pt>
                <c:pt idx="123">
                  <c:v>42178</c:v>
                </c:pt>
                <c:pt idx="124">
                  <c:v>42179</c:v>
                </c:pt>
                <c:pt idx="125">
                  <c:v>42180</c:v>
                </c:pt>
                <c:pt idx="126">
                  <c:v>42181</c:v>
                </c:pt>
                <c:pt idx="127">
                  <c:v>42184</c:v>
                </c:pt>
                <c:pt idx="128">
                  <c:v>42185</c:v>
                </c:pt>
                <c:pt idx="129">
                  <c:v>42186</c:v>
                </c:pt>
                <c:pt idx="130">
                  <c:v>42187</c:v>
                </c:pt>
                <c:pt idx="131">
                  <c:v>42188</c:v>
                </c:pt>
                <c:pt idx="132">
                  <c:v>42191</c:v>
                </c:pt>
                <c:pt idx="133">
                  <c:v>42192</c:v>
                </c:pt>
                <c:pt idx="134">
                  <c:v>42193</c:v>
                </c:pt>
                <c:pt idx="135">
                  <c:v>42194</c:v>
                </c:pt>
                <c:pt idx="136">
                  <c:v>42195</c:v>
                </c:pt>
                <c:pt idx="137">
                  <c:v>42198</c:v>
                </c:pt>
                <c:pt idx="138">
                  <c:v>42199</c:v>
                </c:pt>
                <c:pt idx="139">
                  <c:v>42200</c:v>
                </c:pt>
                <c:pt idx="140">
                  <c:v>42201</c:v>
                </c:pt>
                <c:pt idx="141">
                  <c:v>42202</c:v>
                </c:pt>
                <c:pt idx="142">
                  <c:v>42205</c:v>
                </c:pt>
                <c:pt idx="143">
                  <c:v>42206</c:v>
                </c:pt>
                <c:pt idx="144">
                  <c:v>42207</c:v>
                </c:pt>
                <c:pt idx="145">
                  <c:v>42208</c:v>
                </c:pt>
                <c:pt idx="146">
                  <c:v>42209</c:v>
                </c:pt>
                <c:pt idx="147">
                  <c:v>42212</c:v>
                </c:pt>
                <c:pt idx="148">
                  <c:v>42213</c:v>
                </c:pt>
                <c:pt idx="149">
                  <c:v>42214</c:v>
                </c:pt>
                <c:pt idx="150">
                  <c:v>42215</c:v>
                </c:pt>
                <c:pt idx="151">
                  <c:v>42216</c:v>
                </c:pt>
                <c:pt idx="152">
                  <c:v>42219</c:v>
                </c:pt>
                <c:pt idx="153">
                  <c:v>42220</c:v>
                </c:pt>
                <c:pt idx="154">
                  <c:v>42221</c:v>
                </c:pt>
                <c:pt idx="155">
                  <c:v>42222</c:v>
                </c:pt>
                <c:pt idx="156">
                  <c:v>42223</c:v>
                </c:pt>
                <c:pt idx="157">
                  <c:v>42226</c:v>
                </c:pt>
                <c:pt idx="158">
                  <c:v>42227</c:v>
                </c:pt>
                <c:pt idx="159">
                  <c:v>42228</c:v>
                </c:pt>
                <c:pt idx="160">
                  <c:v>42229</c:v>
                </c:pt>
                <c:pt idx="161">
                  <c:v>42230</c:v>
                </c:pt>
                <c:pt idx="162">
                  <c:v>42233</c:v>
                </c:pt>
                <c:pt idx="163">
                  <c:v>42234</c:v>
                </c:pt>
                <c:pt idx="164">
                  <c:v>42235</c:v>
                </c:pt>
                <c:pt idx="165">
                  <c:v>42236</c:v>
                </c:pt>
                <c:pt idx="166">
                  <c:v>42237</c:v>
                </c:pt>
                <c:pt idx="167">
                  <c:v>42240</c:v>
                </c:pt>
                <c:pt idx="168">
                  <c:v>42241</c:v>
                </c:pt>
                <c:pt idx="169">
                  <c:v>42242</c:v>
                </c:pt>
                <c:pt idx="170">
                  <c:v>42243</c:v>
                </c:pt>
                <c:pt idx="171">
                  <c:v>42244</c:v>
                </c:pt>
                <c:pt idx="172">
                  <c:v>42247</c:v>
                </c:pt>
                <c:pt idx="173">
                  <c:v>42248</c:v>
                </c:pt>
                <c:pt idx="174">
                  <c:v>42249</c:v>
                </c:pt>
                <c:pt idx="175">
                  <c:v>42250</c:v>
                </c:pt>
                <c:pt idx="176">
                  <c:v>42251</c:v>
                </c:pt>
                <c:pt idx="177">
                  <c:v>42254</c:v>
                </c:pt>
                <c:pt idx="178">
                  <c:v>42255</c:v>
                </c:pt>
                <c:pt idx="179">
                  <c:v>42256</c:v>
                </c:pt>
                <c:pt idx="180">
                  <c:v>42257</c:v>
                </c:pt>
                <c:pt idx="181">
                  <c:v>42258</c:v>
                </c:pt>
                <c:pt idx="182">
                  <c:v>42261</c:v>
                </c:pt>
                <c:pt idx="183">
                  <c:v>42262</c:v>
                </c:pt>
                <c:pt idx="184">
                  <c:v>42263</c:v>
                </c:pt>
                <c:pt idx="185">
                  <c:v>42264</c:v>
                </c:pt>
                <c:pt idx="186">
                  <c:v>42265</c:v>
                </c:pt>
                <c:pt idx="187">
                  <c:v>42268</c:v>
                </c:pt>
                <c:pt idx="188">
                  <c:v>42269</c:v>
                </c:pt>
                <c:pt idx="189">
                  <c:v>42270</c:v>
                </c:pt>
                <c:pt idx="190">
                  <c:v>42271</c:v>
                </c:pt>
                <c:pt idx="191">
                  <c:v>42272</c:v>
                </c:pt>
                <c:pt idx="192">
                  <c:v>42275</c:v>
                </c:pt>
                <c:pt idx="193">
                  <c:v>42276</c:v>
                </c:pt>
                <c:pt idx="194">
                  <c:v>42277</c:v>
                </c:pt>
                <c:pt idx="195">
                  <c:v>42278</c:v>
                </c:pt>
                <c:pt idx="196">
                  <c:v>42279</c:v>
                </c:pt>
                <c:pt idx="197">
                  <c:v>42282</c:v>
                </c:pt>
                <c:pt idx="198">
                  <c:v>42283</c:v>
                </c:pt>
                <c:pt idx="199">
                  <c:v>42284</c:v>
                </c:pt>
                <c:pt idx="200">
                  <c:v>42285</c:v>
                </c:pt>
                <c:pt idx="201">
                  <c:v>42286</c:v>
                </c:pt>
                <c:pt idx="202">
                  <c:v>42289</c:v>
                </c:pt>
                <c:pt idx="203">
                  <c:v>42290</c:v>
                </c:pt>
                <c:pt idx="204">
                  <c:v>42291</c:v>
                </c:pt>
                <c:pt idx="205">
                  <c:v>42292</c:v>
                </c:pt>
                <c:pt idx="206">
                  <c:v>42293</c:v>
                </c:pt>
                <c:pt idx="207">
                  <c:v>42296</c:v>
                </c:pt>
                <c:pt idx="208">
                  <c:v>42297</c:v>
                </c:pt>
                <c:pt idx="209">
                  <c:v>42298</c:v>
                </c:pt>
                <c:pt idx="210">
                  <c:v>42299</c:v>
                </c:pt>
                <c:pt idx="211">
                  <c:v>42300</c:v>
                </c:pt>
                <c:pt idx="212">
                  <c:v>42303</c:v>
                </c:pt>
                <c:pt idx="213">
                  <c:v>42304</c:v>
                </c:pt>
                <c:pt idx="214">
                  <c:v>42305</c:v>
                </c:pt>
                <c:pt idx="215">
                  <c:v>42306</c:v>
                </c:pt>
                <c:pt idx="216">
                  <c:v>42307</c:v>
                </c:pt>
                <c:pt idx="217">
                  <c:v>42310</c:v>
                </c:pt>
                <c:pt idx="218">
                  <c:v>42311</c:v>
                </c:pt>
                <c:pt idx="219">
                  <c:v>42312</c:v>
                </c:pt>
                <c:pt idx="220">
                  <c:v>42313</c:v>
                </c:pt>
                <c:pt idx="221">
                  <c:v>42314</c:v>
                </c:pt>
                <c:pt idx="222">
                  <c:v>42317</c:v>
                </c:pt>
                <c:pt idx="223">
                  <c:v>42318</c:v>
                </c:pt>
                <c:pt idx="224">
                  <c:v>42319</c:v>
                </c:pt>
                <c:pt idx="225">
                  <c:v>42320</c:v>
                </c:pt>
                <c:pt idx="226">
                  <c:v>42321</c:v>
                </c:pt>
                <c:pt idx="227">
                  <c:v>42324</c:v>
                </c:pt>
                <c:pt idx="228">
                  <c:v>42325</c:v>
                </c:pt>
                <c:pt idx="229">
                  <c:v>42326</c:v>
                </c:pt>
                <c:pt idx="230">
                  <c:v>42327</c:v>
                </c:pt>
                <c:pt idx="231">
                  <c:v>42328</c:v>
                </c:pt>
                <c:pt idx="232">
                  <c:v>42331</c:v>
                </c:pt>
                <c:pt idx="233">
                  <c:v>42332</c:v>
                </c:pt>
                <c:pt idx="234">
                  <c:v>42333</c:v>
                </c:pt>
                <c:pt idx="235">
                  <c:v>42334</c:v>
                </c:pt>
                <c:pt idx="236">
                  <c:v>42335</c:v>
                </c:pt>
                <c:pt idx="237">
                  <c:v>42338</c:v>
                </c:pt>
                <c:pt idx="238">
                  <c:v>42339</c:v>
                </c:pt>
                <c:pt idx="239">
                  <c:v>42340</c:v>
                </c:pt>
                <c:pt idx="240">
                  <c:v>42341</c:v>
                </c:pt>
                <c:pt idx="241">
                  <c:v>42342</c:v>
                </c:pt>
                <c:pt idx="242">
                  <c:v>42345</c:v>
                </c:pt>
                <c:pt idx="243">
                  <c:v>42346</c:v>
                </c:pt>
                <c:pt idx="244">
                  <c:v>42347</c:v>
                </c:pt>
                <c:pt idx="245">
                  <c:v>42348</c:v>
                </c:pt>
                <c:pt idx="246">
                  <c:v>42349</c:v>
                </c:pt>
                <c:pt idx="247">
                  <c:v>42352</c:v>
                </c:pt>
                <c:pt idx="248">
                  <c:v>42353</c:v>
                </c:pt>
                <c:pt idx="249">
                  <c:v>42354</c:v>
                </c:pt>
                <c:pt idx="250">
                  <c:v>42355</c:v>
                </c:pt>
                <c:pt idx="251">
                  <c:v>42356</c:v>
                </c:pt>
                <c:pt idx="252">
                  <c:v>42359</c:v>
                </c:pt>
                <c:pt idx="253">
                  <c:v>42360</c:v>
                </c:pt>
                <c:pt idx="254">
                  <c:v>42361</c:v>
                </c:pt>
                <c:pt idx="255">
                  <c:v>42362</c:v>
                </c:pt>
                <c:pt idx="256">
                  <c:v>42363</c:v>
                </c:pt>
                <c:pt idx="257">
                  <c:v>42366</c:v>
                </c:pt>
                <c:pt idx="258">
                  <c:v>42367</c:v>
                </c:pt>
                <c:pt idx="259">
                  <c:v>42368</c:v>
                </c:pt>
                <c:pt idx="260">
                  <c:v>42369</c:v>
                </c:pt>
                <c:pt idx="261">
                  <c:v>42370</c:v>
                </c:pt>
                <c:pt idx="262">
                  <c:v>42373</c:v>
                </c:pt>
                <c:pt idx="263">
                  <c:v>42374</c:v>
                </c:pt>
                <c:pt idx="264">
                  <c:v>42375</c:v>
                </c:pt>
                <c:pt idx="265">
                  <c:v>42376</c:v>
                </c:pt>
                <c:pt idx="266">
                  <c:v>42377</c:v>
                </c:pt>
                <c:pt idx="267">
                  <c:v>42380</c:v>
                </c:pt>
                <c:pt idx="268">
                  <c:v>42381</c:v>
                </c:pt>
                <c:pt idx="269">
                  <c:v>42382</c:v>
                </c:pt>
                <c:pt idx="270">
                  <c:v>42383</c:v>
                </c:pt>
                <c:pt idx="271">
                  <c:v>42384</c:v>
                </c:pt>
                <c:pt idx="272">
                  <c:v>42387</c:v>
                </c:pt>
                <c:pt idx="273">
                  <c:v>42388</c:v>
                </c:pt>
                <c:pt idx="274">
                  <c:v>42389</c:v>
                </c:pt>
                <c:pt idx="275">
                  <c:v>42390</c:v>
                </c:pt>
                <c:pt idx="276">
                  <c:v>42391</c:v>
                </c:pt>
                <c:pt idx="277">
                  <c:v>42394</c:v>
                </c:pt>
                <c:pt idx="278">
                  <c:v>42395</c:v>
                </c:pt>
                <c:pt idx="279">
                  <c:v>42396</c:v>
                </c:pt>
                <c:pt idx="280">
                  <c:v>42397</c:v>
                </c:pt>
                <c:pt idx="281">
                  <c:v>42398</c:v>
                </c:pt>
                <c:pt idx="282">
                  <c:v>42401</c:v>
                </c:pt>
                <c:pt idx="283">
                  <c:v>42402</c:v>
                </c:pt>
                <c:pt idx="284">
                  <c:v>42403</c:v>
                </c:pt>
                <c:pt idx="285">
                  <c:v>42404</c:v>
                </c:pt>
                <c:pt idx="286">
                  <c:v>42405</c:v>
                </c:pt>
                <c:pt idx="287">
                  <c:v>42408</c:v>
                </c:pt>
                <c:pt idx="288">
                  <c:v>42409</c:v>
                </c:pt>
                <c:pt idx="289">
                  <c:v>42410</c:v>
                </c:pt>
                <c:pt idx="290">
                  <c:v>42411</c:v>
                </c:pt>
                <c:pt idx="291">
                  <c:v>42412</c:v>
                </c:pt>
                <c:pt idx="292">
                  <c:v>42415</c:v>
                </c:pt>
                <c:pt idx="293">
                  <c:v>42416</c:v>
                </c:pt>
                <c:pt idx="294">
                  <c:v>42417</c:v>
                </c:pt>
                <c:pt idx="295">
                  <c:v>42418</c:v>
                </c:pt>
                <c:pt idx="296">
                  <c:v>42419</c:v>
                </c:pt>
                <c:pt idx="297">
                  <c:v>42422</c:v>
                </c:pt>
                <c:pt idx="298">
                  <c:v>42423</c:v>
                </c:pt>
                <c:pt idx="299">
                  <c:v>42424</c:v>
                </c:pt>
                <c:pt idx="300">
                  <c:v>42425</c:v>
                </c:pt>
                <c:pt idx="301">
                  <c:v>42426</c:v>
                </c:pt>
                <c:pt idx="302">
                  <c:v>42429</c:v>
                </c:pt>
                <c:pt idx="303">
                  <c:v>42430</c:v>
                </c:pt>
                <c:pt idx="304">
                  <c:v>42431</c:v>
                </c:pt>
                <c:pt idx="305">
                  <c:v>42432</c:v>
                </c:pt>
                <c:pt idx="306">
                  <c:v>42433</c:v>
                </c:pt>
                <c:pt idx="307">
                  <c:v>42436</c:v>
                </c:pt>
                <c:pt idx="308">
                  <c:v>42437</c:v>
                </c:pt>
                <c:pt idx="309">
                  <c:v>42438</c:v>
                </c:pt>
                <c:pt idx="310">
                  <c:v>42439</c:v>
                </c:pt>
                <c:pt idx="311">
                  <c:v>42440</c:v>
                </c:pt>
                <c:pt idx="312">
                  <c:v>42443</c:v>
                </c:pt>
                <c:pt idx="313">
                  <c:v>42444</c:v>
                </c:pt>
                <c:pt idx="314">
                  <c:v>42445</c:v>
                </c:pt>
                <c:pt idx="315">
                  <c:v>42446</c:v>
                </c:pt>
                <c:pt idx="316">
                  <c:v>42447</c:v>
                </c:pt>
                <c:pt idx="317">
                  <c:v>42450</c:v>
                </c:pt>
                <c:pt idx="318">
                  <c:v>42451</c:v>
                </c:pt>
                <c:pt idx="319">
                  <c:v>42452</c:v>
                </c:pt>
                <c:pt idx="320">
                  <c:v>42453</c:v>
                </c:pt>
                <c:pt idx="321">
                  <c:v>42454</c:v>
                </c:pt>
                <c:pt idx="322">
                  <c:v>42457</c:v>
                </c:pt>
                <c:pt idx="323">
                  <c:v>42458</c:v>
                </c:pt>
                <c:pt idx="324">
                  <c:v>42459</c:v>
                </c:pt>
                <c:pt idx="325">
                  <c:v>42460</c:v>
                </c:pt>
                <c:pt idx="326">
                  <c:v>42461</c:v>
                </c:pt>
                <c:pt idx="327">
                  <c:v>42464</c:v>
                </c:pt>
                <c:pt idx="328">
                  <c:v>42465</c:v>
                </c:pt>
                <c:pt idx="329">
                  <c:v>42466</c:v>
                </c:pt>
                <c:pt idx="330">
                  <c:v>42467</c:v>
                </c:pt>
                <c:pt idx="331">
                  <c:v>42468</c:v>
                </c:pt>
                <c:pt idx="332">
                  <c:v>42471</c:v>
                </c:pt>
                <c:pt idx="333">
                  <c:v>42472</c:v>
                </c:pt>
                <c:pt idx="334">
                  <c:v>42473</c:v>
                </c:pt>
                <c:pt idx="335">
                  <c:v>42474</c:v>
                </c:pt>
                <c:pt idx="336">
                  <c:v>42475</c:v>
                </c:pt>
                <c:pt idx="337">
                  <c:v>42478</c:v>
                </c:pt>
                <c:pt idx="338">
                  <c:v>42479</c:v>
                </c:pt>
                <c:pt idx="339">
                  <c:v>42480</c:v>
                </c:pt>
                <c:pt idx="340">
                  <c:v>42481</c:v>
                </c:pt>
                <c:pt idx="341">
                  <c:v>42482</c:v>
                </c:pt>
                <c:pt idx="342">
                  <c:v>42485</c:v>
                </c:pt>
                <c:pt idx="343">
                  <c:v>42486</c:v>
                </c:pt>
                <c:pt idx="344">
                  <c:v>42487</c:v>
                </c:pt>
                <c:pt idx="345">
                  <c:v>42488</c:v>
                </c:pt>
                <c:pt idx="346">
                  <c:v>42489</c:v>
                </c:pt>
                <c:pt idx="347">
                  <c:v>42492</c:v>
                </c:pt>
                <c:pt idx="348">
                  <c:v>42493</c:v>
                </c:pt>
                <c:pt idx="349">
                  <c:v>42494</c:v>
                </c:pt>
                <c:pt idx="350">
                  <c:v>42495</c:v>
                </c:pt>
                <c:pt idx="351">
                  <c:v>42496</c:v>
                </c:pt>
                <c:pt idx="352">
                  <c:v>42499</c:v>
                </c:pt>
                <c:pt idx="353">
                  <c:v>42500</c:v>
                </c:pt>
                <c:pt idx="354">
                  <c:v>42501</c:v>
                </c:pt>
                <c:pt idx="355">
                  <c:v>42502</c:v>
                </c:pt>
                <c:pt idx="356">
                  <c:v>42503</c:v>
                </c:pt>
                <c:pt idx="357">
                  <c:v>42506</c:v>
                </c:pt>
                <c:pt idx="358">
                  <c:v>42507</c:v>
                </c:pt>
                <c:pt idx="359">
                  <c:v>42508</c:v>
                </c:pt>
                <c:pt idx="360">
                  <c:v>42509</c:v>
                </c:pt>
                <c:pt idx="361">
                  <c:v>42510</c:v>
                </c:pt>
                <c:pt idx="362">
                  <c:v>42513</c:v>
                </c:pt>
                <c:pt idx="363">
                  <c:v>42514</c:v>
                </c:pt>
                <c:pt idx="364">
                  <c:v>42515</c:v>
                </c:pt>
                <c:pt idx="365">
                  <c:v>42516</c:v>
                </c:pt>
                <c:pt idx="366">
                  <c:v>42517</c:v>
                </c:pt>
                <c:pt idx="367">
                  <c:v>42520</c:v>
                </c:pt>
                <c:pt idx="368">
                  <c:v>42521</c:v>
                </c:pt>
                <c:pt idx="369">
                  <c:v>42522</c:v>
                </c:pt>
                <c:pt idx="370">
                  <c:v>42523</c:v>
                </c:pt>
                <c:pt idx="371">
                  <c:v>42524</c:v>
                </c:pt>
                <c:pt idx="372">
                  <c:v>42527</c:v>
                </c:pt>
                <c:pt idx="373">
                  <c:v>42528</c:v>
                </c:pt>
                <c:pt idx="374">
                  <c:v>42529</c:v>
                </c:pt>
                <c:pt idx="375">
                  <c:v>42530</c:v>
                </c:pt>
                <c:pt idx="376">
                  <c:v>42531</c:v>
                </c:pt>
                <c:pt idx="377">
                  <c:v>42534</c:v>
                </c:pt>
                <c:pt idx="378">
                  <c:v>42535</c:v>
                </c:pt>
                <c:pt idx="379">
                  <c:v>42536</c:v>
                </c:pt>
                <c:pt idx="380">
                  <c:v>42537</c:v>
                </c:pt>
                <c:pt idx="381">
                  <c:v>42538</c:v>
                </c:pt>
                <c:pt idx="382">
                  <c:v>42541</c:v>
                </c:pt>
                <c:pt idx="383">
                  <c:v>42542</c:v>
                </c:pt>
                <c:pt idx="384">
                  <c:v>42543</c:v>
                </c:pt>
                <c:pt idx="385">
                  <c:v>42544</c:v>
                </c:pt>
                <c:pt idx="386">
                  <c:v>42545</c:v>
                </c:pt>
                <c:pt idx="387">
                  <c:v>42548</c:v>
                </c:pt>
                <c:pt idx="388">
                  <c:v>42549</c:v>
                </c:pt>
                <c:pt idx="389">
                  <c:v>42550</c:v>
                </c:pt>
                <c:pt idx="390">
                  <c:v>42551</c:v>
                </c:pt>
                <c:pt idx="391">
                  <c:v>42552</c:v>
                </c:pt>
                <c:pt idx="392">
                  <c:v>42555</c:v>
                </c:pt>
                <c:pt idx="393">
                  <c:v>42556</c:v>
                </c:pt>
                <c:pt idx="394">
                  <c:v>42557</c:v>
                </c:pt>
                <c:pt idx="395">
                  <c:v>42558</c:v>
                </c:pt>
                <c:pt idx="396">
                  <c:v>42559</c:v>
                </c:pt>
                <c:pt idx="397">
                  <c:v>42562</c:v>
                </c:pt>
                <c:pt idx="398">
                  <c:v>42563</c:v>
                </c:pt>
                <c:pt idx="399">
                  <c:v>42564</c:v>
                </c:pt>
                <c:pt idx="400">
                  <c:v>42565</c:v>
                </c:pt>
                <c:pt idx="401">
                  <c:v>42566</c:v>
                </c:pt>
                <c:pt idx="402">
                  <c:v>42569</c:v>
                </c:pt>
                <c:pt idx="403">
                  <c:v>42570</c:v>
                </c:pt>
                <c:pt idx="404">
                  <c:v>42571</c:v>
                </c:pt>
                <c:pt idx="405">
                  <c:v>42572</c:v>
                </c:pt>
                <c:pt idx="406">
                  <c:v>42573</c:v>
                </c:pt>
                <c:pt idx="407">
                  <c:v>42576</c:v>
                </c:pt>
                <c:pt idx="408">
                  <c:v>42577</c:v>
                </c:pt>
                <c:pt idx="409">
                  <c:v>42578</c:v>
                </c:pt>
                <c:pt idx="410">
                  <c:v>42579</c:v>
                </c:pt>
                <c:pt idx="411">
                  <c:v>42580</c:v>
                </c:pt>
                <c:pt idx="412">
                  <c:v>42583</c:v>
                </c:pt>
                <c:pt idx="413">
                  <c:v>42584</c:v>
                </c:pt>
                <c:pt idx="414">
                  <c:v>42585</c:v>
                </c:pt>
                <c:pt idx="415">
                  <c:v>42586</c:v>
                </c:pt>
                <c:pt idx="416">
                  <c:v>42587</c:v>
                </c:pt>
                <c:pt idx="417">
                  <c:v>42590</c:v>
                </c:pt>
                <c:pt idx="418">
                  <c:v>42591</c:v>
                </c:pt>
                <c:pt idx="419">
                  <c:v>42592</c:v>
                </c:pt>
                <c:pt idx="420">
                  <c:v>42593</c:v>
                </c:pt>
                <c:pt idx="421">
                  <c:v>42594</c:v>
                </c:pt>
                <c:pt idx="422">
                  <c:v>42597</c:v>
                </c:pt>
                <c:pt idx="423">
                  <c:v>42598</c:v>
                </c:pt>
                <c:pt idx="424">
                  <c:v>42599</c:v>
                </c:pt>
                <c:pt idx="425">
                  <c:v>42600</c:v>
                </c:pt>
                <c:pt idx="426">
                  <c:v>42601</c:v>
                </c:pt>
                <c:pt idx="427">
                  <c:v>42604</c:v>
                </c:pt>
                <c:pt idx="428">
                  <c:v>42605</c:v>
                </c:pt>
                <c:pt idx="429">
                  <c:v>42606</c:v>
                </c:pt>
                <c:pt idx="430">
                  <c:v>42607</c:v>
                </c:pt>
                <c:pt idx="431">
                  <c:v>42608</c:v>
                </c:pt>
                <c:pt idx="432">
                  <c:v>42611</c:v>
                </c:pt>
                <c:pt idx="433">
                  <c:v>42612</c:v>
                </c:pt>
                <c:pt idx="434">
                  <c:v>42613</c:v>
                </c:pt>
                <c:pt idx="435">
                  <c:v>42614</c:v>
                </c:pt>
                <c:pt idx="436">
                  <c:v>42615</c:v>
                </c:pt>
                <c:pt idx="437">
                  <c:v>42618</c:v>
                </c:pt>
                <c:pt idx="438">
                  <c:v>42619</c:v>
                </c:pt>
                <c:pt idx="439">
                  <c:v>42620</c:v>
                </c:pt>
                <c:pt idx="440">
                  <c:v>42621</c:v>
                </c:pt>
                <c:pt idx="441">
                  <c:v>42622</c:v>
                </c:pt>
                <c:pt idx="442">
                  <c:v>42625</c:v>
                </c:pt>
                <c:pt idx="443">
                  <c:v>42626</c:v>
                </c:pt>
                <c:pt idx="444">
                  <c:v>42627</c:v>
                </c:pt>
                <c:pt idx="445">
                  <c:v>42628</c:v>
                </c:pt>
                <c:pt idx="446">
                  <c:v>42629</c:v>
                </c:pt>
                <c:pt idx="447">
                  <c:v>42632</c:v>
                </c:pt>
                <c:pt idx="448">
                  <c:v>42633</c:v>
                </c:pt>
                <c:pt idx="449">
                  <c:v>42634</c:v>
                </c:pt>
                <c:pt idx="450">
                  <c:v>42635</c:v>
                </c:pt>
                <c:pt idx="451">
                  <c:v>42636</c:v>
                </c:pt>
                <c:pt idx="452">
                  <c:v>42639</c:v>
                </c:pt>
                <c:pt idx="453">
                  <c:v>42640</c:v>
                </c:pt>
                <c:pt idx="454">
                  <c:v>42641</c:v>
                </c:pt>
                <c:pt idx="455">
                  <c:v>42642</c:v>
                </c:pt>
                <c:pt idx="456">
                  <c:v>42643</c:v>
                </c:pt>
                <c:pt idx="457">
                  <c:v>42646</c:v>
                </c:pt>
                <c:pt idx="458">
                  <c:v>42647</c:v>
                </c:pt>
                <c:pt idx="459">
                  <c:v>42648</c:v>
                </c:pt>
                <c:pt idx="460">
                  <c:v>42649</c:v>
                </c:pt>
                <c:pt idx="461">
                  <c:v>42650</c:v>
                </c:pt>
                <c:pt idx="462">
                  <c:v>42653</c:v>
                </c:pt>
                <c:pt idx="463">
                  <c:v>42654</c:v>
                </c:pt>
                <c:pt idx="464">
                  <c:v>42655</c:v>
                </c:pt>
                <c:pt idx="465">
                  <c:v>42656</c:v>
                </c:pt>
                <c:pt idx="466">
                  <c:v>42657</c:v>
                </c:pt>
                <c:pt idx="467">
                  <c:v>42660</c:v>
                </c:pt>
                <c:pt idx="468">
                  <c:v>42661</c:v>
                </c:pt>
                <c:pt idx="469">
                  <c:v>42662</c:v>
                </c:pt>
                <c:pt idx="470">
                  <c:v>42663</c:v>
                </c:pt>
                <c:pt idx="471">
                  <c:v>42664</c:v>
                </c:pt>
                <c:pt idx="472">
                  <c:v>42667</c:v>
                </c:pt>
                <c:pt idx="473">
                  <c:v>42668</c:v>
                </c:pt>
                <c:pt idx="474">
                  <c:v>42669</c:v>
                </c:pt>
                <c:pt idx="475">
                  <c:v>42670</c:v>
                </c:pt>
                <c:pt idx="476">
                  <c:v>42671</c:v>
                </c:pt>
                <c:pt idx="477">
                  <c:v>42674</c:v>
                </c:pt>
                <c:pt idx="478">
                  <c:v>42675</c:v>
                </c:pt>
                <c:pt idx="479">
                  <c:v>42676</c:v>
                </c:pt>
                <c:pt idx="480">
                  <c:v>42677</c:v>
                </c:pt>
                <c:pt idx="481">
                  <c:v>42678</c:v>
                </c:pt>
                <c:pt idx="482">
                  <c:v>42681</c:v>
                </c:pt>
                <c:pt idx="483">
                  <c:v>42682</c:v>
                </c:pt>
                <c:pt idx="484">
                  <c:v>42683</c:v>
                </c:pt>
                <c:pt idx="485">
                  <c:v>42684</c:v>
                </c:pt>
                <c:pt idx="486">
                  <c:v>42685</c:v>
                </c:pt>
                <c:pt idx="487">
                  <c:v>42688</c:v>
                </c:pt>
                <c:pt idx="488">
                  <c:v>42689</c:v>
                </c:pt>
                <c:pt idx="489">
                  <c:v>42690</c:v>
                </c:pt>
                <c:pt idx="490">
                  <c:v>42691</c:v>
                </c:pt>
                <c:pt idx="491">
                  <c:v>42692</c:v>
                </c:pt>
                <c:pt idx="492">
                  <c:v>42695</c:v>
                </c:pt>
                <c:pt idx="493">
                  <c:v>42696</c:v>
                </c:pt>
                <c:pt idx="494">
                  <c:v>42697</c:v>
                </c:pt>
                <c:pt idx="495">
                  <c:v>42698</c:v>
                </c:pt>
                <c:pt idx="496">
                  <c:v>42699</c:v>
                </c:pt>
                <c:pt idx="497">
                  <c:v>42702</c:v>
                </c:pt>
                <c:pt idx="498">
                  <c:v>42703</c:v>
                </c:pt>
                <c:pt idx="499">
                  <c:v>42704</c:v>
                </c:pt>
                <c:pt idx="500">
                  <c:v>42705</c:v>
                </c:pt>
                <c:pt idx="501">
                  <c:v>42706</c:v>
                </c:pt>
                <c:pt idx="502">
                  <c:v>42709</c:v>
                </c:pt>
                <c:pt idx="503">
                  <c:v>42710</c:v>
                </c:pt>
                <c:pt idx="504">
                  <c:v>42711</c:v>
                </c:pt>
                <c:pt idx="505">
                  <c:v>42712</c:v>
                </c:pt>
                <c:pt idx="506">
                  <c:v>42713</c:v>
                </c:pt>
                <c:pt idx="507">
                  <c:v>42716</c:v>
                </c:pt>
                <c:pt idx="508">
                  <c:v>42717</c:v>
                </c:pt>
                <c:pt idx="509">
                  <c:v>42718</c:v>
                </c:pt>
                <c:pt idx="510">
                  <c:v>42719</c:v>
                </c:pt>
                <c:pt idx="511">
                  <c:v>42720</c:v>
                </c:pt>
                <c:pt idx="512">
                  <c:v>42723</c:v>
                </c:pt>
                <c:pt idx="513">
                  <c:v>42724</c:v>
                </c:pt>
                <c:pt idx="514">
                  <c:v>42725</c:v>
                </c:pt>
                <c:pt idx="515">
                  <c:v>42726</c:v>
                </c:pt>
                <c:pt idx="516">
                  <c:v>42727</c:v>
                </c:pt>
                <c:pt idx="517">
                  <c:v>42730</c:v>
                </c:pt>
                <c:pt idx="518">
                  <c:v>42731</c:v>
                </c:pt>
                <c:pt idx="519">
                  <c:v>42732</c:v>
                </c:pt>
                <c:pt idx="520">
                  <c:v>42733</c:v>
                </c:pt>
                <c:pt idx="521">
                  <c:v>42734</c:v>
                </c:pt>
                <c:pt idx="522">
                  <c:v>42737</c:v>
                </c:pt>
                <c:pt idx="523">
                  <c:v>42738</c:v>
                </c:pt>
                <c:pt idx="524">
                  <c:v>42739</c:v>
                </c:pt>
                <c:pt idx="525">
                  <c:v>42740</c:v>
                </c:pt>
                <c:pt idx="526">
                  <c:v>42741</c:v>
                </c:pt>
                <c:pt idx="527">
                  <c:v>42744</c:v>
                </c:pt>
                <c:pt idx="528">
                  <c:v>42745</c:v>
                </c:pt>
                <c:pt idx="529">
                  <c:v>42746</c:v>
                </c:pt>
                <c:pt idx="530">
                  <c:v>42747</c:v>
                </c:pt>
                <c:pt idx="531">
                  <c:v>42748</c:v>
                </c:pt>
                <c:pt idx="532">
                  <c:v>42751</c:v>
                </c:pt>
                <c:pt idx="533">
                  <c:v>42752</c:v>
                </c:pt>
                <c:pt idx="534">
                  <c:v>42753</c:v>
                </c:pt>
                <c:pt idx="535">
                  <c:v>42754</c:v>
                </c:pt>
                <c:pt idx="536">
                  <c:v>42755</c:v>
                </c:pt>
                <c:pt idx="537">
                  <c:v>42758</c:v>
                </c:pt>
                <c:pt idx="538">
                  <c:v>42759</c:v>
                </c:pt>
                <c:pt idx="539">
                  <c:v>42760</c:v>
                </c:pt>
                <c:pt idx="540">
                  <c:v>42761</c:v>
                </c:pt>
                <c:pt idx="541">
                  <c:v>42762</c:v>
                </c:pt>
                <c:pt idx="542">
                  <c:v>42765</c:v>
                </c:pt>
                <c:pt idx="543">
                  <c:v>42766</c:v>
                </c:pt>
                <c:pt idx="544">
                  <c:v>42767</c:v>
                </c:pt>
                <c:pt idx="545">
                  <c:v>42768</c:v>
                </c:pt>
                <c:pt idx="546">
                  <c:v>42769</c:v>
                </c:pt>
                <c:pt idx="547">
                  <c:v>42772</c:v>
                </c:pt>
                <c:pt idx="548">
                  <c:v>42773</c:v>
                </c:pt>
                <c:pt idx="549">
                  <c:v>42774</c:v>
                </c:pt>
                <c:pt idx="550">
                  <c:v>42775</c:v>
                </c:pt>
                <c:pt idx="551">
                  <c:v>42776</c:v>
                </c:pt>
                <c:pt idx="552">
                  <c:v>42779</c:v>
                </c:pt>
                <c:pt idx="553">
                  <c:v>42780</c:v>
                </c:pt>
                <c:pt idx="554">
                  <c:v>42781</c:v>
                </c:pt>
                <c:pt idx="555">
                  <c:v>42782</c:v>
                </c:pt>
                <c:pt idx="556">
                  <c:v>42783</c:v>
                </c:pt>
                <c:pt idx="557">
                  <c:v>42786</c:v>
                </c:pt>
                <c:pt idx="558">
                  <c:v>42787</c:v>
                </c:pt>
                <c:pt idx="559">
                  <c:v>42788</c:v>
                </c:pt>
                <c:pt idx="560">
                  <c:v>42789</c:v>
                </c:pt>
                <c:pt idx="561">
                  <c:v>42790</c:v>
                </c:pt>
                <c:pt idx="562">
                  <c:v>42793</c:v>
                </c:pt>
                <c:pt idx="563">
                  <c:v>42794</c:v>
                </c:pt>
                <c:pt idx="564">
                  <c:v>42795</c:v>
                </c:pt>
                <c:pt idx="565">
                  <c:v>42796</c:v>
                </c:pt>
                <c:pt idx="566">
                  <c:v>42797</c:v>
                </c:pt>
                <c:pt idx="567">
                  <c:v>42800</c:v>
                </c:pt>
                <c:pt idx="568">
                  <c:v>42801</c:v>
                </c:pt>
                <c:pt idx="569">
                  <c:v>42802</c:v>
                </c:pt>
                <c:pt idx="570">
                  <c:v>42803</c:v>
                </c:pt>
                <c:pt idx="571">
                  <c:v>42804</c:v>
                </c:pt>
                <c:pt idx="572">
                  <c:v>42807</c:v>
                </c:pt>
                <c:pt idx="573">
                  <c:v>42808</c:v>
                </c:pt>
                <c:pt idx="574">
                  <c:v>42809</c:v>
                </c:pt>
                <c:pt idx="575">
                  <c:v>42810</c:v>
                </c:pt>
                <c:pt idx="576">
                  <c:v>42811</c:v>
                </c:pt>
                <c:pt idx="577">
                  <c:v>42814</c:v>
                </c:pt>
                <c:pt idx="578">
                  <c:v>42815</c:v>
                </c:pt>
                <c:pt idx="579">
                  <c:v>42816</c:v>
                </c:pt>
                <c:pt idx="580">
                  <c:v>42817</c:v>
                </c:pt>
                <c:pt idx="581">
                  <c:v>42818</c:v>
                </c:pt>
                <c:pt idx="582">
                  <c:v>42821</c:v>
                </c:pt>
                <c:pt idx="583">
                  <c:v>42822</c:v>
                </c:pt>
                <c:pt idx="584">
                  <c:v>42823</c:v>
                </c:pt>
                <c:pt idx="585">
                  <c:v>42824</c:v>
                </c:pt>
                <c:pt idx="586">
                  <c:v>42825</c:v>
                </c:pt>
                <c:pt idx="587">
                  <c:v>42828</c:v>
                </c:pt>
                <c:pt idx="588">
                  <c:v>42829</c:v>
                </c:pt>
                <c:pt idx="589">
                  <c:v>42830</c:v>
                </c:pt>
                <c:pt idx="590">
                  <c:v>42831</c:v>
                </c:pt>
                <c:pt idx="591">
                  <c:v>42832</c:v>
                </c:pt>
                <c:pt idx="592">
                  <c:v>42835</c:v>
                </c:pt>
                <c:pt idx="593">
                  <c:v>42836</c:v>
                </c:pt>
                <c:pt idx="594">
                  <c:v>42837</c:v>
                </c:pt>
                <c:pt idx="595">
                  <c:v>42838</c:v>
                </c:pt>
                <c:pt idx="596">
                  <c:v>42839</c:v>
                </c:pt>
                <c:pt idx="597">
                  <c:v>42842</c:v>
                </c:pt>
                <c:pt idx="598">
                  <c:v>42843</c:v>
                </c:pt>
                <c:pt idx="599">
                  <c:v>42844</c:v>
                </c:pt>
                <c:pt idx="600">
                  <c:v>42845</c:v>
                </c:pt>
                <c:pt idx="601">
                  <c:v>42846</c:v>
                </c:pt>
                <c:pt idx="602">
                  <c:v>42849</c:v>
                </c:pt>
                <c:pt idx="603">
                  <c:v>42850</c:v>
                </c:pt>
                <c:pt idx="604">
                  <c:v>42851</c:v>
                </c:pt>
                <c:pt idx="605">
                  <c:v>42852</c:v>
                </c:pt>
                <c:pt idx="606">
                  <c:v>42853</c:v>
                </c:pt>
                <c:pt idx="607">
                  <c:v>42856</c:v>
                </c:pt>
                <c:pt idx="608">
                  <c:v>42857</c:v>
                </c:pt>
                <c:pt idx="609">
                  <c:v>42858</c:v>
                </c:pt>
                <c:pt idx="610">
                  <c:v>42859</c:v>
                </c:pt>
                <c:pt idx="611">
                  <c:v>42860</c:v>
                </c:pt>
                <c:pt idx="612">
                  <c:v>42863</c:v>
                </c:pt>
                <c:pt idx="613">
                  <c:v>42864</c:v>
                </c:pt>
                <c:pt idx="614">
                  <c:v>42865</c:v>
                </c:pt>
                <c:pt idx="615">
                  <c:v>42866</c:v>
                </c:pt>
                <c:pt idx="616">
                  <c:v>42867</c:v>
                </c:pt>
                <c:pt idx="617">
                  <c:v>42870</c:v>
                </c:pt>
                <c:pt idx="618">
                  <c:v>42871</c:v>
                </c:pt>
                <c:pt idx="619">
                  <c:v>42872</c:v>
                </c:pt>
                <c:pt idx="620">
                  <c:v>42873</c:v>
                </c:pt>
                <c:pt idx="621">
                  <c:v>42874</c:v>
                </c:pt>
                <c:pt idx="622">
                  <c:v>42877</c:v>
                </c:pt>
                <c:pt idx="623">
                  <c:v>42878</c:v>
                </c:pt>
                <c:pt idx="624">
                  <c:v>42879</c:v>
                </c:pt>
                <c:pt idx="625">
                  <c:v>42880</c:v>
                </c:pt>
                <c:pt idx="626">
                  <c:v>42881</c:v>
                </c:pt>
                <c:pt idx="627">
                  <c:v>42884</c:v>
                </c:pt>
                <c:pt idx="628">
                  <c:v>42885</c:v>
                </c:pt>
                <c:pt idx="629">
                  <c:v>42886</c:v>
                </c:pt>
                <c:pt idx="630">
                  <c:v>42887</c:v>
                </c:pt>
                <c:pt idx="631">
                  <c:v>42888</c:v>
                </c:pt>
                <c:pt idx="632">
                  <c:v>42891</c:v>
                </c:pt>
                <c:pt idx="633">
                  <c:v>42892</c:v>
                </c:pt>
                <c:pt idx="634">
                  <c:v>42893</c:v>
                </c:pt>
                <c:pt idx="635">
                  <c:v>42894</c:v>
                </c:pt>
                <c:pt idx="636">
                  <c:v>42895</c:v>
                </c:pt>
                <c:pt idx="637">
                  <c:v>42898</c:v>
                </c:pt>
                <c:pt idx="638">
                  <c:v>42899</c:v>
                </c:pt>
                <c:pt idx="639">
                  <c:v>42900</c:v>
                </c:pt>
                <c:pt idx="640">
                  <c:v>42901</c:v>
                </c:pt>
                <c:pt idx="641">
                  <c:v>42902</c:v>
                </c:pt>
                <c:pt idx="642">
                  <c:v>42905</c:v>
                </c:pt>
                <c:pt idx="643">
                  <c:v>42906</c:v>
                </c:pt>
                <c:pt idx="644">
                  <c:v>42907</c:v>
                </c:pt>
                <c:pt idx="645">
                  <c:v>42908</c:v>
                </c:pt>
                <c:pt idx="646">
                  <c:v>42909</c:v>
                </c:pt>
                <c:pt idx="647">
                  <c:v>42912</c:v>
                </c:pt>
                <c:pt idx="648">
                  <c:v>42913</c:v>
                </c:pt>
                <c:pt idx="649">
                  <c:v>42914</c:v>
                </c:pt>
                <c:pt idx="650">
                  <c:v>42915</c:v>
                </c:pt>
                <c:pt idx="651">
                  <c:v>42916</c:v>
                </c:pt>
                <c:pt idx="652">
                  <c:v>42919</c:v>
                </c:pt>
                <c:pt idx="653">
                  <c:v>42920</c:v>
                </c:pt>
                <c:pt idx="654">
                  <c:v>42921</c:v>
                </c:pt>
                <c:pt idx="655">
                  <c:v>42922</c:v>
                </c:pt>
                <c:pt idx="656">
                  <c:v>42923</c:v>
                </c:pt>
                <c:pt idx="657">
                  <c:v>42926</c:v>
                </c:pt>
                <c:pt idx="658">
                  <c:v>42927</c:v>
                </c:pt>
                <c:pt idx="659">
                  <c:v>42928</c:v>
                </c:pt>
                <c:pt idx="660">
                  <c:v>42929</c:v>
                </c:pt>
                <c:pt idx="661">
                  <c:v>42930</c:v>
                </c:pt>
                <c:pt idx="662">
                  <c:v>42933</c:v>
                </c:pt>
                <c:pt idx="663">
                  <c:v>42934</c:v>
                </c:pt>
                <c:pt idx="664">
                  <c:v>42935</c:v>
                </c:pt>
                <c:pt idx="665">
                  <c:v>42936</c:v>
                </c:pt>
                <c:pt idx="666">
                  <c:v>42937</c:v>
                </c:pt>
                <c:pt idx="667">
                  <c:v>42940</c:v>
                </c:pt>
                <c:pt idx="668">
                  <c:v>42941</c:v>
                </c:pt>
                <c:pt idx="669">
                  <c:v>42942</c:v>
                </c:pt>
                <c:pt idx="670">
                  <c:v>42943</c:v>
                </c:pt>
                <c:pt idx="671">
                  <c:v>42944</c:v>
                </c:pt>
                <c:pt idx="672">
                  <c:v>42947</c:v>
                </c:pt>
                <c:pt idx="673">
                  <c:v>42948</c:v>
                </c:pt>
                <c:pt idx="674">
                  <c:v>42949</c:v>
                </c:pt>
                <c:pt idx="675">
                  <c:v>42950</c:v>
                </c:pt>
                <c:pt idx="676">
                  <c:v>42951</c:v>
                </c:pt>
                <c:pt idx="677">
                  <c:v>42954</c:v>
                </c:pt>
                <c:pt idx="678">
                  <c:v>42955</c:v>
                </c:pt>
                <c:pt idx="679">
                  <c:v>42956</c:v>
                </c:pt>
                <c:pt idx="680">
                  <c:v>42957</c:v>
                </c:pt>
                <c:pt idx="681">
                  <c:v>42958</c:v>
                </c:pt>
                <c:pt idx="682">
                  <c:v>42961</c:v>
                </c:pt>
                <c:pt idx="683">
                  <c:v>42962</c:v>
                </c:pt>
                <c:pt idx="684">
                  <c:v>42963</c:v>
                </c:pt>
                <c:pt idx="685">
                  <c:v>42964</c:v>
                </c:pt>
                <c:pt idx="686">
                  <c:v>42965</c:v>
                </c:pt>
                <c:pt idx="687">
                  <c:v>42968</c:v>
                </c:pt>
                <c:pt idx="688">
                  <c:v>42969</c:v>
                </c:pt>
                <c:pt idx="689">
                  <c:v>42970</c:v>
                </c:pt>
                <c:pt idx="690">
                  <c:v>42971</c:v>
                </c:pt>
                <c:pt idx="691">
                  <c:v>42972</c:v>
                </c:pt>
                <c:pt idx="692">
                  <c:v>42975</c:v>
                </c:pt>
                <c:pt idx="693">
                  <c:v>42976</c:v>
                </c:pt>
                <c:pt idx="694">
                  <c:v>42977</c:v>
                </c:pt>
                <c:pt idx="695">
                  <c:v>42978</c:v>
                </c:pt>
                <c:pt idx="696">
                  <c:v>42979</c:v>
                </c:pt>
                <c:pt idx="697">
                  <c:v>42982</c:v>
                </c:pt>
                <c:pt idx="698">
                  <c:v>42983</c:v>
                </c:pt>
                <c:pt idx="699">
                  <c:v>42984</c:v>
                </c:pt>
                <c:pt idx="700">
                  <c:v>42985</c:v>
                </c:pt>
                <c:pt idx="701">
                  <c:v>42986</c:v>
                </c:pt>
                <c:pt idx="702">
                  <c:v>42989</c:v>
                </c:pt>
                <c:pt idx="703">
                  <c:v>42990</c:v>
                </c:pt>
                <c:pt idx="704">
                  <c:v>42991</c:v>
                </c:pt>
                <c:pt idx="705">
                  <c:v>42992</c:v>
                </c:pt>
                <c:pt idx="706">
                  <c:v>42993</c:v>
                </c:pt>
                <c:pt idx="707">
                  <c:v>42996</c:v>
                </c:pt>
                <c:pt idx="708">
                  <c:v>42997</c:v>
                </c:pt>
                <c:pt idx="709">
                  <c:v>42998</c:v>
                </c:pt>
                <c:pt idx="710">
                  <c:v>42999</c:v>
                </c:pt>
                <c:pt idx="711">
                  <c:v>43000</c:v>
                </c:pt>
                <c:pt idx="712">
                  <c:v>43003</c:v>
                </c:pt>
                <c:pt idx="713">
                  <c:v>43004</c:v>
                </c:pt>
                <c:pt idx="714">
                  <c:v>43005</c:v>
                </c:pt>
                <c:pt idx="715">
                  <c:v>43006</c:v>
                </c:pt>
                <c:pt idx="716">
                  <c:v>43007</c:v>
                </c:pt>
                <c:pt idx="717">
                  <c:v>43010</c:v>
                </c:pt>
                <c:pt idx="718">
                  <c:v>43011</c:v>
                </c:pt>
                <c:pt idx="719">
                  <c:v>43012</c:v>
                </c:pt>
                <c:pt idx="720">
                  <c:v>43013</c:v>
                </c:pt>
                <c:pt idx="721">
                  <c:v>43014</c:v>
                </c:pt>
                <c:pt idx="722">
                  <c:v>43017</c:v>
                </c:pt>
                <c:pt idx="723">
                  <c:v>43018</c:v>
                </c:pt>
                <c:pt idx="724">
                  <c:v>43019</c:v>
                </c:pt>
                <c:pt idx="725">
                  <c:v>43020</c:v>
                </c:pt>
                <c:pt idx="726">
                  <c:v>43021</c:v>
                </c:pt>
                <c:pt idx="727">
                  <c:v>43024</c:v>
                </c:pt>
                <c:pt idx="728">
                  <c:v>43025</c:v>
                </c:pt>
                <c:pt idx="729">
                  <c:v>43026</c:v>
                </c:pt>
                <c:pt idx="730">
                  <c:v>43027</c:v>
                </c:pt>
                <c:pt idx="731">
                  <c:v>43028</c:v>
                </c:pt>
                <c:pt idx="732">
                  <c:v>43031</c:v>
                </c:pt>
                <c:pt idx="733">
                  <c:v>43032</c:v>
                </c:pt>
                <c:pt idx="734">
                  <c:v>43033</c:v>
                </c:pt>
                <c:pt idx="735">
                  <c:v>43034</c:v>
                </c:pt>
                <c:pt idx="736">
                  <c:v>43035</c:v>
                </c:pt>
                <c:pt idx="737">
                  <c:v>43038</c:v>
                </c:pt>
                <c:pt idx="738">
                  <c:v>43039</c:v>
                </c:pt>
                <c:pt idx="739">
                  <c:v>43040</c:v>
                </c:pt>
                <c:pt idx="740">
                  <c:v>43041</c:v>
                </c:pt>
                <c:pt idx="741">
                  <c:v>43042</c:v>
                </c:pt>
                <c:pt idx="742">
                  <c:v>43045</c:v>
                </c:pt>
                <c:pt idx="743">
                  <c:v>43046</c:v>
                </c:pt>
                <c:pt idx="744">
                  <c:v>43047</c:v>
                </c:pt>
                <c:pt idx="745">
                  <c:v>43048</c:v>
                </c:pt>
                <c:pt idx="746">
                  <c:v>43049</c:v>
                </c:pt>
                <c:pt idx="747">
                  <c:v>43052</c:v>
                </c:pt>
                <c:pt idx="748">
                  <c:v>43053</c:v>
                </c:pt>
                <c:pt idx="749">
                  <c:v>43054</c:v>
                </c:pt>
                <c:pt idx="750">
                  <c:v>43055</c:v>
                </c:pt>
                <c:pt idx="751">
                  <c:v>43056</c:v>
                </c:pt>
                <c:pt idx="752">
                  <c:v>43059</c:v>
                </c:pt>
                <c:pt idx="753">
                  <c:v>43060</c:v>
                </c:pt>
                <c:pt idx="754">
                  <c:v>43061</c:v>
                </c:pt>
                <c:pt idx="755">
                  <c:v>43062</c:v>
                </c:pt>
                <c:pt idx="756">
                  <c:v>43063</c:v>
                </c:pt>
                <c:pt idx="757">
                  <c:v>43066</c:v>
                </c:pt>
                <c:pt idx="758">
                  <c:v>43067</c:v>
                </c:pt>
                <c:pt idx="759">
                  <c:v>43068</c:v>
                </c:pt>
                <c:pt idx="760">
                  <c:v>43069</c:v>
                </c:pt>
                <c:pt idx="761">
                  <c:v>43070</c:v>
                </c:pt>
                <c:pt idx="762">
                  <c:v>43073</c:v>
                </c:pt>
                <c:pt idx="763">
                  <c:v>43074</c:v>
                </c:pt>
                <c:pt idx="764">
                  <c:v>43075</c:v>
                </c:pt>
                <c:pt idx="765">
                  <c:v>43076</c:v>
                </c:pt>
                <c:pt idx="766">
                  <c:v>43077</c:v>
                </c:pt>
                <c:pt idx="767">
                  <c:v>43080</c:v>
                </c:pt>
                <c:pt idx="768">
                  <c:v>43081</c:v>
                </c:pt>
                <c:pt idx="769">
                  <c:v>43082</c:v>
                </c:pt>
                <c:pt idx="770">
                  <c:v>43083</c:v>
                </c:pt>
                <c:pt idx="771">
                  <c:v>43084</c:v>
                </c:pt>
                <c:pt idx="772">
                  <c:v>43087</c:v>
                </c:pt>
                <c:pt idx="773">
                  <c:v>43088</c:v>
                </c:pt>
                <c:pt idx="774">
                  <c:v>43089</c:v>
                </c:pt>
                <c:pt idx="775">
                  <c:v>43090</c:v>
                </c:pt>
                <c:pt idx="776">
                  <c:v>43091</c:v>
                </c:pt>
                <c:pt idx="777">
                  <c:v>43094</c:v>
                </c:pt>
                <c:pt idx="778">
                  <c:v>43095</c:v>
                </c:pt>
                <c:pt idx="779">
                  <c:v>43096</c:v>
                </c:pt>
                <c:pt idx="780">
                  <c:v>43097</c:v>
                </c:pt>
                <c:pt idx="781">
                  <c:v>43098</c:v>
                </c:pt>
                <c:pt idx="782">
                  <c:v>43101</c:v>
                </c:pt>
                <c:pt idx="783">
                  <c:v>43102</c:v>
                </c:pt>
                <c:pt idx="784">
                  <c:v>43103</c:v>
                </c:pt>
                <c:pt idx="785">
                  <c:v>43104</c:v>
                </c:pt>
                <c:pt idx="786">
                  <c:v>43105</c:v>
                </c:pt>
                <c:pt idx="787">
                  <c:v>43108</c:v>
                </c:pt>
                <c:pt idx="788">
                  <c:v>43109</c:v>
                </c:pt>
                <c:pt idx="789">
                  <c:v>43110</c:v>
                </c:pt>
                <c:pt idx="790">
                  <c:v>43111</c:v>
                </c:pt>
                <c:pt idx="791">
                  <c:v>43112</c:v>
                </c:pt>
                <c:pt idx="792">
                  <c:v>43115</c:v>
                </c:pt>
                <c:pt idx="793">
                  <c:v>43116</c:v>
                </c:pt>
                <c:pt idx="794">
                  <c:v>43117</c:v>
                </c:pt>
                <c:pt idx="795">
                  <c:v>43118</c:v>
                </c:pt>
                <c:pt idx="796">
                  <c:v>43119</c:v>
                </c:pt>
                <c:pt idx="797">
                  <c:v>43122</c:v>
                </c:pt>
                <c:pt idx="798">
                  <c:v>43123</c:v>
                </c:pt>
                <c:pt idx="799">
                  <c:v>43124</c:v>
                </c:pt>
                <c:pt idx="800">
                  <c:v>43125</c:v>
                </c:pt>
                <c:pt idx="801">
                  <c:v>43126</c:v>
                </c:pt>
                <c:pt idx="802">
                  <c:v>43129</c:v>
                </c:pt>
                <c:pt idx="803">
                  <c:v>43130</c:v>
                </c:pt>
                <c:pt idx="804">
                  <c:v>43131</c:v>
                </c:pt>
                <c:pt idx="805">
                  <c:v>43132</c:v>
                </c:pt>
                <c:pt idx="806">
                  <c:v>43133</c:v>
                </c:pt>
                <c:pt idx="807">
                  <c:v>43136</c:v>
                </c:pt>
                <c:pt idx="808">
                  <c:v>43137</c:v>
                </c:pt>
                <c:pt idx="809">
                  <c:v>43138</c:v>
                </c:pt>
                <c:pt idx="810">
                  <c:v>43139</c:v>
                </c:pt>
                <c:pt idx="811">
                  <c:v>43140</c:v>
                </c:pt>
                <c:pt idx="812">
                  <c:v>43143</c:v>
                </c:pt>
                <c:pt idx="813">
                  <c:v>43144</c:v>
                </c:pt>
                <c:pt idx="814">
                  <c:v>43145</c:v>
                </c:pt>
                <c:pt idx="815">
                  <c:v>43146</c:v>
                </c:pt>
                <c:pt idx="816">
                  <c:v>43147</c:v>
                </c:pt>
                <c:pt idx="817">
                  <c:v>43150</c:v>
                </c:pt>
                <c:pt idx="818">
                  <c:v>43151</c:v>
                </c:pt>
                <c:pt idx="819">
                  <c:v>43152</c:v>
                </c:pt>
                <c:pt idx="820">
                  <c:v>43153</c:v>
                </c:pt>
                <c:pt idx="821">
                  <c:v>43154</c:v>
                </c:pt>
                <c:pt idx="822">
                  <c:v>43157</c:v>
                </c:pt>
                <c:pt idx="823">
                  <c:v>43158</c:v>
                </c:pt>
                <c:pt idx="824">
                  <c:v>43159</c:v>
                </c:pt>
                <c:pt idx="825">
                  <c:v>43160</c:v>
                </c:pt>
                <c:pt idx="826">
                  <c:v>43161</c:v>
                </c:pt>
                <c:pt idx="827">
                  <c:v>43164</c:v>
                </c:pt>
                <c:pt idx="828">
                  <c:v>43165</c:v>
                </c:pt>
                <c:pt idx="829">
                  <c:v>43166</c:v>
                </c:pt>
                <c:pt idx="830">
                  <c:v>43167</c:v>
                </c:pt>
                <c:pt idx="831">
                  <c:v>43168</c:v>
                </c:pt>
                <c:pt idx="832">
                  <c:v>43171</c:v>
                </c:pt>
                <c:pt idx="833">
                  <c:v>43172</c:v>
                </c:pt>
                <c:pt idx="834">
                  <c:v>43173</c:v>
                </c:pt>
                <c:pt idx="835">
                  <c:v>43174</c:v>
                </c:pt>
                <c:pt idx="836">
                  <c:v>43175</c:v>
                </c:pt>
                <c:pt idx="837">
                  <c:v>43178</c:v>
                </c:pt>
                <c:pt idx="838">
                  <c:v>43179</c:v>
                </c:pt>
                <c:pt idx="839">
                  <c:v>43180</c:v>
                </c:pt>
                <c:pt idx="840">
                  <c:v>43181</c:v>
                </c:pt>
                <c:pt idx="841">
                  <c:v>43182</c:v>
                </c:pt>
                <c:pt idx="842">
                  <c:v>43185</c:v>
                </c:pt>
                <c:pt idx="843">
                  <c:v>43186</c:v>
                </c:pt>
                <c:pt idx="844">
                  <c:v>43187</c:v>
                </c:pt>
                <c:pt idx="845">
                  <c:v>43188</c:v>
                </c:pt>
                <c:pt idx="846">
                  <c:v>43189</c:v>
                </c:pt>
                <c:pt idx="847">
                  <c:v>43192</c:v>
                </c:pt>
                <c:pt idx="848">
                  <c:v>43193</c:v>
                </c:pt>
                <c:pt idx="849">
                  <c:v>43194</c:v>
                </c:pt>
                <c:pt idx="850">
                  <c:v>43195</c:v>
                </c:pt>
                <c:pt idx="851">
                  <c:v>43196</c:v>
                </c:pt>
                <c:pt idx="852">
                  <c:v>43199</c:v>
                </c:pt>
                <c:pt idx="853">
                  <c:v>43200</c:v>
                </c:pt>
                <c:pt idx="854">
                  <c:v>43201</c:v>
                </c:pt>
                <c:pt idx="855">
                  <c:v>43202</c:v>
                </c:pt>
                <c:pt idx="856">
                  <c:v>43203</c:v>
                </c:pt>
                <c:pt idx="857">
                  <c:v>43206</c:v>
                </c:pt>
                <c:pt idx="858">
                  <c:v>43207</c:v>
                </c:pt>
                <c:pt idx="859">
                  <c:v>43208</c:v>
                </c:pt>
                <c:pt idx="860">
                  <c:v>43209</c:v>
                </c:pt>
                <c:pt idx="861">
                  <c:v>43210</c:v>
                </c:pt>
                <c:pt idx="862">
                  <c:v>43213</c:v>
                </c:pt>
                <c:pt idx="863">
                  <c:v>43214</c:v>
                </c:pt>
                <c:pt idx="864">
                  <c:v>43215</c:v>
                </c:pt>
                <c:pt idx="865">
                  <c:v>43216</c:v>
                </c:pt>
                <c:pt idx="866">
                  <c:v>43217</c:v>
                </c:pt>
                <c:pt idx="867">
                  <c:v>43220</c:v>
                </c:pt>
                <c:pt idx="868">
                  <c:v>43221</c:v>
                </c:pt>
                <c:pt idx="869">
                  <c:v>43222</c:v>
                </c:pt>
                <c:pt idx="870">
                  <c:v>43223</c:v>
                </c:pt>
                <c:pt idx="871">
                  <c:v>43224</c:v>
                </c:pt>
                <c:pt idx="872">
                  <c:v>43227</c:v>
                </c:pt>
                <c:pt idx="873">
                  <c:v>43228</c:v>
                </c:pt>
                <c:pt idx="874">
                  <c:v>43229</c:v>
                </c:pt>
                <c:pt idx="875">
                  <c:v>43230</c:v>
                </c:pt>
                <c:pt idx="876">
                  <c:v>43231</c:v>
                </c:pt>
                <c:pt idx="877">
                  <c:v>43234</c:v>
                </c:pt>
                <c:pt idx="878">
                  <c:v>43235</c:v>
                </c:pt>
                <c:pt idx="879">
                  <c:v>43236</c:v>
                </c:pt>
                <c:pt idx="880">
                  <c:v>43237</c:v>
                </c:pt>
                <c:pt idx="881">
                  <c:v>43238</c:v>
                </c:pt>
                <c:pt idx="882">
                  <c:v>43241</c:v>
                </c:pt>
                <c:pt idx="883">
                  <c:v>43242</c:v>
                </c:pt>
                <c:pt idx="884">
                  <c:v>43243</c:v>
                </c:pt>
                <c:pt idx="885">
                  <c:v>43244</c:v>
                </c:pt>
                <c:pt idx="886">
                  <c:v>43245</c:v>
                </c:pt>
                <c:pt idx="887">
                  <c:v>43248</c:v>
                </c:pt>
                <c:pt idx="888">
                  <c:v>43249</c:v>
                </c:pt>
                <c:pt idx="889">
                  <c:v>43250</c:v>
                </c:pt>
                <c:pt idx="890">
                  <c:v>43251</c:v>
                </c:pt>
                <c:pt idx="891">
                  <c:v>43252</c:v>
                </c:pt>
                <c:pt idx="892">
                  <c:v>43255</c:v>
                </c:pt>
                <c:pt idx="893">
                  <c:v>43256</c:v>
                </c:pt>
                <c:pt idx="894">
                  <c:v>43257</c:v>
                </c:pt>
                <c:pt idx="895">
                  <c:v>43258</c:v>
                </c:pt>
                <c:pt idx="896">
                  <c:v>43259</c:v>
                </c:pt>
                <c:pt idx="897">
                  <c:v>43262</c:v>
                </c:pt>
                <c:pt idx="898">
                  <c:v>43263</c:v>
                </c:pt>
                <c:pt idx="899">
                  <c:v>43264</c:v>
                </c:pt>
                <c:pt idx="900">
                  <c:v>43265</c:v>
                </c:pt>
                <c:pt idx="901">
                  <c:v>43266</c:v>
                </c:pt>
                <c:pt idx="902">
                  <c:v>43269</c:v>
                </c:pt>
                <c:pt idx="903">
                  <c:v>43270</c:v>
                </c:pt>
                <c:pt idx="904">
                  <c:v>43271</c:v>
                </c:pt>
                <c:pt idx="905">
                  <c:v>43272</c:v>
                </c:pt>
                <c:pt idx="906">
                  <c:v>43273</c:v>
                </c:pt>
                <c:pt idx="907">
                  <c:v>43276</c:v>
                </c:pt>
                <c:pt idx="908">
                  <c:v>43277</c:v>
                </c:pt>
                <c:pt idx="909">
                  <c:v>43278</c:v>
                </c:pt>
                <c:pt idx="910">
                  <c:v>43279</c:v>
                </c:pt>
                <c:pt idx="911">
                  <c:v>43280</c:v>
                </c:pt>
                <c:pt idx="912">
                  <c:v>43283</c:v>
                </c:pt>
                <c:pt idx="913">
                  <c:v>43284</c:v>
                </c:pt>
                <c:pt idx="914">
                  <c:v>43285</c:v>
                </c:pt>
                <c:pt idx="915">
                  <c:v>43286</c:v>
                </c:pt>
                <c:pt idx="916">
                  <c:v>43287</c:v>
                </c:pt>
                <c:pt idx="917">
                  <c:v>43290</c:v>
                </c:pt>
                <c:pt idx="918">
                  <c:v>43291</c:v>
                </c:pt>
                <c:pt idx="919">
                  <c:v>43292</c:v>
                </c:pt>
                <c:pt idx="920">
                  <c:v>43293</c:v>
                </c:pt>
                <c:pt idx="921">
                  <c:v>43294</c:v>
                </c:pt>
                <c:pt idx="922">
                  <c:v>43297</c:v>
                </c:pt>
                <c:pt idx="923">
                  <c:v>43298</c:v>
                </c:pt>
                <c:pt idx="924">
                  <c:v>43299</c:v>
                </c:pt>
                <c:pt idx="925">
                  <c:v>43300</c:v>
                </c:pt>
                <c:pt idx="926">
                  <c:v>43301</c:v>
                </c:pt>
                <c:pt idx="927">
                  <c:v>43304</c:v>
                </c:pt>
                <c:pt idx="928">
                  <c:v>43305</c:v>
                </c:pt>
                <c:pt idx="929">
                  <c:v>43306</c:v>
                </c:pt>
                <c:pt idx="930">
                  <c:v>43307</c:v>
                </c:pt>
                <c:pt idx="931">
                  <c:v>43308</c:v>
                </c:pt>
                <c:pt idx="932">
                  <c:v>43311</c:v>
                </c:pt>
                <c:pt idx="933">
                  <c:v>43312</c:v>
                </c:pt>
                <c:pt idx="934">
                  <c:v>43313</c:v>
                </c:pt>
                <c:pt idx="935">
                  <c:v>43314</c:v>
                </c:pt>
                <c:pt idx="936">
                  <c:v>43315</c:v>
                </c:pt>
                <c:pt idx="937">
                  <c:v>43318</c:v>
                </c:pt>
                <c:pt idx="938">
                  <c:v>43319</c:v>
                </c:pt>
                <c:pt idx="939">
                  <c:v>43320</c:v>
                </c:pt>
                <c:pt idx="940">
                  <c:v>43321</c:v>
                </c:pt>
                <c:pt idx="941">
                  <c:v>43322</c:v>
                </c:pt>
                <c:pt idx="942">
                  <c:v>43325</c:v>
                </c:pt>
                <c:pt idx="943">
                  <c:v>43326</c:v>
                </c:pt>
                <c:pt idx="944">
                  <c:v>43327</c:v>
                </c:pt>
                <c:pt idx="945">
                  <c:v>43328</c:v>
                </c:pt>
                <c:pt idx="946">
                  <c:v>43329</c:v>
                </c:pt>
                <c:pt idx="947">
                  <c:v>43332</c:v>
                </c:pt>
                <c:pt idx="948">
                  <c:v>43333</c:v>
                </c:pt>
                <c:pt idx="949">
                  <c:v>43334</c:v>
                </c:pt>
                <c:pt idx="950">
                  <c:v>43335</c:v>
                </c:pt>
                <c:pt idx="951">
                  <c:v>43336</c:v>
                </c:pt>
                <c:pt idx="952">
                  <c:v>43339</c:v>
                </c:pt>
                <c:pt idx="953">
                  <c:v>43340</c:v>
                </c:pt>
                <c:pt idx="954">
                  <c:v>43341</c:v>
                </c:pt>
                <c:pt idx="955">
                  <c:v>43342</c:v>
                </c:pt>
                <c:pt idx="956">
                  <c:v>43343</c:v>
                </c:pt>
                <c:pt idx="957">
                  <c:v>43346</c:v>
                </c:pt>
                <c:pt idx="958">
                  <c:v>43347</c:v>
                </c:pt>
                <c:pt idx="959">
                  <c:v>43348</c:v>
                </c:pt>
                <c:pt idx="960">
                  <c:v>43349</c:v>
                </c:pt>
                <c:pt idx="961">
                  <c:v>43350</c:v>
                </c:pt>
                <c:pt idx="962">
                  <c:v>43353</c:v>
                </c:pt>
                <c:pt idx="963">
                  <c:v>43354</c:v>
                </c:pt>
                <c:pt idx="964">
                  <c:v>43355</c:v>
                </c:pt>
                <c:pt idx="965">
                  <c:v>43356</c:v>
                </c:pt>
                <c:pt idx="966">
                  <c:v>43357</c:v>
                </c:pt>
                <c:pt idx="967">
                  <c:v>43360</c:v>
                </c:pt>
                <c:pt idx="968">
                  <c:v>43361</c:v>
                </c:pt>
                <c:pt idx="969">
                  <c:v>43362</c:v>
                </c:pt>
                <c:pt idx="970">
                  <c:v>43363</c:v>
                </c:pt>
                <c:pt idx="971">
                  <c:v>43364</c:v>
                </c:pt>
                <c:pt idx="972">
                  <c:v>43367</c:v>
                </c:pt>
                <c:pt idx="973">
                  <c:v>43368</c:v>
                </c:pt>
                <c:pt idx="974">
                  <c:v>43369</c:v>
                </c:pt>
                <c:pt idx="975">
                  <c:v>43370</c:v>
                </c:pt>
                <c:pt idx="976">
                  <c:v>43371</c:v>
                </c:pt>
                <c:pt idx="977">
                  <c:v>43374</c:v>
                </c:pt>
                <c:pt idx="978">
                  <c:v>43375</c:v>
                </c:pt>
                <c:pt idx="979">
                  <c:v>43376</c:v>
                </c:pt>
                <c:pt idx="980">
                  <c:v>43377</c:v>
                </c:pt>
                <c:pt idx="981">
                  <c:v>43378</c:v>
                </c:pt>
                <c:pt idx="982">
                  <c:v>43381</c:v>
                </c:pt>
                <c:pt idx="983">
                  <c:v>43382</c:v>
                </c:pt>
                <c:pt idx="984">
                  <c:v>43383</c:v>
                </c:pt>
                <c:pt idx="985">
                  <c:v>43384</c:v>
                </c:pt>
                <c:pt idx="986">
                  <c:v>43385</c:v>
                </c:pt>
                <c:pt idx="987">
                  <c:v>43388</c:v>
                </c:pt>
                <c:pt idx="988">
                  <c:v>43389</c:v>
                </c:pt>
                <c:pt idx="989">
                  <c:v>43390</c:v>
                </c:pt>
                <c:pt idx="990">
                  <c:v>43391</c:v>
                </c:pt>
                <c:pt idx="991">
                  <c:v>43392</c:v>
                </c:pt>
                <c:pt idx="992">
                  <c:v>43395</c:v>
                </c:pt>
                <c:pt idx="993">
                  <c:v>43396</c:v>
                </c:pt>
                <c:pt idx="994">
                  <c:v>43397</c:v>
                </c:pt>
                <c:pt idx="995">
                  <c:v>43398</c:v>
                </c:pt>
                <c:pt idx="996">
                  <c:v>43399</c:v>
                </c:pt>
                <c:pt idx="997">
                  <c:v>43402</c:v>
                </c:pt>
                <c:pt idx="998">
                  <c:v>43403</c:v>
                </c:pt>
                <c:pt idx="999">
                  <c:v>43404</c:v>
                </c:pt>
                <c:pt idx="1000">
                  <c:v>43405</c:v>
                </c:pt>
                <c:pt idx="1001">
                  <c:v>43406</c:v>
                </c:pt>
                <c:pt idx="1002">
                  <c:v>43409</c:v>
                </c:pt>
                <c:pt idx="1003">
                  <c:v>43410</c:v>
                </c:pt>
                <c:pt idx="1004">
                  <c:v>43411</c:v>
                </c:pt>
                <c:pt idx="1005">
                  <c:v>43412</c:v>
                </c:pt>
                <c:pt idx="1006">
                  <c:v>43413</c:v>
                </c:pt>
                <c:pt idx="1007">
                  <c:v>43416</c:v>
                </c:pt>
                <c:pt idx="1008">
                  <c:v>43417</c:v>
                </c:pt>
                <c:pt idx="1009">
                  <c:v>43418</c:v>
                </c:pt>
                <c:pt idx="1010">
                  <c:v>43419</c:v>
                </c:pt>
                <c:pt idx="1011">
                  <c:v>43420</c:v>
                </c:pt>
                <c:pt idx="1012">
                  <c:v>43423</c:v>
                </c:pt>
                <c:pt idx="1013">
                  <c:v>43424</c:v>
                </c:pt>
                <c:pt idx="1014">
                  <c:v>43425</c:v>
                </c:pt>
                <c:pt idx="1015">
                  <c:v>43426</c:v>
                </c:pt>
                <c:pt idx="1016">
                  <c:v>43427</c:v>
                </c:pt>
                <c:pt idx="1017">
                  <c:v>43430</c:v>
                </c:pt>
                <c:pt idx="1018">
                  <c:v>43431</c:v>
                </c:pt>
                <c:pt idx="1019">
                  <c:v>43432</c:v>
                </c:pt>
                <c:pt idx="1020">
                  <c:v>43433</c:v>
                </c:pt>
                <c:pt idx="1021">
                  <c:v>43434</c:v>
                </c:pt>
                <c:pt idx="1022">
                  <c:v>43437</c:v>
                </c:pt>
                <c:pt idx="1023">
                  <c:v>43438</c:v>
                </c:pt>
                <c:pt idx="1024">
                  <c:v>43439</c:v>
                </c:pt>
                <c:pt idx="1025">
                  <c:v>43440</c:v>
                </c:pt>
                <c:pt idx="1026">
                  <c:v>43441</c:v>
                </c:pt>
                <c:pt idx="1027">
                  <c:v>43444</c:v>
                </c:pt>
                <c:pt idx="1028">
                  <c:v>43445</c:v>
                </c:pt>
                <c:pt idx="1029">
                  <c:v>43446</c:v>
                </c:pt>
                <c:pt idx="1030">
                  <c:v>43447</c:v>
                </c:pt>
                <c:pt idx="1031">
                  <c:v>43448</c:v>
                </c:pt>
                <c:pt idx="1032">
                  <c:v>43451</c:v>
                </c:pt>
                <c:pt idx="1033">
                  <c:v>43452</c:v>
                </c:pt>
                <c:pt idx="1034">
                  <c:v>43453</c:v>
                </c:pt>
                <c:pt idx="1035">
                  <c:v>43454</c:v>
                </c:pt>
                <c:pt idx="1036">
                  <c:v>43455</c:v>
                </c:pt>
                <c:pt idx="1037">
                  <c:v>43458</c:v>
                </c:pt>
                <c:pt idx="1038">
                  <c:v>43459</c:v>
                </c:pt>
                <c:pt idx="1039">
                  <c:v>43460</c:v>
                </c:pt>
                <c:pt idx="1040">
                  <c:v>43461</c:v>
                </c:pt>
                <c:pt idx="1041">
                  <c:v>43462</c:v>
                </c:pt>
                <c:pt idx="1042">
                  <c:v>43465</c:v>
                </c:pt>
                <c:pt idx="1043">
                  <c:v>43466</c:v>
                </c:pt>
                <c:pt idx="1044">
                  <c:v>43467</c:v>
                </c:pt>
                <c:pt idx="1045">
                  <c:v>43468</c:v>
                </c:pt>
                <c:pt idx="1046">
                  <c:v>43469</c:v>
                </c:pt>
                <c:pt idx="1047">
                  <c:v>43472</c:v>
                </c:pt>
                <c:pt idx="1048">
                  <c:v>43473</c:v>
                </c:pt>
                <c:pt idx="1049">
                  <c:v>43474</c:v>
                </c:pt>
                <c:pt idx="1050">
                  <c:v>43475</c:v>
                </c:pt>
                <c:pt idx="1051">
                  <c:v>43476</c:v>
                </c:pt>
                <c:pt idx="1052">
                  <c:v>43479</c:v>
                </c:pt>
                <c:pt idx="1053">
                  <c:v>43480</c:v>
                </c:pt>
              </c:numCache>
            </c:numRef>
          </c:cat>
          <c:val>
            <c:numRef>
              <c:f>currencies!$AH$4:$AH$1057</c:f>
              <c:numCache>
                <c:formatCode>0.00E+00</c:formatCode>
                <c:ptCount val="1054"/>
                <c:pt idx="1">
                  <c:v>8.4069648874769615E-2</c:v>
                </c:pt>
                <c:pt idx="2">
                  <c:v>7.3376039123273437E-2</c:v>
                </c:pt>
                <c:pt idx="3">
                  <c:v>6.9310817999713684E-2</c:v>
                </c:pt>
                <c:pt idx="4">
                  <c:v>7.1605937612212914E-2</c:v>
                </c:pt>
                <c:pt idx="5">
                  <c:v>6.8065238061153971E-2</c:v>
                </c:pt>
                <c:pt idx="6">
                  <c:v>6.8389101523907661E-2</c:v>
                </c:pt>
                <c:pt idx="7">
                  <c:v>6.7202895784172503E-2</c:v>
                </c:pt>
                <c:pt idx="8">
                  <c:v>6.7167612475247954E-2</c:v>
                </c:pt>
                <c:pt idx="9">
                  <c:v>6.6771744696129426E-2</c:v>
                </c:pt>
                <c:pt idx="10">
                  <c:v>6.9842694169723621E-2</c:v>
                </c:pt>
                <c:pt idx="11">
                  <c:v>6.8793213848860016E-2</c:v>
                </c:pt>
                <c:pt idx="12">
                  <c:v>6.7357712297913042E-2</c:v>
                </c:pt>
                <c:pt idx="13">
                  <c:v>6.8014543770375871E-2</c:v>
                </c:pt>
                <c:pt idx="14">
                  <c:v>7.1817786578789108E-2</c:v>
                </c:pt>
                <c:pt idx="15">
                  <c:v>6.8812904722840032E-2</c:v>
                </c:pt>
                <c:pt idx="16">
                  <c:v>7.0717735469042572E-2</c:v>
                </c:pt>
                <c:pt idx="17">
                  <c:v>6.9900138340902973E-2</c:v>
                </c:pt>
                <c:pt idx="18">
                  <c:v>6.9963668197268999E-2</c:v>
                </c:pt>
                <c:pt idx="19">
                  <c:v>6.2429070268415557E-2</c:v>
                </c:pt>
                <c:pt idx="20">
                  <c:v>6.5709633137901999E-2</c:v>
                </c:pt>
                <c:pt idx="21">
                  <c:v>6.004281337813315E-2</c:v>
                </c:pt>
                <c:pt idx="22">
                  <c:v>6.2661496542102249E-2</c:v>
                </c:pt>
                <c:pt idx="23">
                  <c:v>6.2691260636934282E-2</c:v>
                </c:pt>
                <c:pt idx="24">
                  <c:v>6.6140917818179948E-2</c:v>
                </c:pt>
                <c:pt idx="25">
                  <c:v>6.2898969176395342E-2</c:v>
                </c:pt>
                <c:pt idx="26">
                  <c:v>7.1903370883413767E-2</c:v>
                </c:pt>
                <c:pt idx="27">
                  <c:v>7.2580412674746395E-2</c:v>
                </c:pt>
                <c:pt idx="28">
                  <c:v>7.2483859609719495E-2</c:v>
                </c:pt>
                <c:pt idx="29">
                  <c:v>7.8107487132216394E-2</c:v>
                </c:pt>
                <c:pt idx="30">
                  <c:v>7.8132189308143737E-2</c:v>
                </c:pt>
                <c:pt idx="31">
                  <c:v>7.921281731433602E-2</c:v>
                </c:pt>
                <c:pt idx="32">
                  <c:v>8.0301419549736977E-2</c:v>
                </c:pt>
                <c:pt idx="33">
                  <c:v>8.0465526382640748E-2</c:v>
                </c:pt>
                <c:pt idx="34">
                  <c:v>8.0780013912019277E-2</c:v>
                </c:pt>
                <c:pt idx="35">
                  <c:v>7.5499110311816678E-2</c:v>
                </c:pt>
                <c:pt idx="36">
                  <c:v>9.2204716013338767E-2</c:v>
                </c:pt>
                <c:pt idx="37">
                  <c:v>9.1977246347876088E-2</c:v>
                </c:pt>
                <c:pt idx="38">
                  <c:v>8.9253358849713735E-2</c:v>
                </c:pt>
                <c:pt idx="39">
                  <c:v>9.056760691077409E-2</c:v>
                </c:pt>
                <c:pt idx="40">
                  <c:v>9.0060703840415285E-2</c:v>
                </c:pt>
                <c:pt idx="41">
                  <c:v>9.0473924676264708E-2</c:v>
                </c:pt>
                <c:pt idx="42">
                  <c:v>8.9462195677057849E-2</c:v>
                </c:pt>
                <c:pt idx="43">
                  <c:v>8.9796464437936707E-2</c:v>
                </c:pt>
                <c:pt idx="44">
                  <c:v>8.9457511130882475E-2</c:v>
                </c:pt>
                <c:pt idx="45">
                  <c:v>8.8127701386726473E-2</c:v>
                </c:pt>
                <c:pt idx="46">
                  <c:v>8.8185541069827775E-2</c:v>
                </c:pt>
                <c:pt idx="47">
                  <c:v>8.821618882163057E-2</c:v>
                </c:pt>
                <c:pt idx="48">
                  <c:v>9.055831857038428E-2</c:v>
                </c:pt>
                <c:pt idx="49">
                  <c:v>9.151985657816937E-2</c:v>
                </c:pt>
                <c:pt idx="50">
                  <c:v>9.6005317935560053E-2</c:v>
                </c:pt>
                <c:pt idx="51">
                  <c:v>9.7358676763787677E-2</c:v>
                </c:pt>
                <c:pt idx="52">
                  <c:v>9.0892576561782262E-2</c:v>
                </c:pt>
                <c:pt idx="53">
                  <c:v>9.7101824820373286E-2</c:v>
                </c:pt>
                <c:pt idx="54">
                  <c:v>9.640760494102929E-2</c:v>
                </c:pt>
                <c:pt idx="55">
                  <c:v>9.9919749532610624E-2</c:v>
                </c:pt>
                <c:pt idx="56">
                  <c:v>0.10027574389358825</c:v>
                </c:pt>
                <c:pt idx="57">
                  <c:v>9.0349285455522899E-2</c:v>
                </c:pt>
                <c:pt idx="58">
                  <c:v>9.0360632660960519E-2</c:v>
                </c:pt>
                <c:pt idx="59">
                  <c:v>9.2392581855838055E-2</c:v>
                </c:pt>
                <c:pt idx="60">
                  <c:v>9.1953769933924887E-2</c:v>
                </c:pt>
                <c:pt idx="61">
                  <c:v>9.274427517044008E-2</c:v>
                </c:pt>
                <c:pt idx="62">
                  <c:v>9.2857394234788004E-2</c:v>
                </c:pt>
                <c:pt idx="63">
                  <c:v>9.2586829815730978E-2</c:v>
                </c:pt>
                <c:pt idx="64">
                  <c:v>9.5608038943366225E-2</c:v>
                </c:pt>
                <c:pt idx="65">
                  <c:v>9.8278335865364205E-2</c:v>
                </c:pt>
                <c:pt idx="66">
                  <c:v>0.10995307687953811</c:v>
                </c:pt>
                <c:pt idx="67">
                  <c:v>0.11131843816324551</c:v>
                </c:pt>
                <c:pt idx="68">
                  <c:v>0.10748605194191574</c:v>
                </c:pt>
                <c:pt idx="69">
                  <c:v>0.10442579722762083</c:v>
                </c:pt>
                <c:pt idx="70">
                  <c:v>0.1052105183140206</c:v>
                </c:pt>
                <c:pt idx="71">
                  <c:v>0.10348810913566991</c:v>
                </c:pt>
                <c:pt idx="72">
                  <c:v>0.10183608539837354</c:v>
                </c:pt>
                <c:pt idx="73">
                  <c:v>0.10168044822536809</c:v>
                </c:pt>
                <c:pt idx="74">
                  <c:v>9.8653182607832901E-2</c:v>
                </c:pt>
                <c:pt idx="75">
                  <c:v>9.7307439677087618E-2</c:v>
                </c:pt>
                <c:pt idx="76">
                  <c:v>9.487941924864933E-2</c:v>
                </c:pt>
                <c:pt idx="77">
                  <c:v>0.1004245470833465</c:v>
                </c:pt>
                <c:pt idx="78">
                  <c:v>0.11029746285404898</c:v>
                </c:pt>
                <c:pt idx="79">
                  <c:v>0.11038133373893363</c:v>
                </c:pt>
                <c:pt idx="80">
                  <c:v>0.11033196111739228</c:v>
                </c:pt>
                <c:pt idx="81">
                  <c:v>0.11879839752068923</c:v>
                </c:pt>
                <c:pt idx="82">
                  <c:v>0.1168622782893122</c:v>
                </c:pt>
                <c:pt idx="83">
                  <c:v>0.12047274798400315</c:v>
                </c:pt>
                <c:pt idx="84">
                  <c:v>0.11853184041318336</c:v>
                </c:pt>
                <c:pt idx="85">
                  <c:v>0.1146323544794948</c:v>
                </c:pt>
                <c:pt idx="86">
                  <c:v>0.11327625885822362</c:v>
                </c:pt>
                <c:pt idx="87">
                  <c:v>0.10503845695508431</c:v>
                </c:pt>
                <c:pt idx="88">
                  <c:v>0.10699380757437568</c:v>
                </c:pt>
                <c:pt idx="89">
                  <c:v>0.1059423793280984</c:v>
                </c:pt>
                <c:pt idx="90">
                  <c:v>0.10537718761503855</c:v>
                </c:pt>
                <c:pt idx="91">
                  <c:v>0.10857002099453515</c:v>
                </c:pt>
                <c:pt idx="92">
                  <c:v>9.5716102639252829E-2</c:v>
                </c:pt>
                <c:pt idx="93">
                  <c:v>9.050998685570523E-2</c:v>
                </c:pt>
                <c:pt idx="94">
                  <c:v>0.10199935091722501</c:v>
                </c:pt>
                <c:pt idx="95">
                  <c:v>0.10101369160552483</c:v>
                </c:pt>
                <c:pt idx="96">
                  <c:v>0.1022111069278305</c:v>
                </c:pt>
                <c:pt idx="97">
                  <c:v>0.10173636340661749</c:v>
                </c:pt>
                <c:pt idx="98">
                  <c:v>0.10113897975205415</c:v>
                </c:pt>
                <c:pt idx="99">
                  <c:v>9.3730377274265197E-2</c:v>
                </c:pt>
                <c:pt idx="100">
                  <c:v>9.9542508628123305E-2</c:v>
                </c:pt>
                <c:pt idx="101">
                  <c:v>9.6859482739057617E-2</c:v>
                </c:pt>
                <c:pt idx="102">
                  <c:v>8.9478034237643556E-2</c:v>
                </c:pt>
                <c:pt idx="103">
                  <c:v>9.2390504054948169E-2</c:v>
                </c:pt>
                <c:pt idx="104">
                  <c:v>8.7333025238524417E-2</c:v>
                </c:pt>
                <c:pt idx="105">
                  <c:v>8.5899153359731834E-2</c:v>
                </c:pt>
                <c:pt idx="106">
                  <c:v>8.4836890608373447E-2</c:v>
                </c:pt>
                <c:pt idx="107">
                  <c:v>8.3970561348540654E-2</c:v>
                </c:pt>
                <c:pt idx="108">
                  <c:v>8.2739903585898458E-2</c:v>
                </c:pt>
                <c:pt idx="109">
                  <c:v>8.3758505362217614E-2</c:v>
                </c:pt>
                <c:pt idx="110">
                  <c:v>8.4182607497225143E-2</c:v>
                </c:pt>
                <c:pt idx="111">
                  <c:v>8.4117852326101514E-2</c:v>
                </c:pt>
                <c:pt idx="112">
                  <c:v>7.8190952802616939E-2</c:v>
                </c:pt>
                <c:pt idx="113">
                  <c:v>9.0008487618928074E-2</c:v>
                </c:pt>
                <c:pt idx="114">
                  <c:v>9.0951397835529038E-2</c:v>
                </c:pt>
                <c:pt idx="115">
                  <c:v>7.5110935110727625E-2</c:v>
                </c:pt>
                <c:pt idx="116">
                  <c:v>8.0020235594737893E-2</c:v>
                </c:pt>
                <c:pt idx="117">
                  <c:v>7.8513158545334888E-2</c:v>
                </c:pt>
                <c:pt idx="118">
                  <c:v>7.8919026681975493E-2</c:v>
                </c:pt>
                <c:pt idx="119">
                  <c:v>7.7469029794718508E-2</c:v>
                </c:pt>
                <c:pt idx="120">
                  <c:v>7.4948542678744928E-2</c:v>
                </c:pt>
                <c:pt idx="121">
                  <c:v>6.4786067259502755E-2</c:v>
                </c:pt>
                <c:pt idx="122">
                  <c:v>6.5074941003009618E-2</c:v>
                </c:pt>
                <c:pt idx="123">
                  <c:v>6.4072252931885565E-2</c:v>
                </c:pt>
                <c:pt idx="124">
                  <c:v>6.4029853561515165E-2</c:v>
                </c:pt>
                <c:pt idx="125">
                  <c:v>6.8110006026778205E-2</c:v>
                </c:pt>
                <c:pt idx="126">
                  <c:v>6.8062751890847845E-2</c:v>
                </c:pt>
                <c:pt idx="127">
                  <c:v>7.0356167941121012E-2</c:v>
                </c:pt>
                <c:pt idx="128">
                  <c:v>7.0284369165662081E-2</c:v>
                </c:pt>
                <c:pt idx="129">
                  <c:v>7.2448667263649486E-2</c:v>
                </c:pt>
                <c:pt idx="130">
                  <c:v>6.9892840669440584E-2</c:v>
                </c:pt>
                <c:pt idx="131">
                  <c:v>6.9693388071424583E-2</c:v>
                </c:pt>
                <c:pt idx="132">
                  <c:v>6.9724326762363092E-2</c:v>
                </c:pt>
                <c:pt idx="133">
                  <c:v>6.9845057337733565E-2</c:v>
                </c:pt>
                <c:pt idx="134">
                  <c:v>5.5048823954249378E-2</c:v>
                </c:pt>
                <c:pt idx="135">
                  <c:v>5.8304606504871959E-2</c:v>
                </c:pt>
                <c:pt idx="136">
                  <c:v>5.8585407298831334E-2</c:v>
                </c:pt>
                <c:pt idx="137">
                  <c:v>5.4267131691577666E-2</c:v>
                </c:pt>
                <c:pt idx="138">
                  <c:v>5.4428758235998471E-2</c:v>
                </c:pt>
                <c:pt idx="139">
                  <c:v>5.5508209389170005E-2</c:v>
                </c:pt>
                <c:pt idx="140">
                  <c:v>5.5939242962732533E-2</c:v>
                </c:pt>
                <c:pt idx="141">
                  <c:v>5.597067723885691E-2</c:v>
                </c:pt>
                <c:pt idx="142">
                  <c:v>5.5065218133967628E-2</c:v>
                </c:pt>
                <c:pt idx="143">
                  <c:v>5.5517494645607235E-2</c:v>
                </c:pt>
                <c:pt idx="144">
                  <c:v>5.5125179361388436E-2</c:v>
                </c:pt>
                <c:pt idx="145">
                  <c:v>5.2981454372582754E-2</c:v>
                </c:pt>
                <c:pt idx="146">
                  <c:v>4.6311286659964861E-2</c:v>
                </c:pt>
                <c:pt idx="147">
                  <c:v>4.7574694888265615E-2</c:v>
                </c:pt>
                <c:pt idx="148">
                  <c:v>4.674276719785915E-2</c:v>
                </c:pt>
                <c:pt idx="149">
                  <c:v>5.9912363450897961E-2</c:v>
                </c:pt>
                <c:pt idx="150">
                  <c:v>6.6747450448787993E-2</c:v>
                </c:pt>
                <c:pt idx="151">
                  <c:v>6.6497956021765128E-2</c:v>
                </c:pt>
                <c:pt idx="152">
                  <c:v>6.7063802127237088E-2</c:v>
                </c:pt>
                <c:pt idx="153">
                  <c:v>6.7554354719547391E-2</c:v>
                </c:pt>
                <c:pt idx="154">
                  <c:v>6.7698853407887269E-2</c:v>
                </c:pt>
                <c:pt idx="155">
                  <c:v>6.8440836005660713E-2</c:v>
                </c:pt>
                <c:pt idx="156">
                  <c:v>6.6096161976050963E-2</c:v>
                </c:pt>
                <c:pt idx="157">
                  <c:v>7.0483365280185548E-2</c:v>
                </c:pt>
                <c:pt idx="158">
                  <c:v>7.2162648255947412E-2</c:v>
                </c:pt>
                <c:pt idx="159">
                  <c:v>7.1827700734564889E-2</c:v>
                </c:pt>
                <c:pt idx="160">
                  <c:v>7.1621863575059314E-2</c:v>
                </c:pt>
                <c:pt idx="161">
                  <c:v>7.1019817163727433E-2</c:v>
                </c:pt>
                <c:pt idx="162">
                  <c:v>7.0617103277735627E-2</c:v>
                </c:pt>
                <c:pt idx="163">
                  <c:v>7.075960114047862E-2</c:v>
                </c:pt>
                <c:pt idx="164">
                  <c:v>7.8822019027602996E-2</c:v>
                </c:pt>
                <c:pt idx="165">
                  <c:v>7.8922993540466904E-2</c:v>
                </c:pt>
                <c:pt idx="166">
                  <c:v>8.0328189792700483E-2</c:v>
                </c:pt>
                <c:pt idx="167">
                  <c:v>8.3337696035905601E-2</c:v>
                </c:pt>
                <c:pt idx="168">
                  <c:v>8.6494690764624085E-2</c:v>
                </c:pt>
                <c:pt idx="169">
                  <c:v>8.9283710592586801E-2</c:v>
                </c:pt>
                <c:pt idx="170">
                  <c:v>8.4154300049041814E-2</c:v>
                </c:pt>
                <c:pt idx="171">
                  <c:v>7.9689662127521266E-2</c:v>
                </c:pt>
                <c:pt idx="172">
                  <c:v>7.9672699232889901E-2</c:v>
                </c:pt>
                <c:pt idx="173">
                  <c:v>7.9564162153503093E-2</c:v>
                </c:pt>
                <c:pt idx="174">
                  <c:v>7.908105084228019E-2</c:v>
                </c:pt>
                <c:pt idx="175">
                  <c:v>7.8926268145052797E-2</c:v>
                </c:pt>
                <c:pt idx="176">
                  <c:v>7.8505092040249913E-2</c:v>
                </c:pt>
                <c:pt idx="177">
                  <c:v>7.766825876248229E-2</c:v>
                </c:pt>
                <c:pt idx="178">
                  <c:v>7.4902422153998491E-2</c:v>
                </c:pt>
                <c:pt idx="179">
                  <c:v>7.5338841532671688E-2</c:v>
                </c:pt>
                <c:pt idx="180">
                  <c:v>7.5380029356809139E-2</c:v>
                </c:pt>
                <c:pt idx="181">
                  <c:v>7.4033366196531961E-2</c:v>
                </c:pt>
                <c:pt idx="182">
                  <c:v>7.4434491052529902E-2</c:v>
                </c:pt>
                <c:pt idx="183">
                  <c:v>7.8854807130797427E-2</c:v>
                </c:pt>
                <c:pt idx="184">
                  <c:v>9.2562089855015767E-2</c:v>
                </c:pt>
                <c:pt idx="185">
                  <c:v>8.5653086651287333E-2</c:v>
                </c:pt>
                <c:pt idx="186">
                  <c:v>8.5637925116426789E-2</c:v>
                </c:pt>
                <c:pt idx="187">
                  <c:v>8.4601811819087117E-2</c:v>
                </c:pt>
                <c:pt idx="188">
                  <c:v>8.1520233840247328E-2</c:v>
                </c:pt>
                <c:pt idx="189">
                  <c:v>7.4528832101515827E-2</c:v>
                </c:pt>
                <c:pt idx="190">
                  <c:v>6.9904850590786438E-2</c:v>
                </c:pt>
                <c:pt idx="191">
                  <c:v>7.1065565134591363E-2</c:v>
                </c:pt>
                <c:pt idx="192">
                  <c:v>6.6794979307312943E-2</c:v>
                </c:pt>
                <c:pt idx="193">
                  <c:v>6.791034169454066E-2</c:v>
                </c:pt>
                <c:pt idx="194">
                  <c:v>6.6933649864767797E-2</c:v>
                </c:pt>
                <c:pt idx="195">
                  <c:v>6.7295707990382439E-2</c:v>
                </c:pt>
                <c:pt idx="196">
                  <c:v>7.4362759029075617E-2</c:v>
                </c:pt>
                <c:pt idx="197">
                  <c:v>7.4204384212159163E-2</c:v>
                </c:pt>
                <c:pt idx="198">
                  <c:v>7.4238440080298229E-2</c:v>
                </c:pt>
                <c:pt idx="199">
                  <c:v>7.4218824186691859E-2</c:v>
                </c:pt>
                <c:pt idx="200">
                  <c:v>7.6938765378824436E-2</c:v>
                </c:pt>
                <c:pt idx="201">
                  <c:v>8.6773310048380806E-2</c:v>
                </c:pt>
                <c:pt idx="202">
                  <c:v>8.7084790998879849E-2</c:v>
                </c:pt>
                <c:pt idx="203">
                  <c:v>8.6531399859110347E-2</c:v>
                </c:pt>
                <c:pt idx="204">
                  <c:v>8.5447431181460171E-2</c:v>
                </c:pt>
                <c:pt idx="205">
                  <c:v>6.9377704824517397E-2</c:v>
                </c:pt>
                <c:pt idx="206">
                  <c:v>6.8844953343707591E-2</c:v>
                </c:pt>
                <c:pt idx="207">
                  <c:v>6.9001376216828184E-2</c:v>
                </c:pt>
                <c:pt idx="208">
                  <c:v>6.8509223546172324E-2</c:v>
                </c:pt>
                <c:pt idx="209">
                  <c:v>6.8511201946457573E-2</c:v>
                </c:pt>
                <c:pt idx="210">
                  <c:v>7.1932743972659613E-2</c:v>
                </c:pt>
                <c:pt idx="211">
                  <c:v>7.2865830290349598E-2</c:v>
                </c:pt>
                <c:pt idx="212">
                  <c:v>7.4282746507480416E-2</c:v>
                </c:pt>
                <c:pt idx="213">
                  <c:v>7.5172851230114246E-2</c:v>
                </c:pt>
                <c:pt idx="214">
                  <c:v>7.4874538034107319E-2</c:v>
                </c:pt>
                <c:pt idx="215">
                  <c:v>7.6308766161805888E-2</c:v>
                </c:pt>
                <c:pt idx="216">
                  <c:v>7.7519708769695092E-2</c:v>
                </c:pt>
                <c:pt idx="217">
                  <c:v>6.7858947479398218E-2</c:v>
                </c:pt>
                <c:pt idx="218">
                  <c:v>6.8023627414436683E-2</c:v>
                </c:pt>
                <c:pt idx="219">
                  <c:v>7.1356600713172902E-2</c:v>
                </c:pt>
                <c:pt idx="220">
                  <c:v>7.6103748217809158E-2</c:v>
                </c:pt>
                <c:pt idx="221">
                  <c:v>7.3372322995282235E-2</c:v>
                </c:pt>
                <c:pt idx="222">
                  <c:v>6.130440431515672E-2</c:v>
                </c:pt>
                <c:pt idx="223">
                  <c:v>6.4019365581726037E-2</c:v>
                </c:pt>
                <c:pt idx="224">
                  <c:v>7.8394783911625174E-2</c:v>
                </c:pt>
                <c:pt idx="225">
                  <c:v>7.5723377983502427E-2</c:v>
                </c:pt>
                <c:pt idx="226">
                  <c:v>7.6668626141722943E-2</c:v>
                </c:pt>
                <c:pt idx="227">
                  <c:v>7.9723696040159053E-2</c:v>
                </c:pt>
                <c:pt idx="228">
                  <c:v>8.1229628562389675E-2</c:v>
                </c:pt>
                <c:pt idx="229">
                  <c:v>8.1436685964391228E-2</c:v>
                </c:pt>
                <c:pt idx="230">
                  <c:v>8.5372817998472655E-2</c:v>
                </c:pt>
                <c:pt idx="231">
                  <c:v>8.2223894074597473E-2</c:v>
                </c:pt>
                <c:pt idx="232">
                  <c:v>8.127813247725485E-2</c:v>
                </c:pt>
                <c:pt idx="233">
                  <c:v>8.0167004920609533E-2</c:v>
                </c:pt>
                <c:pt idx="234">
                  <c:v>8.0370887586443548E-2</c:v>
                </c:pt>
                <c:pt idx="235">
                  <c:v>8.2546475689869586E-2</c:v>
                </c:pt>
                <c:pt idx="236">
                  <c:v>8.1264579631240078E-2</c:v>
                </c:pt>
                <c:pt idx="237">
                  <c:v>8.0334854272278489E-2</c:v>
                </c:pt>
                <c:pt idx="238">
                  <c:v>8.3588521179497291E-2</c:v>
                </c:pt>
                <c:pt idx="239">
                  <c:v>8.4399730333999778E-2</c:v>
                </c:pt>
                <c:pt idx="240">
                  <c:v>8.3457888442704964E-2</c:v>
                </c:pt>
                <c:pt idx="241">
                  <c:v>7.9718466707084421E-2</c:v>
                </c:pt>
                <c:pt idx="242">
                  <c:v>7.7621559684661293E-2</c:v>
                </c:pt>
                <c:pt idx="243">
                  <c:v>7.7712497227981625E-2</c:v>
                </c:pt>
                <c:pt idx="244">
                  <c:v>7.6199347397954018E-2</c:v>
                </c:pt>
                <c:pt idx="245">
                  <c:v>5.719908014171559E-2</c:v>
                </c:pt>
                <c:pt idx="246">
                  <c:v>5.7049780102933198E-2</c:v>
                </c:pt>
                <c:pt idx="247">
                  <c:v>5.3983910301326578E-2</c:v>
                </c:pt>
                <c:pt idx="248">
                  <c:v>6.1268559036156231E-2</c:v>
                </c:pt>
                <c:pt idx="249">
                  <c:v>6.5941071075350341E-2</c:v>
                </c:pt>
                <c:pt idx="250">
                  <c:v>6.6045710783635164E-2</c:v>
                </c:pt>
                <c:pt idx="251">
                  <c:v>6.391644145165129E-2</c:v>
                </c:pt>
                <c:pt idx="252">
                  <c:v>6.3277579924314695E-2</c:v>
                </c:pt>
                <c:pt idx="253">
                  <c:v>6.7581038727685991E-2</c:v>
                </c:pt>
                <c:pt idx="254">
                  <c:v>6.9836421315136829E-2</c:v>
                </c:pt>
                <c:pt idx="255">
                  <c:v>6.744017051309141E-2</c:v>
                </c:pt>
                <c:pt idx="256">
                  <c:v>8.477380734220015E-2</c:v>
                </c:pt>
                <c:pt idx="257">
                  <c:v>8.4977630554819203E-2</c:v>
                </c:pt>
                <c:pt idx="258">
                  <c:v>8.7643046867299346E-2</c:v>
                </c:pt>
                <c:pt idx="259">
                  <c:v>8.6202572949295855E-2</c:v>
                </c:pt>
                <c:pt idx="260">
                  <c:v>9.3172512941072289E-2</c:v>
                </c:pt>
                <c:pt idx="261">
                  <c:v>0.10212219578993716</c:v>
                </c:pt>
                <c:pt idx="262">
                  <c:v>0.11429961451876824</c:v>
                </c:pt>
                <c:pt idx="263">
                  <c:v>0.1140991096410405</c:v>
                </c:pt>
                <c:pt idx="264">
                  <c:v>0.12653227958608365</c:v>
                </c:pt>
                <c:pt idx="265">
                  <c:v>0.12620512195078132</c:v>
                </c:pt>
                <c:pt idx="266">
                  <c:v>0.12790049807841031</c:v>
                </c:pt>
                <c:pt idx="267">
                  <c:v>0.13031273515756783</c:v>
                </c:pt>
                <c:pt idx="268">
                  <c:v>0.13340273282901546</c:v>
                </c:pt>
                <c:pt idx="269">
                  <c:v>0.1272689212057741</c:v>
                </c:pt>
                <c:pt idx="270">
                  <c:v>0.12612401137652618</c:v>
                </c:pt>
                <c:pt idx="271">
                  <c:v>0.12560692847282778</c:v>
                </c:pt>
                <c:pt idx="272">
                  <c:v>0.12367189747895747</c:v>
                </c:pt>
                <c:pt idx="273">
                  <c:v>0.12830713539316257</c:v>
                </c:pt>
                <c:pt idx="274">
                  <c:v>0.12383093115406324</c:v>
                </c:pt>
                <c:pt idx="275">
                  <c:v>0.12387406950976265</c:v>
                </c:pt>
                <c:pt idx="276">
                  <c:v>0.125705097338417</c:v>
                </c:pt>
                <c:pt idx="277">
                  <c:v>0.12000908805108131</c:v>
                </c:pt>
                <c:pt idx="278">
                  <c:v>0.11922594872301455</c:v>
                </c:pt>
                <c:pt idx="279">
                  <c:v>0.12459772661494288</c:v>
                </c:pt>
                <c:pt idx="280">
                  <c:v>0.12418459235382107</c:v>
                </c:pt>
                <c:pt idx="281">
                  <c:v>0.11939456803791469</c:v>
                </c:pt>
                <c:pt idx="282">
                  <c:v>0.11254616071955663</c:v>
                </c:pt>
                <c:pt idx="283">
                  <c:v>0.1006122577674262</c:v>
                </c:pt>
                <c:pt idx="284">
                  <c:v>0.10846907267862077</c:v>
                </c:pt>
                <c:pt idx="285">
                  <c:v>9.6043435572534114E-2</c:v>
                </c:pt>
                <c:pt idx="286">
                  <c:v>9.7956551264614333E-2</c:v>
                </c:pt>
                <c:pt idx="287">
                  <c:v>9.5983998851629865E-2</c:v>
                </c:pt>
                <c:pt idx="288">
                  <c:v>9.2882642274682181E-2</c:v>
                </c:pt>
                <c:pt idx="289">
                  <c:v>8.8215474812541328E-2</c:v>
                </c:pt>
                <c:pt idx="290">
                  <c:v>9.1127250421110584E-2</c:v>
                </c:pt>
                <c:pt idx="291">
                  <c:v>9.3887088890483486E-2</c:v>
                </c:pt>
                <c:pt idx="292">
                  <c:v>9.5107061852862843E-2</c:v>
                </c:pt>
                <c:pt idx="293">
                  <c:v>0.10220965469985745</c:v>
                </c:pt>
                <c:pt idx="294">
                  <c:v>9.8236897467377252E-2</c:v>
                </c:pt>
                <c:pt idx="295">
                  <c:v>0.13777242955090566</c:v>
                </c:pt>
                <c:pt idx="296">
                  <c:v>0.13748943724124776</c:v>
                </c:pt>
                <c:pt idx="297">
                  <c:v>0.13810791604886857</c:v>
                </c:pt>
                <c:pt idx="298">
                  <c:v>0.14181125243472548</c:v>
                </c:pt>
                <c:pt idx="299">
                  <c:v>0.14417356210653964</c:v>
                </c:pt>
                <c:pt idx="300">
                  <c:v>0.13722016924607866</c:v>
                </c:pt>
                <c:pt idx="301">
                  <c:v>0.13723578166878947</c:v>
                </c:pt>
                <c:pt idx="302">
                  <c:v>0.1371999436760708</c:v>
                </c:pt>
                <c:pt idx="303">
                  <c:v>0.13646371056306952</c:v>
                </c:pt>
                <c:pt idx="304">
                  <c:v>0.14194019143845302</c:v>
                </c:pt>
                <c:pt idx="305">
                  <c:v>0.14037913443746142</c:v>
                </c:pt>
                <c:pt idx="306">
                  <c:v>0.14687691973613329</c:v>
                </c:pt>
                <c:pt idx="307">
                  <c:v>0.14829113789640661</c:v>
                </c:pt>
                <c:pt idx="308">
                  <c:v>0.15347349860201484</c:v>
                </c:pt>
                <c:pt idx="309">
                  <c:v>0.15378727227955194</c:v>
                </c:pt>
                <c:pt idx="310">
                  <c:v>0.15373738402247952</c:v>
                </c:pt>
                <c:pt idx="311">
                  <c:v>0.15210672290639823</c:v>
                </c:pt>
                <c:pt idx="312">
                  <c:v>0.15587112420497173</c:v>
                </c:pt>
                <c:pt idx="313">
                  <c:v>0.15552854918194092</c:v>
                </c:pt>
                <c:pt idx="314">
                  <c:v>0.15045582660818965</c:v>
                </c:pt>
                <c:pt idx="315">
                  <c:v>0.15042109497597769</c:v>
                </c:pt>
                <c:pt idx="316">
                  <c:v>0.11465737892226507</c:v>
                </c:pt>
                <c:pt idx="317">
                  <c:v>0.11764252226439068</c:v>
                </c:pt>
                <c:pt idx="318">
                  <c:v>0.11923965482620874</c:v>
                </c:pt>
                <c:pt idx="319">
                  <c:v>0.10955670220367214</c:v>
                </c:pt>
                <c:pt idx="320">
                  <c:v>0.10716182903078299</c:v>
                </c:pt>
                <c:pt idx="321">
                  <c:v>0.10805736111019713</c:v>
                </c:pt>
                <c:pt idx="322">
                  <c:v>0.10947837500796272</c:v>
                </c:pt>
                <c:pt idx="323">
                  <c:v>0.10808216286607902</c:v>
                </c:pt>
                <c:pt idx="324">
                  <c:v>0.10909639117912369</c:v>
                </c:pt>
                <c:pt idx="325">
                  <c:v>0.10063374147081953</c:v>
                </c:pt>
                <c:pt idx="326">
                  <c:v>9.9701791329902575E-2</c:v>
                </c:pt>
                <c:pt idx="327">
                  <c:v>8.5944434514619278E-2</c:v>
                </c:pt>
                <c:pt idx="328">
                  <c:v>9.0309814312700451E-2</c:v>
                </c:pt>
                <c:pt idx="329">
                  <c:v>8.1859796493033057E-2</c:v>
                </c:pt>
                <c:pt idx="330">
                  <c:v>8.0331243281583337E-2</c:v>
                </c:pt>
                <c:pt idx="331">
                  <c:v>8.2779896247640039E-2</c:v>
                </c:pt>
                <c:pt idx="332">
                  <c:v>8.354110782670067E-2</c:v>
                </c:pt>
                <c:pt idx="333">
                  <c:v>7.6320475910164817E-2</c:v>
                </c:pt>
                <c:pt idx="334">
                  <c:v>7.4659585606827672E-2</c:v>
                </c:pt>
                <c:pt idx="335">
                  <c:v>7.4790328242626977E-2</c:v>
                </c:pt>
                <c:pt idx="336">
                  <c:v>8.2717039897409778E-2</c:v>
                </c:pt>
                <c:pt idx="337">
                  <c:v>8.3135352513023952E-2</c:v>
                </c:pt>
                <c:pt idx="338">
                  <c:v>8.1310107934962669E-2</c:v>
                </c:pt>
                <c:pt idx="339">
                  <c:v>8.3688289541757457E-2</c:v>
                </c:pt>
                <c:pt idx="340">
                  <c:v>8.4330710413757337E-2</c:v>
                </c:pt>
                <c:pt idx="341">
                  <c:v>8.4672439129090449E-2</c:v>
                </c:pt>
                <c:pt idx="342">
                  <c:v>8.4167484516439406E-2</c:v>
                </c:pt>
                <c:pt idx="343">
                  <c:v>8.8623882562460843E-2</c:v>
                </c:pt>
                <c:pt idx="344">
                  <c:v>8.9984988674399191E-2</c:v>
                </c:pt>
                <c:pt idx="345">
                  <c:v>8.9681138395207624E-2</c:v>
                </c:pt>
                <c:pt idx="346">
                  <c:v>9.0736878480408414E-2</c:v>
                </c:pt>
                <c:pt idx="347">
                  <c:v>8.8965395545876139E-2</c:v>
                </c:pt>
                <c:pt idx="348">
                  <c:v>9.0113499732168575E-2</c:v>
                </c:pt>
                <c:pt idx="349">
                  <c:v>9.1738645453574477E-2</c:v>
                </c:pt>
                <c:pt idx="350">
                  <c:v>9.0851986115522101E-2</c:v>
                </c:pt>
                <c:pt idx="351">
                  <c:v>9.2432140413826927E-2</c:v>
                </c:pt>
                <c:pt idx="352">
                  <c:v>9.2001824223206019E-2</c:v>
                </c:pt>
                <c:pt idx="353">
                  <c:v>9.4032620558769292E-2</c:v>
                </c:pt>
                <c:pt idx="354">
                  <c:v>9.2835594704608684E-2</c:v>
                </c:pt>
                <c:pt idx="355">
                  <c:v>9.5299813470035591E-2</c:v>
                </c:pt>
                <c:pt idx="356">
                  <c:v>0.1005080292418175</c:v>
                </c:pt>
                <c:pt idx="357">
                  <c:v>9.449178060844364E-2</c:v>
                </c:pt>
                <c:pt idx="358">
                  <c:v>0.1011563557630842</c:v>
                </c:pt>
                <c:pt idx="359">
                  <c:v>0.10199789549143493</c:v>
                </c:pt>
                <c:pt idx="360">
                  <c:v>9.6803665380695778E-2</c:v>
                </c:pt>
                <c:pt idx="361">
                  <c:v>0.11478270275370096</c:v>
                </c:pt>
                <c:pt idx="362">
                  <c:v>0.1497086201741393</c:v>
                </c:pt>
                <c:pt idx="363">
                  <c:v>0.14918582392791641</c:v>
                </c:pt>
                <c:pt idx="364">
                  <c:v>0.14528507340401278</c:v>
                </c:pt>
                <c:pt idx="365">
                  <c:v>0.14577662574150441</c:v>
                </c:pt>
                <c:pt idx="366">
                  <c:v>0.33479920059723012</c:v>
                </c:pt>
                <c:pt idx="367">
                  <c:v>0.35335526031542264</c:v>
                </c:pt>
                <c:pt idx="368">
                  <c:v>0.35856664162700219</c:v>
                </c:pt>
                <c:pt idx="369">
                  <c:v>0.36502665653607141</c:v>
                </c:pt>
                <c:pt idx="370">
                  <c:v>0.36547110486302425</c:v>
                </c:pt>
                <c:pt idx="371">
                  <c:v>0.36498399932337794</c:v>
                </c:pt>
                <c:pt idx="372">
                  <c:v>0.36415673250213426</c:v>
                </c:pt>
                <c:pt idx="373">
                  <c:v>0.36734763725575359</c:v>
                </c:pt>
                <c:pt idx="374">
                  <c:v>0.36581607505457753</c:v>
                </c:pt>
                <c:pt idx="375">
                  <c:v>0.36690936067647134</c:v>
                </c:pt>
                <c:pt idx="376">
                  <c:v>0.36794600626689961</c:v>
                </c:pt>
                <c:pt idx="377">
                  <c:v>0.36857374129599396</c:v>
                </c:pt>
                <c:pt idx="378">
                  <c:v>0.3747944235403432</c:v>
                </c:pt>
                <c:pt idx="379">
                  <c:v>0.37444447988574264</c:v>
                </c:pt>
                <c:pt idx="380">
                  <c:v>0.37515726288607298</c:v>
                </c:pt>
                <c:pt idx="381">
                  <c:v>0.37481088233847754</c:v>
                </c:pt>
                <c:pt idx="382">
                  <c:v>0.36927888223026673</c:v>
                </c:pt>
                <c:pt idx="383">
                  <c:v>0.35222309198604373</c:v>
                </c:pt>
                <c:pt idx="384">
                  <c:v>0.35329547357298202</c:v>
                </c:pt>
                <c:pt idx="385">
                  <c:v>0.35380764861173863</c:v>
                </c:pt>
                <c:pt idx="386">
                  <c:v>0.3507712390654586</c:v>
                </c:pt>
                <c:pt idx="387">
                  <c:v>0.19382214651761848</c:v>
                </c:pt>
                <c:pt idx="388">
                  <c:v>0.14772862716968879</c:v>
                </c:pt>
                <c:pt idx="389">
                  <c:v>0.13976206149670933</c:v>
                </c:pt>
                <c:pt idx="390">
                  <c:v>0.12758282938842666</c:v>
                </c:pt>
                <c:pt idx="391">
                  <c:v>0.12944777353081738</c:v>
                </c:pt>
                <c:pt idx="392">
                  <c:v>0.12807212733258203</c:v>
                </c:pt>
                <c:pt idx="393">
                  <c:v>0.13126284037856048</c:v>
                </c:pt>
                <c:pt idx="394">
                  <c:v>0.11264569008480378</c:v>
                </c:pt>
                <c:pt idx="395">
                  <c:v>0.11645290511653315</c:v>
                </c:pt>
                <c:pt idx="396">
                  <c:v>0.11764516597525038</c:v>
                </c:pt>
                <c:pt idx="397">
                  <c:v>0.11768071378594615</c:v>
                </c:pt>
                <c:pt idx="398">
                  <c:v>0.11816639658445023</c:v>
                </c:pt>
                <c:pt idx="399">
                  <c:v>0.10567619795365153</c:v>
                </c:pt>
                <c:pt idx="400">
                  <c:v>0.10534633664098414</c:v>
                </c:pt>
                <c:pt idx="401">
                  <c:v>0.10055442277127495</c:v>
                </c:pt>
                <c:pt idx="402">
                  <c:v>9.9245012429276816E-2</c:v>
                </c:pt>
                <c:pt idx="403">
                  <c:v>0.10176082645147742</c:v>
                </c:pt>
                <c:pt idx="404">
                  <c:v>9.6178737776592416E-2</c:v>
                </c:pt>
                <c:pt idx="405">
                  <c:v>0.10414088668122518</c:v>
                </c:pt>
                <c:pt idx="406">
                  <c:v>0.10733618826834165</c:v>
                </c:pt>
                <c:pt idx="407">
                  <c:v>0.10468515259914178</c:v>
                </c:pt>
                <c:pt idx="408">
                  <c:v>0.10457199216859984</c:v>
                </c:pt>
                <c:pt idx="409">
                  <c:v>0.10567774473878046</c:v>
                </c:pt>
                <c:pt idx="410">
                  <c:v>0.10704122362976276</c:v>
                </c:pt>
                <c:pt idx="411">
                  <c:v>0.10705692881169832</c:v>
                </c:pt>
                <c:pt idx="412">
                  <c:v>0.10427160423171414</c:v>
                </c:pt>
                <c:pt idx="413">
                  <c:v>0.10309022529464133</c:v>
                </c:pt>
                <c:pt idx="414">
                  <c:v>9.8234326482821946E-2</c:v>
                </c:pt>
                <c:pt idx="415">
                  <c:v>0.11286888696920684</c:v>
                </c:pt>
                <c:pt idx="416">
                  <c:v>9.8624559181621635E-2</c:v>
                </c:pt>
                <c:pt idx="417">
                  <c:v>9.6651894019279649E-2</c:v>
                </c:pt>
                <c:pt idx="418">
                  <c:v>0.10128185285952046</c:v>
                </c:pt>
                <c:pt idx="419">
                  <c:v>0.10349702287082996</c:v>
                </c:pt>
                <c:pt idx="420">
                  <c:v>0.10416580421921016</c:v>
                </c:pt>
                <c:pt idx="421">
                  <c:v>0.1046121886302685</c:v>
                </c:pt>
                <c:pt idx="422">
                  <c:v>0.10410897646826692</c:v>
                </c:pt>
                <c:pt idx="423">
                  <c:v>0.10883132504832926</c:v>
                </c:pt>
                <c:pt idx="424">
                  <c:v>0.10689748543653552</c:v>
                </c:pt>
                <c:pt idx="425">
                  <c:v>0.10638241840572474</c:v>
                </c:pt>
                <c:pt idx="426">
                  <c:v>0.10320701596661531</c:v>
                </c:pt>
                <c:pt idx="427">
                  <c:v>9.9102508803194544E-2</c:v>
                </c:pt>
                <c:pt idx="428">
                  <c:v>9.9555061925375485E-2</c:v>
                </c:pt>
                <c:pt idx="429">
                  <c:v>9.8867600640271544E-2</c:v>
                </c:pt>
                <c:pt idx="430">
                  <c:v>0.10474357954743579</c:v>
                </c:pt>
                <c:pt idx="431">
                  <c:v>0.10971145542449143</c:v>
                </c:pt>
                <c:pt idx="432">
                  <c:v>0.10972713876479445</c:v>
                </c:pt>
                <c:pt idx="433">
                  <c:v>0.10483206019573536</c:v>
                </c:pt>
                <c:pt idx="434">
                  <c:v>0.10459700226939314</c:v>
                </c:pt>
                <c:pt idx="435">
                  <c:v>0.10458982718262032</c:v>
                </c:pt>
                <c:pt idx="436">
                  <c:v>8.7899356521597971E-2</c:v>
                </c:pt>
                <c:pt idx="437">
                  <c:v>9.5138759694506261E-2</c:v>
                </c:pt>
                <c:pt idx="438">
                  <c:v>9.6538947266492578E-2</c:v>
                </c:pt>
                <c:pt idx="439">
                  <c:v>8.6214771864383297E-2</c:v>
                </c:pt>
                <c:pt idx="440">
                  <c:v>8.6897252913509568E-2</c:v>
                </c:pt>
                <c:pt idx="441">
                  <c:v>9.707132661406595E-2</c:v>
                </c:pt>
                <c:pt idx="442">
                  <c:v>9.7761512884927626E-2</c:v>
                </c:pt>
                <c:pt idx="443">
                  <c:v>9.891647945392433E-2</c:v>
                </c:pt>
                <c:pt idx="444">
                  <c:v>9.7072659504206307E-2</c:v>
                </c:pt>
                <c:pt idx="445">
                  <c:v>9.7295896377535565E-2</c:v>
                </c:pt>
                <c:pt idx="446">
                  <c:v>9.7009975492871589E-2</c:v>
                </c:pt>
                <c:pt idx="447">
                  <c:v>9.5428723979653032E-2</c:v>
                </c:pt>
                <c:pt idx="448">
                  <c:v>0.10985582661422524</c:v>
                </c:pt>
                <c:pt idx="449">
                  <c:v>0.10813605996351033</c:v>
                </c:pt>
                <c:pt idx="450">
                  <c:v>0.10762716777944066</c:v>
                </c:pt>
                <c:pt idx="451">
                  <c:v>9.6333511008299039E-2</c:v>
                </c:pt>
                <c:pt idx="452">
                  <c:v>9.3662645533504868E-2</c:v>
                </c:pt>
                <c:pt idx="453">
                  <c:v>9.3230379008816922E-2</c:v>
                </c:pt>
                <c:pt idx="454">
                  <c:v>0.10108432308288545</c:v>
                </c:pt>
                <c:pt idx="455">
                  <c:v>0.10073321781055253</c:v>
                </c:pt>
                <c:pt idx="456">
                  <c:v>0.10042972044001713</c:v>
                </c:pt>
                <c:pt idx="457">
                  <c:v>0.10341316090551059</c:v>
                </c:pt>
                <c:pt idx="458">
                  <c:v>9.8861699399991385E-2</c:v>
                </c:pt>
                <c:pt idx="459">
                  <c:v>0.1035391646070085</c:v>
                </c:pt>
                <c:pt idx="460">
                  <c:v>0.11283193204510038</c:v>
                </c:pt>
                <c:pt idx="461">
                  <c:v>0.11400337001208417</c:v>
                </c:pt>
                <c:pt idx="462">
                  <c:v>0.10997907888911705</c:v>
                </c:pt>
                <c:pt idx="463">
                  <c:v>0.1075243224340644</c:v>
                </c:pt>
                <c:pt idx="464">
                  <c:v>9.8409538673976407E-2</c:v>
                </c:pt>
                <c:pt idx="465">
                  <c:v>9.7513566678122388E-2</c:v>
                </c:pt>
                <c:pt idx="466">
                  <c:v>0.10049100940447071</c:v>
                </c:pt>
                <c:pt idx="467">
                  <c:v>0.10877652502140996</c:v>
                </c:pt>
                <c:pt idx="468">
                  <c:v>0.11008707300472251</c:v>
                </c:pt>
                <c:pt idx="469">
                  <c:v>0.10242886910691824</c:v>
                </c:pt>
                <c:pt idx="470">
                  <c:v>0.10234314125241767</c:v>
                </c:pt>
                <c:pt idx="471">
                  <c:v>0.10768095455925034</c:v>
                </c:pt>
                <c:pt idx="472">
                  <c:v>0.11538618847988528</c:v>
                </c:pt>
                <c:pt idx="473">
                  <c:v>0.11672382287170036</c:v>
                </c:pt>
                <c:pt idx="474">
                  <c:v>0.11444902805422781</c:v>
                </c:pt>
                <c:pt idx="475">
                  <c:v>0.11221121830728675</c:v>
                </c:pt>
                <c:pt idx="476">
                  <c:v>0.11036624342646949</c:v>
                </c:pt>
                <c:pt idx="477">
                  <c:v>0.11079870412082139</c:v>
                </c:pt>
                <c:pt idx="478">
                  <c:v>0.11237458419250564</c:v>
                </c:pt>
                <c:pt idx="479">
                  <c:v>0.1126230010744651</c:v>
                </c:pt>
                <c:pt idx="480">
                  <c:v>0.11462511240845785</c:v>
                </c:pt>
                <c:pt idx="481">
                  <c:v>0.10887739643554141</c:v>
                </c:pt>
                <c:pt idx="482">
                  <c:v>0.1067395765346493</c:v>
                </c:pt>
                <c:pt idx="483">
                  <c:v>9.5742413622390485E-2</c:v>
                </c:pt>
                <c:pt idx="484">
                  <c:v>0.10095218540015695</c:v>
                </c:pt>
                <c:pt idx="485">
                  <c:v>0.1020558286183884</c:v>
                </c:pt>
                <c:pt idx="486">
                  <c:v>0.10161200546208748</c:v>
                </c:pt>
                <c:pt idx="487">
                  <c:v>0.10118477529493165</c:v>
                </c:pt>
                <c:pt idx="488">
                  <c:v>9.3246408983016504E-2</c:v>
                </c:pt>
                <c:pt idx="489">
                  <c:v>9.0252039462077119E-2</c:v>
                </c:pt>
                <c:pt idx="490">
                  <c:v>0.12511981526683061</c:v>
                </c:pt>
                <c:pt idx="491">
                  <c:v>0.1253121843757006</c:v>
                </c:pt>
                <c:pt idx="492">
                  <c:v>0.12060706719370845</c:v>
                </c:pt>
                <c:pt idx="493">
                  <c:v>0.11156571867063235</c:v>
                </c:pt>
                <c:pt idx="494">
                  <c:v>0.11103901341087899</c:v>
                </c:pt>
                <c:pt idx="495">
                  <c:v>0.11289680184670674</c:v>
                </c:pt>
                <c:pt idx="496">
                  <c:v>0.11126345970611752</c:v>
                </c:pt>
                <c:pt idx="497">
                  <c:v>0.11129174709881101</c:v>
                </c:pt>
                <c:pt idx="498">
                  <c:v>0.11098788463294981</c:v>
                </c:pt>
                <c:pt idx="499">
                  <c:v>0.10701275043834259</c:v>
                </c:pt>
                <c:pt idx="500">
                  <c:v>0.1070805318365636</c:v>
                </c:pt>
                <c:pt idx="501">
                  <c:v>0.10759017382088715</c:v>
                </c:pt>
                <c:pt idx="502">
                  <c:v>0.1066887469546558</c:v>
                </c:pt>
                <c:pt idx="503">
                  <c:v>0.10884382906962253</c:v>
                </c:pt>
                <c:pt idx="504">
                  <c:v>0.11087662546723046</c:v>
                </c:pt>
                <c:pt idx="505">
                  <c:v>0.11488828485885591</c:v>
                </c:pt>
                <c:pt idx="506">
                  <c:v>0.11707550461563357</c:v>
                </c:pt>
                <c:pt idx="507">
                  <c:v>0.12567995707892801</c:v>
                </c:pt>
                <c:pt idx="508">
                  <c:v>0.12221126654448076</c:v>
                </c:pt>
                <c:pt idx="509">
                  <c:v>0.12440390276242555</c:v>
                </c:pt>
                <c:pt idx="510">
                  <c:v>0.13424397297635329</c:v>
                </c:pt>
                <c:pt idx="511">
                  <c:v>0.10794139664119942</c:v>
                </c:pt>
                <c:pt idx="512">
                  <c:v>0.11113152411587754</c:v>
                </c:pt>
                <c:pt idx="513">
                  <c:v>0.1458161448927186</c:v>
                </c:pt>
                <c:pt idx="514">
                  <c:v>0.14592294194021391</c:v>
                </c:pt>
                <c:pt idx="515">
                  <c:v>0.14614854601572722</c:v>
                </c:pt>
                <c:pt idx="516">
                  <c:v>0.14457597861079619</c:v>
                </c:pt>
                <c:pt idx="517">
                  <c:v>0.15136898673190827</c:v>
                </c:pt>
                <c:pt idx="518">
                  <c:v>0.15136901333801528</c:v>
                </c:pt>
                <c:pt idx="519">
                  <c:v>0.15325982521269468</c:v>
                </c:pt>
                <c:pt idx="520">
                  <c:v>0.15310703931817857</c:v>
                </c:pt>
                <c:pt idx="521">
                  <c:v>0.15385909914001708</c:v>
                </c:pt>
                <c:pt idx="522">
                  <c:v>0.1506401350772783</c:v>
                </c:pt>
                <c:pt idx="523">
                  <c:v>0.15153489947761922</c:v>
                </c:pt>
                <c:pt idx="524">
                  <c:v>0.1474801589010363</c:v>
                </c:pt>
                <c:pt idx="525">
                  <c:v>0.151469379937098</c:v>
                </c:pt>
                <c:pt idx="526">
                  <c:v>0.14820670997806071</c:v>
                </c:pt>
                <c:pt idx="527">
                  <c:v>0.1463366882261363</c:v>
                </c:pt>
                <c:pt idx="528">
                  <c:v>0.13624928470302577</c:v>
                </c:pt>
                <c:pt idx="529">
                  <c:v>0.13848120969881614</c:v>
                </c:pt>
                <c:pt idx="530">
                  <c:v>0.13306072679387429</c:v>
                </c:pt>
                <c:pt idx="531">
                  <c:v>0.12822152209964452</c:v>
                </c:pt>
                <c:pt idx="532">
                  <c:v>0.12723840299951689</c:v>
                </c:pt>
                <c:pt idx="533">
                  <c:v>0.12248583140281762</c:v>
                </c:pt>
                <c:pt idx="534">
                  <c:v>8.4308204531063649E-2</c:v>
                </c:pt>
                <c:pt idx="535">
                  <c:v>8.4101545124713684E-2</c:v>
                </c:pt>
                <c:pt idx="536">
                  <c:v>8.5948822256118967E-2</c:v>
                </c:pt>
                <c:pt idx="537">
                  <c:v>8.6486969741533679E-2</c:v>
                </c:pt>
                <c:pt idx="538">
                  <c:v>7.2348776357425537E-2</c:v>
                </c:pt>
                <c:pt idx="539">
                  <c:v>7.2065518190505634E-2</c:v>
                </c:pt>
                <c:pt idx="540">
                  <c:v>7.1119024109056239E-2</c:v>
                </c:pt>
                <c:pt idx="541">
                  <c:v>7.239833792652825E-2</c:v>
                </c:pt>
                <c:pt idx="542">
                  <c:v>7.191606930911662E-2</c:v>
                </c:pt>
                <c:pt idx="543">
                  <c:v>7.1595551345946376E-2</c:v>
                </c:pt>
                <c:pt idx="544">
                  <c:v>7.6583839352514685E-2</c:v>
                </c:pt>
                <c:pt idx="545">
                  <c:v>7.3327806683372493E-2</c:v>
                </c:pt>
                <c:pt idx="546">
                  <c:v>6.7756672967900444E-2</c:v>
                </c:pt>
                <c:pt idx="547">
                  <c:v>6.7703546338423931E-2</c:v>
                </c:pt>
                <c:pt idx="548">
                  <c:v>6.7747929052588043E-2</c:v>
                </c:pt>
                <c:pt idx="549">
                  <c:v>6.7861468156483279E-2</c:v>
                </c:pt>
                <c:pt idx="550">
                  <c:v>5.8535863573383938E-2</c:v>
                </c:pt>
                <c:pt idx="551">
                  <c:v>5.9334316961597293E-2</c:v>
                </c:pt>
                <c:pt idx="552">
                  <c:v>6.3240163997547713E-2</c:v>
                </c:pt>
                <c:pt idx="553">
                  <c:v>6.4224874574355537E-2</c:v>
                </c:pt>
                <c:pt idx="554">
                  <c:v>6.6747967301628033E-2</c:v>
                </c:pt>
                <c:pt idx="555">
                  <c:v>8.02699553643971E-2</c:v>
                </c:pt>
                <c:pt idx="556">
                  <c:v>7.8780262481793373E-2</c:v>
                </c:pt>
                <c:pt idx="557">
                  <c:v>7.6518598031039053E-2</c:v>
                </c:pt>
                <c:pt idx="558">
                  <c:v>8.2534595407461553E-2</c:v>
                </c:pt>
                <c:pt idx="559">
                  <c:v>8.2534605408159184E-2</c:v>
                </c:pt>
                <c:pt idx="560">
                  <c:v>8.3605125712475317E-2</c:v>
                </c:pt>
                <c:pt idx="561">
                  <c:v>8.0132953061003639E-2</c:v>
                </c:pt>
                <c:pt idx="562">
                  <c:v>8.1724913181526429E-2</c:v>
                </c:pt>
                <c:pt idx="563">
                  <c:v>8.2103387904161745E-2</c:v>
                </c:pt>
                <c:pt idx="564">
                  <c:v>8.9043072304408166E-2</c:v>
                </c:pt>
                <c:pt idx="565">
                  <c:v>8.3506585919270584E-2</c:v>
                </c:pt>
                <c:pt idx="566">
                  <c:v>8.2614607163891074E-2</c:v>
                </c:pt>
                <c:pt idx="567">
                  <c:v>8.2722644212339852E-2</c:v>
                </c:pt>
                <c:pt idx="568">
                  <c:v>8.347562979315544E-2</c:v>
                </c:pt>
                <c:pt idx="569">
                  <c:v>8.0992780274590587E-2</c:v>
                </c:pt>
                <c:pt idx="570">
                  <c:v>8.015357447104407E-2</c:v>
                </c:pt>
                <c:pt idx="571">
                  <c:v>8.6509747338553863E-2</c:v>
                </c:pt>
                <c:pt idx="572">
                  <c:v>8.6748993427171309E-2</c:v>
                </c:pt>
                <c:pt idx="573">
                  <c:v>8.6390124128514781E-2</c:v>
                </c:pt>
                <c:pt idx="574">
                  <c:v>8.3270603276229399E-2</c:v>
                </c:pt>
                <c:pt idx="575">
                  <c:v>8.2521293901165027E-2</c:v>
                </c:pt>
                <c:pt idx="576">
                  <c:v>7.2595014398843888E-2</c:v>
                </c:pt>
                <c:pt idx="577">
                  <c:v>7.5004894613865142E-2</c:v>
                </c:pt>
                <c:pt idx="578">
                  <c:v>8.6291353986429051E-2</c:v>
                </c:pt>
                <c:pt idx="579">
                  <c:v>8.2008155753843015E-2</c:v>
                </c:pt>
                <c:pt idx="580">
                  <c:v>8.1890798406783677E-2</c:v>
                </c:pt>
                <c:pt idx="581">
                  <c:v>8.417329407758227E-2</c:v>
                </c:pt>
                <c:pt idx="582">
                  <c:v>8.31645767260695E-2</c:v>
                </c:pt>
                <c:pt idx="583">
                  <c:v>8.1536993037047395E-2</c:v>
                </c:pt>
                <c:pt idx="584">
                  <c:v>8.0452348785006109E-2</c:v>
                </c:pt>
                <c:pt idx="585">
                  <c:v>6.9854658547295598E-2</c:v>
                </c:pt>
                <c:pt idx="586">
                  <c:v>6.8056536540424734E-2</c:v>
                </c:pt>
                <c:pt idx="587">
                  <c:v>6.8511611238142631E-2</c:v>
                </c:pt>
                <c:pt idx="588">
                  <c:v>6.7604931470157462E-2</c:v>
                </c:pt>
                <c:pt idx="589">
                  <c:v>6.7190759888288598E-2</c:v>
                </c:pt>
                <c:pt idx="590">
                  <c:v>6.7140901624378468E-2</c:v>
                </c:pt>
                <c:pt idx="591">
                  <c:v>6.7424161950192407E-2</c:v>
                </c:pt>
                <c:pt idx="592">
                  <c:v>5.7832523299538599E-2</c:v>
                </c:pt>
                <c:pt idx="593">
                  <c:v>5.7947230188982672E-2</c:v>
                </c:pt>
                <c:pt idx="594">
                  <c:v>5.7358754269004747E-2</c:v>
                </c:pt>
                <c:pt idx="595">
                  <c:v>6.2696340042561458E-2</c:v>
                </c:pt>
                <c:pt idx="596">
                  <c:v>6.2646932424820848E-2</c:v>
                </c:pt>
                <c:pt idx="597">
                  <c:v>6.2483134923858659E-2</c:v>
                </c:pt>
                <c:pt idx="598">
                  <c:v>6.0394716031575271E-2</c:v>
                </c:pt>
                <c:pt idx="599">
                  <c:v>4.3083879819897732E-2</c:v>
                </c:pt>
                <c:pt idx="600">
                  <c:v>4.208119134657283E-2</c:v>
                </c:pt>
                <c:pt idx="601">
                  <c:v>4.1895167186627232E-2</c:v>
                </c:pt>
                <c:pt idx="602">
                  <c:v>3.6814026361647469E-2</c:v>
                </c:pt>
                <c:pt idx="603">
                  <c:v>3.8804852112612524E-2</c:v>
                </c:pt>
                <c:pt idx="604">
                  <c:v>3.8573441749196746E-2</c:v>
                </c:pt>
                <c:pt idx="605">
                  <c:v>3.8033076056525138E-2</c:v>
                </c:pt>
                <c:pt idx="606">
                  <c:v>5.609023096507481E-2</c:v>
                </c:pt>
                <c:pt idx="607">
                  <c:v>5.6805400516644455E-2</c:v>
                </c:pt>
                <c:pt idx="608">
                  <c:v>5.7145355557706445E-2</c:v>
                </c:pt>
                <c:pt idx="609">
                  <c:v>5.880776027976245E-2</c:v>
                </c:pt>
                <c:pt idx="610">
                  <c:v>5.8408998408925543E-2</c:v>
                </c:pt>
                <c:pt idx="611">
                  <c:v>5.8398913232308204E-2</c:v>
                </c:pt>
                <c:pt idx="612">
                  <c:v>5.8756652267044393E-2</c:v>
                </c:pt>
                <c:pt idx="613">
                  <c:v>5.9448184192347424E-2</c:v>
                </c:pt>
                <c:pt idx="614">
                  <c:v>6.2155070715181095E-2</c:v>
                </c:pt>
                <c:pt idx="615">
                  <c:v>6.2236851404726554E-2</c:v>
                </c:pt>
                <c:pt idx="616">
                  <c:v>8.1974149930101936E-2</c:v>
                </c:pt>
                <c:pt idx="617">
                  <c:v>8.3430038951599061E-2</c:v>
                </c:pt>
                <c:pt idx="618">
                  <c:v>8.4869751437460089E-2</c:v>
                </c:pt>
                <c:pt idx="619">
                  <c:v>8.6697520274334097E-2</c:v>
                </c:pt>
                <c:pt idx="620">
                  <c:v>8.5137917363994398E-2</c:v>
                </c:pt>
                <c:pt idx="621">
                  <c:v>8.5736414323785995E-2</c:v>
                </c:pt>
                <c:pt idx="622">
                  <c:v>8.5676196130003629E-2</c:v>
                </c:pt>
                <c:pt idx="623">
                  <c:v>9.2459199059440236E-2</c:v>
                </c:pt>
                <c:pt idx="624">
                  <c:v>9.407683363836504E-2</c:v>
                </c:pt>
                <c:pt idx="625">
                  <c:v>9.4021779253741417E-2</c:v>
                </c:pt>
                <c:pt idx="626">
                  <c:v>9.7214175807330147E-2</c:v>
                </c:pt>
                <c:pt idx="627">
                  <c:v>8.811722949443497E-2</c:v>
                </c:pt>
                <c:pt idx="628">
                  <c:v>8.7565251007463027E-2</c:v>
                </c:pt>
                <c:pt idx="629">
                  <c:v>9.7987440012788474E-2</c:v>
                </c:pt>
                <c:pt idx="630">
                  <c:v>9.8356028125455963E-2</c:v>
                </c:pt>
                <c:pt idx="631">
                  <c:v>9.8345827490507812E-2</c:v>
                </c:pt>
                <c:pt idx="632">
                  <c:v>9.9348091315554082E-2</c:v>
                </c:pt>
                <c:pt idx="633">
                  <c:v>9.847644424089462E-2</c:v>
                </c:pt>
                <c:pt idx="634">
                  <c:v>9.7885690964475552E-2</c:v>
                </c:pt>
                <c:pt idx="635">
                  <c:v>9.6433302602479148E-2</c:v>
                </c:pt>
                <c:pt idx="636">
                  <c:v>9.8071826281035113E-2</c:v>
                </c:pt>
                <c:pt idx="637">
                  <c:v>7.9363749900620853E-2</c:v>
                </c:pt>
                <c:pt idx="638">
                  <c:v>7.6945844144780132E-2</c:v>
                </c:pt>
                <c:pt idx="639">
                  <c:v>7.6456317436040297E-2</c:v>
                </c:pt>
                <c:pt idx="640">
                  <c:v>7.592173584039684E-2</c:v>
                </c:pt>
                <c:pt idx="641">
                  <c:v>8.4275812794926602E-2</c:v>
                </c:pt>
                <c:pt idx="642">
                  <c:v>8.43316995536387E-2</c:v>
                </c:pt>
                <c:pt idx="643">
                  <c:v>8.4474635455127248E-2</c:v>
                </c:pt>
                <c:pt idx="644">
                  <c:v>7.2292959905732715E-2</c:v>
                </c:pt>
                <c:pt idx="645">
                  <c:v>7.4622585798674035E-2</c:v>
                </c:pt>
                <c:pt idx="646">
                  <c:v>7.4499471167587331E-2</c:v>
                </c:pt>
                <c:pt idx="647">
                  <c:v>7.3359320366273059E-2</c:v>
                </c:pt>
                <c:pt idx="648">
                  <c:v>7.3352036839190879E-2</c:v>
                </c:pt>
                <c:pt idx="649">
                  <c:v>7.3068424553609387E-2</c:v>
                </c:pt>
                <c:pt idx="650">
                  <c:v>6.0324211014966593E-2</c:v>
                </c:pt>
                <c:pt idx="651">
                  <c:v>5.9088597479132768E-2</c:v>
                </c:pt>
                <c:pt idx="652">
                  <c:v>6.0915854075670905E-2</c:v>
                </c:pt>
                <c:pt idx="653">
                  <c:v>5.913674820641017E-2</c:v>
                </c:pt>
                <c:pt idx="654">
                  <c:v>5.9064838617666655E-2</c:v>
                </c:pt>
                <c:pt idx="655">
                  <c:v>6.4193793093535484E-2</c:v>
                </c:pt>
                <c:pt idx="656">
                  <c:v>7.0826290878177781E-2</c:v>
                </c:pt>
                <c:pt idx="657">
                  <c:v>6.8143212582192775E-2</c:v>
                </c:pt>
                <c:pt idx="658">
                  <c:v>7.0458449362263059E-2</c:v>
                </c:pt>
                <c:pt idx="659">
                  <c:v>7.0433004854776424E-2</c:v>
                </c:pt>
                <c:pt idx="660">
                  <c:v>6.9568630462234049E-2</c:v>
                </c:pt>
                <c:pt idx="661">
                  <c:v>6.8748508782095735E-2</c:v>
                </c:pt>
                <c:pt idx="662">
                  <c:v>5.4965679942547675E-2</c:v>
                </c:pt>
                <c:pt idx="663">
                  <c:v>6.4797398960544081E-2</c:v>
                </c:pt>
                <c:pt idx="664">
                  <c:v>6.4262247951050469E-2</c:v>
                </c:pt>
                <c:pt idx="665">
                  <c:v>6.407692258459545E-2</c:v>
                </c:pt>
                <c:pt idx="666">
                  <c:v>6.2959425732066629E-2</c:v>
                </c:pt>
                <c:pt idx="667">
                  <c:v>6.4616419879322803E-2</c:v>
                </c:pt>
                <c:pt idx="668">
                  <c:v>6.4681434624891593E-2</c:v>
                </c:pt>
                <c:pt idx="669">
                  <c:v>6.5068820363179861E-2</c:v>
                </c:pt>
                <c:pt idx="670">
                  <c:v>6.5002158619022116E-2</c:v>
                </c:pt>
                <c:pt idx="671">
                  <c:v>6.8790774987254166E-2</c:v>
                </c:pt>
                <c:pt idx="672">
                  <c:v>6.974073296663888E-2</c:v>
                </c:pt>
                <c:pt idx="673">
                  <c:v>6.7278110445591524E-2</c:v>
                </c:pt>
                <c:pt idx="674">
                  <c:v>6.5364982897142002E-2</c:v>
                </c:pt>
                <c:pt idx="675">
                  <c:v>6.5578208806975652E-2</c:v>
                </c:pt>
                <c:pt idx="676">
                  <c:v>6.85365826113397E-2</c:v>
                </c:pt>
                <c:pt idx="677">
                  <c:v>6.320720387464214E-2</c:v>
                </c:pt>
                <c:pt idx="678">
                  <c:v>6.6194925751837566E-2</c:v>
                </c:pt>
                <c:pt idx="679">
                  <c:v>6.4524416565521742E-2</c:v>
                </c:pt>
                <c:pt idx="680">
                  <c:v>6.4790523066866362E-2</c:v>
                </c:pt>
                <c:pt idx="681">
                  <c:v>6.71742165534953E-2</c:v>
                </c:pt>
                <c:pt idx="682">
                  <c:v>6.6958671961270436E-2</c:v>
                </c:pt>
                <c:pt idx="683">
                  <c:v>6.9550328804567879E-2</c:v>
                </c:pt>
                <c:pt idx="684">
                  <c:v>5.8160510815399066E-2</c:v>
                </c:pt>
                <c:pt idx="685">
                  <c:v>6.3885415861290859E-2</c:v>
                </c:pt>
                <c:pt idx="686">
                  <c:v>8.508718019713829E-2</c:v>
                </c:pt>
                <c:pt idx="687">
                  <c:v>8.6970877619322942E-2</c:v>
                </c:pt>
                <c:pt idx="688">
                  <c:v>8.7511249650992814E-2</c:v>
                </c:pt>
                <c:pt idx="689">
                  <c:v>8.2827788788797971E-2</c:v>
                </c:pt>
                <c:pt idx="690">
                  <c:v>8.1604953416436934E-2</c:v>
                </c:pt>
                <c:pt idx="691">
                  <c:v>8.2302577246539319E-2</c:v>
                </c:pt>
                <c:pt idx="692">
                  <c:v>8.348153880943425E-2</c:v>
                </c:pt>
                <c:pt idx="693">
                  <c:v>8.6952302001997051E-2</c:v>
                </c:pt>
                <c:pt idx="694">
                  <c:v>8.815279559583393E-2</c:v>
                </c:pt>
                <c:pt idx="695">
                  <c:v>8.7621815772727374E-2</c:v>
                </c:pt>
                <c:pt idx="696">
                  <c:v>8.71951426466053E-2</c:v>
                </c:pt>
                <c:pt idx="697">
                  <c:v>9.5558296412652635E-2</c:v>
                </c:pt>
                <c:pt idx="698">
                  <c:v>9.5854992220581192E-2</c:v>
                </c:pt>
                <c:pt idx="699">
                  <c:v>9.4691650062108057E-2</c:v>
                </c:pt>
                <c:pt idx="700">
                  <c:v>0.10243703901924331</c:v>
                </c:pt>
                <c:pt idx="701">
                  <c:v>0.10428835452637474</c:v>
                </c:pt>
                <c:pt idx="702">
                  <c:v>0.1043557499300103</c:v>
                </c:pt>
                <c:pt idx="703">
                  <c:v>0.10691681979640275</c:v>
                </c:pt>
                <c:pt idx="704">
                  <c:v>0.10483686709878824</c:v>
                </c:pt>
                <c:pt idx="705">
                  <c:v>0.10458297366040041</c:v>
                </c:pt>
                <c:pt idx="706">
                  <c:v>0.10629776235787144</c:v>
                </c:pt>
                <c:pt idx="707">
                  <c:v>8.3327587931147057E-2</c:v>
                </c:pt>
                <c:pt idx="708">
                  <c:v>8.6284598056593692E-2</c:v>
                </c:pt>
                <c:pt idx="709">
                  <c:v>8.6411257916346504E-2</c:v>
                </c:pt>
                <c:pt idx="710">
                  <c:v>8.6093376337225358E-2</c:v>
                </c:pt>
                <c:pt idx="711">
                  <c:v>8.6092494706954528E-2</c:v>
                </c:pt>
                <c:pt idx="712">
                  <c:v>8.6170282882856233E-2</c:v>
                </c:pt>
                <c:pt idx="713">
                  <c:v>8.7042680747220644E-2</c:v>
                </c:pt>
                <c:pt idx="714">
                  <c:v>9.4310857526030939E-2</c:v>
                </c:pt>
                <c:pt idx="715">
                  <c:v>9.6191237050347808E-2</c:v>
                </c:pt>
                <c:pt idx="716">
                  <c:v>9.496311728859734E-2</c:v>
                </c:pt>
                <c:pt idx="717">
                  <c:v>9.8325057968094098E-2</c:v>
                </c:pt>
                <c:pt idx="718">
                  <c:v>9.4377901161359967E-2</c:v>
                </c:pt>
                <c:pt idx="719">
                  <c:v>9.4287620295736493E-2</c:v>
                </c:pt>
                <c:pt idx="720">
                  <c:v>0.10616408818886612</c:v>
                </c:pt>
                <c:pt idx="721">
                  <c:v>9.9795151331273035E-2</c:v>
                </c:pt>
                <c:pt idx="722">
                  <c:v>9.8428338808677421E-2</c:v>
                </c:pt>
                <c:pt idx="723">
                  <c:v>9.6502774109932923E-2</c:v>
                </c:pt>
                <c:pt idx="724">
                  <c:v>9.4023412660179495E-2</c:v>
                </c:pt>
                <c:pt idx="725">
                  <c:v>9.398019243572793E-2</c:v>
                </c:pt>
                <c:pt idx="726">
                  <c:v>9.7789414052189577E-2</c:v>
                </c:pt>
                <c:pt idx="727">
                  <c:v>9.4559581211326071E-2</c:v>
                </c:pt>
                <c:pt idx="728">
                  <c:v>9.452911513981424E-2</c:v>
                </c:pt>
                <c:pt idx="729">
                  <c:v>9.1096990857281263E-2</c:v>
                </c:pt>
                <c:pt idx="730">
                  <c:v>9.1495106492557488E-2</c:v>
                </c:pt>
                <c:pt idx="731">
                  <c:v>9.1072388859432349E-2</c:v>
                </c:pt>
                <c:pt idx="732">
                  <c:v>9.2319444280962934E-2</c:v>
                </c:pt>
                <c:pt idx="733">
                  <c:v>9.2828704619088792E-2</c:v>
                </c:pt>
                <c:pt idx="734">
                  <c:v>9.1694022132919675E-2</c:v>
                </c:pt>
                <c:pt idx="735">
                  <c:v>8.4996232637181049E-2</c:v>
                </c:pt>
                <c:pt idx="736">
                  <c:v>8.2808315031273491E-2</c:v>
                </c:pt>
                <c:pt idx="737">
                  <c:v>8.1145678291120515E-2</c:v>
                </c:pt>
                <c:pt idx="738">
                  <c:v>8.4355528645219197E-2</c:v>
                </c:pt>
                <c:pt idx="739">
                  <c:v>9.3856640997628346E-2</c:v>
                </c:pt>
                <c:pt idx="740">
                  <c:v>9.8380481437794404E-2</c:v>
                </c:pt>
                <c:pt idx="741">
                  <c:v>8.2729113480739136E-2</c:v>
                </c:pt>
                <c:pt idx="742">
                  <c:v>8.3013446660069407E-2</c:v>
                </c:pt>
                <c:pt idx="743">
                  <c:v>8.3036654523949871E-2</c:v>
                </c:pt>
                <c:pt idx="744">
                  <c:v>8.6114513730924006E-2</c:v>
                </c:pt>
                <c:pt idx="745">
                  <c:v>8.510618655053416E-2</c:v>
                </c:pt>
                <c:pt idx="746">
                  <c:v>8.6344830709211784E-2</c:v>
                </c:pt>
                <c:pt idx="747">
                  <c:v>8.2928481024903022E-2</c:v>
                </c:pt>
                <c:pt idx="748">
                  <c:v>7.7535987779472196E-2</c:v>
                </c:pt>
                <c:pt idx="749">
                  <c:v>7.7917459236331546E-2</c:v>
                </c:pt>
                <c:pt idx="750">
                  <c:v>7.8545951037181955E-2</c:v>
                </c:pt>
                <c:pt idx="751">
                  <c:v>8.4192466657489445E-2</c:v>
                </c:pt>
                <c:pt idx="752">
                  <c:v>8.6449506499311879E-2</c:v>
                </c:pt>
                <c:pt idx="753">
                  <c:v>8.6485887839323455E-2</c:v>
                </c:pt>
                <c:pt idx="754">
                  <c:v>8.681719554715088E-2</c:v>
                </c:pt>
                <c:pt idx="755">
                  <c:v>8.7181833597745118E-2</c:v>
                </c:pt>
                <c:pt idx="756">
                  <c:v>8.717428386571982E-2</c:v>
                </c:pt>
                <c:pt idx="757">
                  <c:v>8.5854913249031703E-2</c:v>
                </c:pt>
                <c:pt idx="758">
                  <c:v>8.5739989855406207E-2</c:v>
                </c:pt>
                <c:pt idx="759">
                  <c:v>8.0528325473276527E-2</c:v>
                </c:pt>
                <c:pt idx="760">
                  <c:v>6.6509945591586975E-2</c:v>
                </c:pt>
                <c:pt idx="761">
                  <c:v>6.2142619732050743E-2</c:v>
                </c:pt>
                <c:pt idx="762">
                  <c:v>6.0921641883115205E-2</c:v>
                </c:pt>
                <c:pt idx="763">
                  <c:v>6.2103014471965201E-2</c:v>
                </c:pt>
                <c:pt idx="764">
                  <c:v>6.4459732886017931E-2</c:v>
                </c:pt>
                <c:pt idx="765">
                  <c:v>6.1704958342768339E-2</c:v>
                </c:pt>
                <c:pt idx="766">
                  <c:v>6.1343242486146456E-2</c:v>
                </c:pt>
                <c:pt idx="767">
                  <c:v>5.9953068629524819E-2</c:v>
                </c:pt>
                <c:pt idx="768">
                  <c:v>6.1980860638310119E-2</c:v>
                </c:pt>
                <c:pt idx="769">
                  <c:v>6.0741595954533947E-2</c:v>
                </c:pt>
                <c:pt idx="770">
                  <c:v>6.0198429740898958E-2</c:v>
                </c:pt>
                <c:pt idx="771">
                  <c:v>6.9279718921624281E-2</c:v>
                </c:pt>
                <c:pt idx="772">
                  <c:v>6.5720732094060444E-2</c:v>
                </c:pt>
                <c:pt idx="773">
                  <c:v>6.492363677118243E-2</c:v>
                </c:pt>
                <c:pt idx="774">
                  <c:v>6.3131341599328081E-2</c:v>
                </c:pt>
                <c:pt idx="775">
                  <c:v>6.2913218561010856E-2</c:v>
                </c:pt>
                <c:pt idx="776">
                  <c:v>6.1785964269937259E-2</c:v>
                </c:pt>
                <c:pt idx="777">
                  <c:v>6.6090642729528637E-2</c:v>
                </c:pt>
                <c:pt idx="778">
                  <c:v>6.5856856122804605E-2</c:v>
                </c:pt>
                <c:pt idx="779">
                  <c:v>7.7500610651064186E-2</c:v>
                </c:pt>
                <c:pt idx="780">
                  <c:v>7.8006406810536943E-2</c:v>
                </c:pt>
                <c:pt idx="781">
                  <c:v>8.7623024390056731E-2</c:v>
                </c:pt>
                <c:pt idx="782">
                  <c:v>9.4198567390814614E-2</c:v>
                </c:pt>
                <c:pt idx="783">
                  <c:v>9.4183323971068669E-2</c:v>
                </c:pt>
                <c:pt idx="784">
                  <c:v>9.5770745938122723E-2</c:v>
                </c:pt>
                <c:pt idx="785">
                  <c:v>9.2346285750997709E-2</c:v>
                </c:pt>
                <c:pt idx="786">
                  <c:v>9.9138741173789721E-2</c:v>
                </c:pt>
                <c:pt idx="787">
                  <c:v>0.10437131629885123</c:v>
                </c:pt>
                <c:pt idx="788">
                  <c:v>0.1095221088270238</c:v>
                </c:pt>
                <c:pt idx="789">
                  <c:v>0.10837359867273419</c:v>
                </c:pt>
                <c:pt idx="790">
                  <c:v>0.11102367781521752</c:v>
                </c:pt>
                <c:pt idx="791">
                  <c:v>0.12320766919622798</c:v>
                </c:pt>
                <c:pt idx="792">
                  <c:v>0.11742489197477193</c:v>
                </c:pt>
                <c:pt idx="793">
                  <c:v>0.11518295109345211</c:v>
                </c:pt>
                <c:pt idx="794">
                  <c:v>0.11657571259972388</c:v>
                </c:pt>
                <c:pt idx="795">
                  <c:v>0.11779640967042442</c:v>
                </c:pt>
                <c:pt idx="796">
                  <c:v>0.11747525114901419</c:v>
                </c:pt>
                <c:pt idx="797">
                  <c:v>0.11771332065720044</c:v>
                </c:pt>
                <c:pt idx="798">
                  <c:v>0.11398846134962511</c:v>
                </c:pt>
                <c:pt idx="799">
                  <c:v>0.11342304101515595</c:v>
                </c:pt>
                <c:pt idx="800">
                  <c:v>0.10050424499898643</c:v>
                </c:pt>
                <c:pt idx="801">
                  <c:v>9.8456715321410052E-2</c:v>
                </c:pt>
                <c:pt idx="802">
                  <c:v>9.5016220039832788E-2</c:v>
                </c:pt>
                <c:pt idx="803">
                  <c:v>9.1677006559372776E-2</c:v>
                </c:pt>
                <c:pt idx="804">
                  <c:v>9.3090190885067189E-2</c:v>
                </c:pt>
                <c:pt idx="805">
                  <c:v>8.8295266259075286E-2</c:v>
                </c:pt>
                <c:pt idx="806">
                  <c:v>8.9680665305855237E-2</c:v>
                </c:pt>
                <c:pt idx="807">
                  <c:v>8.9681311433184099E-2</c:v>
                </c:pt>
                <c:pt idx="808">
                  <c:v>8.7253590145050131E-2</c:v>
                </c:pt>
                <c:pt idx="809">
                  <c:v>8.2886497770403939E-2</c:v>
                </c:pt>
                <c:pt idx="810">
                  <c:v>8.4251241111405153E-2</c:v>
                </c:pt>
                <c:pt idx="811">
                  <c:v>7.9292396444341717E-2</c:v>
                </c:pt>
                <c:pt idx="812">
                  <c:v>6.3019097062594245E-2</c:v>
                </c:pt>
                <c:pt idx="813">
                  <c:v>6.6363865750410367E-2</c:v>
                </c:pt>
                <c:pt idx="814">
                  <c:v>6.5348015735762724E-2</c:v>
                </c:pt>
                <c:pt idx="815">
                  <c:v>6.1777661376127814E-2</c:v>
                </c:pt>
                <c:pt idx="816">
                  <c:v>5.6955712007975293E-2</c:v>
                </c:pt>
                <c:pt idx="817">
                  <c:v>6.388822327354636E-2</c:v>
                </c:pt>
                <c:pt idx="818">
                  <c:v>6.2885005636078212E-2</c:v>
                </c:pt>
                <c:pt idx="819">
                  <c:v>6.4082629341475017E-2</c:v>
                </c:pt>
                <c:pt idx="820">
                  <c:v>6.3944295247246707E-2</c:v>
                </c:pt>
                <c:pt idx="821">
                  <c:v>6.3935740052628642E-2</c:v>
                </c:pt>
                <c:pt idx="822">
                  <c:v>6.5659672988083395E-2</c:v>
                </c:pt>
                <c:pt idx="823">
                  <c:v>6.8836249230920965E-2</c:v>
                </c:pt>
                <c:pt idx="824">
                  <c:v>6.7954929896200653E-2</c:v>
                </c:pt>
                <c:pt idx="825">
                  <c:v>6.4936922966105246E-2</c:v>
                </c:pt>
                <c:pt idx="826">
                  <c:v>6.2489222694077522E-2</c:v>
                </c:pt>
                <c:pt idx="827">
                  <c:v>6.1883161535288458E-2</c:v>
                </c:pt>
                <c:pt idx="828">
                  <c:v>5.9896758852700877E-2</c:v>
                </c:pt>
                <c:pt idx="829">
                  <c:v>5.9944431270047657E-2</c:v>
                </c:pt>
                <c:pt idx="830">
                  <c:v>6.4656393770011769E-2</c:v>
                </c:pt>
                <c:pt idx="831">
                  <c:v>6.5099271319025459E-2</c:v>
                </c:pt>
                <c:pt idx="832">
                  <c:v>6.5192493447883929E-2</c:v>
                </c:pt>
                <c:pt idx="833">
                  <c:v>6.5598470888398944E-2</c:v>
                </c:pt>
                <c:pt idx="834">
                  <c:v>6.2837296620113045E-2</c:v>
                </c:pt>
                <c:pt idx="835">
                  <c:v>6.1483923831876862E-2</c:v>
                </c:pt>
                <c:pt idx="836">
                  <c:v>6.1406823955381488E-2</c:v>
                </c:pt>
                <c:pt idx="837">
                  <c:v>6.2483366773867184E-2</c:v>
                </c:pt>
                <c:pt idx="838">
                  <c:v>5.8459002944559926E-2</c:v>
                </c:pt>
                <c:pt idx="839">
                  <c:v>6.1697128042440999E-2</c:v>
                </c:pt>
                <c:pt idx="840">
                  <c:v>6.0961149033612612E-2</c:v>
                </c:pt>
                <c:pt idx="841">
                  <c:v>7.9208276033762029E-2</c:v>
                </c:pt>
                <c:pt idx="842">
                  <c:v>7.9555371661066188E-2</c:v>
                </c:pt>
                <c:pt idx="843">
                  <c:v>7.6894585270120538E-2</c:v>
                </c:pt>
                <c:pt idx="844">
                  <c:v>7.4837363715689526E-2</c:v>
                </c:pt>
                <c:pt idx="845">
                  <c:v>7.4442923204764783E-2</c:v>
                </c:pt>
                <c:pt idx="846">
                  <c:v>7.9636033008674834E-2</c:v>
                </c:pt>
                <c:pt idx="847">
                  <c:v>7.9633496171967369E-2</c:v>
                </c:pt>
                <c:pt idx="848">
                  <c:v>8.9548931930537118E-2</c:v>
                </c:pt>
                <c:pt idx="849">
                  <c:v>8.9732793572049441E-2</c:v>
                </c:pt>
                <c:pt idx="850">
                  <c:v>8.873317764129271E-2</c:v>
                </c:pt>
                <c:pt idx="851">
                  <c:v>8.7255173574974851E-2</c:v>
                </c:pt>
                <c:pt idx="852">
                  <c:v>8.4755620336972842E-2</c:v>
                </c:pt>
                <c:pt idx="853">
                  <c:v>8.3199692137278264E-2</c:v>
                </c:pt>
                <c:pt idx="854">
                  <c:v>8.4203105949556711E-2</c:v>
                </c:pt>
                <c:pt idx="855">
                  <c:v>8.5218908514011232E-2</c:v>
                </c:pt>
                <c:pt idx="856">
                  <c:v>8.9259218411186045E-2</c:v>
                </c:pt>
                <c:pt idx="857">
                  <c:v>9.0524277154980778E-2</c:v>
                </c:pt>
                <c:pt idx="858">
                  <c:v>8.7213673726598814E-2</c:v>
                </c:pt>
                <c:pt idx="859">
                  <c:v>8.7368038051071809E-2</c:v>
                </c:pt>
                <c:pt idx="860">
                  <c:v>8.8173647450623532E-2</c:v>
                </c:pt>
                <c:pt idx="861">
                  <c:v>8.7967111172208456E-2</c:v>
                </c:pt>
                <c:pt idx="862">
                  <c:v>7.7799967978751994E-2</c:v>
                </c:pt>
                <c:pt idx="863">
                  <c:v>7.7646250882556375E-2</c:v>
                </c:pt>
                <c:pt idx="864">
                  <c:v>7.8054164794077133E-2</c:v>
                </c:pt>
                <c:pt idx="865">
                  <c:v>7.9677931028984253E-2</c:v>
                </c:pt>
                <c:pt idx="866">
                  <c:v>7.9912132197327304E-2</c:v>
                </c:pt>
                <c:pt idx="867">
                  <c:v>7.4928735827157672E-2</c:v>
                </c:pt>
                <c:pt idx="868">
                  <c:v>7.4939263295581982E-2</c:v>
                </c:pt>
                <c:pt idx="869">
                  <c:v>6.2671456321697475E-2</c:v>
                </c:pt>
                <c:pt idx="870">
                  <c:v>6.371702865069627E-2</c:v>
                </c:pt>
                <c:pt idx="871">
                  <c:v>6.3276264466435306E-2</c:v>
                </c:pt>
                <c:pt idx="872">
                  <c:v>6.3256972239148321E-2</c:v>
                </c:pt>
                <c:pt idx="873">
                  <c:v>6.1400317805313347E-2</c:v>
                </c:pt>
                <c:pt idx="874">
                  <c:v>6.5146601339685237E-2</c:v>
                </c:pt>
                <c:pt idx="875">
                  <c:v>6.2774056837180653E-2</c:v>
                </c:pt>
                <c:pt idx="876">
                  <c:v>5.6473671265361874E-2</c:v>
                </c:pt>
                <c:pt idx="877">
                  <c:v>5.1436080817699653E-2</c:v>
                </c:pt>
                <c:pt idx="878">
                  <c:v>5.0210155923282852E-2</c:v>
                </c:pt>
                <c:pt idx="879">
                  <c:v>4.4754051592334865E-2</c:v>
                </c:pt>
                <c:pt idx="880">
                  <c:v>4.5339561073807315E-2</c:v>
                </c:pt>
                <c:pt idx="881">
                  <c:v>4.5788794894581125E-2</c:v>
                </c:pt>
                <c:pt idx="882">
                  <c:v>4.6454683165850323E-2</c:v>
                </c:pt>
                <c:pt idx="883">
                  <c:v>4.6920039358910023E-2</c:v>
                </c:pt>
                <c:pt idx="884">
                  <c:v>4.6681052318787872E-2</c:v>
                </c:pt>
                <c:pt idx="885">
                  <c:v>4.8992696595837437E-2</c:v>
                </c:pt>
                <c:pt idx="886">
                  <c:v>4.8240090796443404E-2</c:v>
                </c:pt>
                <c:pt idx="887">
                  <c:v>4.5743616918393779E-2</c:v>
                </c:pt>
                <c:pt idx="888">
                  <c:v>4.6387048908910766E-2</c:v>
                </c:pt>
                <c:pt idx="889">
                  <c:v>5.0873107336102397E-2</c:v>
                </c:pt>
                <c:pt idx="890">
                  <c:v>5.2384749853845468E-2</c:v>
                </c:pt>
                <c:pt idx="891">
                  <c:v>6.0116404829888143E-2</c:v>
                </c:pt>
                <c:pt idx="892">
                  <c:v>6.249821771331783E-2</c:v>
                </c:pt>
                <c:pt idx="893">
                  <c:v>6.4359953131722769E-2</c:v>
                </c:pt>
                <c:pt idx="894">
                  <c:v>6.5183229709417131E-2</c:v>
                </c:pt>
                <c:pt idx="895">
                  <c:v>6.0628696265590608E-2</c:v>
                </c:pt>
                <c:pt idx="896">
                  <c:v>6.2640133382529398E-2</c:v>
                </c:pt>
                <c:pt idx="897">
                  <c:v>6.2627628448983799E-2</c:v>
                </c:pt>
                <c:pt idx="898">
                  <c:v>6.2705293549319044E-2</c:v>
                </c:pt>
                <c:pt idx="899">
                  <c:v>6.2144549985946186E-2</c:v>
                </c:pt>
                <c:pt idx="900">
                  <c:v>6.210308940888961E-2</c:v>
                </c:pt>
                <c:pt idx="901">
                  <c:v>6.1815231689205684E-2</c:v>
                </c:pt>
                <c:pt idx="902">
                  <c:v>6.1483572251830328E-2</c:v>
                </c:pt>
                <c:pt idx="903">
                  <c:v>6.3042367103946118E-2</c:v>
                </c:pt>
                <c:pt idx="904">
                  <c:v>6.692829661221332E-2</c:v>
                </c:pt>
                <c:pt idx="905">
                  <c:v>6.7717978188391634E-2</c:v>
                </c:pt>
                <c:pt idx="906">
                  <c:v>6.9635983119141029E-2</c:v>
                </c:pt>
                <c:pt idx="907">
                  <c:v>6.9617730326352628E-2</c:v>
                </c:pt>
                <c:pt idx="908">
                  <c:v>7.0692352315466347E-2</c:v>
                </c:pt>
                <c:pt idx="909">
                  <c:v>7.0274250207759376E-2</c:v>
                </c:pt>
                <c:pt idx="910">
                  <c:v>6.6571886566580085E-2</c:v>
                </c:pt>
                <c:pt idx="911">
                  <c:v>6.5205364259297391E-2</c:v>
                </c:pt>
                <c:pt idx="912">
                  <c:v>5.8376275225039742E-2</c:v>
                </c:pt>
                <c:pt idx="913">
                  <c:v>5.5205084826810934E-2</c:v>
                </c:pt>
                <c:pt idx="914">
                  <c:v>5.3486463819477803E-2</c:v>
                </c:pt>
                <c:pt idx="915">
                  <c:v>5.7246181241486074E-2</c:v>
                </c:pt>
                <c:pt idx="916">
                  <c:v>5.692005098913714E-2</c:v>
                </c:pt>
                <c:pt idx="917">
                  <c:v>5.7224277618558257E-2</c:v>
                </c:pt>
                <c:pt idx="918">
                  <c:v>5.7782942807280691E-2</c:v>
                </c:pt>
                <c:pt idx="919">
                  <c:v>5.9427365274410997E-2</c:v>
                </c:pt>
                <c:pt idx="920">
                  <c:v>5.9436563122892375E-2</c:v>
                </c:pt>
                <c:pt idx="921">
                  <c:v>6.2936045987734529E-2</c:v>
                </c:pt>
                <c:pt idx="922">
                  <c:v>6.3231885639612101E-2</c:v>
                </c:pt>
                <c:pt idx="923">
                  <c:v>6.1769648595883235E-2</c:v>
                </c:pt>
                <c:pt idx="924">
                  <c:v>6.283468847506167E-2</c:v>
                </c:pt>
                <c:pt idx="925">
                  <c:v>6.1422401524919248E-2</c:v>
                </c:pt>
                <c:pt idx="926">
                  <c:v>6.1283192424840212E-2</c:v>
                </c:pt>
                <c:pt idx="927">
                  <c:v>5.3861634248434098E-2</c:v>
                </c:pt>
                <c:pt idx="928">
                  <c:v>6.2743690283757148E-2</c:v>
                </c:pt>
                <c:pt idx="929">
                  <c:v>6.3075926526968057E-2</c:v>
                </c:pt>
                <c:pt idx="930">
                  <c:v>6.5214395666912978E-2</c:v>
                </c:pt>
                <c:pt idx="931">
                  <c:v>6.5925687727967419E-2</c:v>
                </c:pt>
                <c:pt idx="932">
                  <c:v>6.6964152567316096E-2</c:v>
                </c:pt>
                <c:pt idx="933">
                  <c:v>6.6362846347390772E-2</c:v>
                </c:pt>
                <c:pt idx="934">
                  <c:v>7.4170474048311882E-2</c:v>
                </c:pt>
                <c:pt idx="935">
                  <c:v>7.4271698954330695E-2</c:v>
                </c:pt>
                <c:pt idx="936">
                  <c:v>7.0425275186626585E-2</c:v>
                </c:pt>
                <c:pt idx="937">
                  <c:v>7.6558040714499731E-2</c:v>
                </c:pt>
                <c:pt idx="938">
                  <c:v>7.5036229706838597E-2</c:v>
                </c:pt>
                <c:pt idx="939">
                  <c:v>8.2662613309431157E-2</c:v>
                </c:pt>
                <c:pt idx="940">
                  <c:v>8.0245408948288202E-2</c:v>
                </c:pt>
                <c:pt idx="941">
                  <c:v>8.0104209024168149E-2</c:v>
                </c:pt>
                <c:pt idx="942">
                  <c:v>7.6828030124243787E-2</c:v>
                </c:pt>
                <c:pt idx="943">
                  <c:v>7.7251561920429188E-2</c:v>
                </c:pt>
                <c:pt idx="944">
                  <c:v>7.6673733049004197E-2</c:v>
                </c:pt>
                <c:pt idx="945">
                  <c:v>7.300950767705762E-2</c:v>
                </c:pt>
                <c:pt idx="946">
                  <c:v>7.299980472861578E-2</c:v>
                </c:pt>
                <c:pt idx="947">
                  <c:v>7.4723488943616606E-2</c:v>
                </c:pt>
                <c:pt idx="948">
                  <c:v>7.4894386833005699E-2</c:v>
                </c:pt>
                <c:pt idx="949">
                  <c:v>7.0830015174967134E-2</c:v>
                </c:pt>
                <c:pt idx="950">
                  <c:v>7.3956658146493603E-2</c:v>
                </c:pt>
                <c:pt idx="951">
                  <c:v>8.356080208510637E-2</c:v>
                </c:pt>
                <c:pt idx="952">
                  <c:v>8.3888883752471069E-2</c:v>
                </c:pt>
                <c:pt idx="953">
                  <c:v>8.3770267073018864E-2</c:v>
                </c:pt>
                <c:pt idx="954">
                  <c:v>8.355428775723181E-2</c:v>
                </c:pt>
                <c:pt idx="955">
                  <c:v>8.1343268555692738E-2</c:v>
                </c:pt>
                <c:pt idx="956">
                  <c:v>8.4142035171315105E-2</c:v>
                </c:pt>
                <c:pt idx="957">
                  <c:v>8.4097057410601403E-2</c:v>
                </c:pt>
                <c:pt idx="958">
                  <c:v>7.972018524905479E-2</c:v>
                </c:pt>
                <c:pt idx="959">
                  <c:v>7.8182181721489719E-2</c:v>
                </c:pt>
                <c:pt idx="960">
                  <c:v>7.1186596786850395E-2</c:v>
                </c:pt>
                <c:pt idx="961">
                  <c:v>7.2099912268895019E-2</c:v>
                </c:pt>
                <c:pt idx="962">
                  <c:v>7.2197216536065895E-2</c:v>
                </c:pt>
                <c:pt idx="963">
                  <c:v>7.0154069668275199E-2</c:v>
                </c:pt>
                <c:pt idx="964">
                  <c:v>7.5002216749893644E-2</c:v>
                </c:pt>
                <c:pt idx="965">
                  <c:v>7.4914135490979999E-2</c:v>
                </c:pt>
                <c:pt idx="966">
                  <c:v>7.4497930805308879E-2</c:v>
                </c:pt>
                <c:pt idx="967">
                  <c:v>7.4414411501272246E-2</c:v>
                </c:pt>
                <c:pt idx="968">
                  <c:v>7.3841956742324757E-2</c:v>
                </c:pt>
                <c:pt idx="969">
                  <c:v>7.6740401791341312E-2</c:v>
                </c:pt>
                <c:pt idx="970">
                  <c:v>7.8316065023347647E-2</c:v>
                </c:pt>
                <c:pt idx="971">
                  <c:v>7.3159120139596051E-2</c:v>
                </c:pt>
                <c:pt idx="972">
                  <c:v>6.3777672391718984E-2</c:v>
                </c:pt>
                <c:pt idx="973">
                  <c:v>6.2381511311005347E-2</c:v>
                </c:pt>
                <c:pt idx="974">
                  <c:v>6.329818789003791E-2</c:v>
                </c:pt>
                <c:pt idx="975">
                  <c:v>6.6697687832897853E-2</c:v>
                </c:pt>
                <c:pt idx="976">
                  <c:v>6.5536501208178333E-2</c:v>
                </c:pt>
                <c:pt idx="977">
                  <c:v>6.3246496161779311E-2</c:v>
                </c:pt>
                <c:pt idx="978">
                  <c:v>6.5411256251507011E-2</c:v>
                </c:pt>
                <c:pt idx="979">
                  <c:v>6.6042535940388419E-2</c:v>
                </c:pt>
                <c:pt idx="980">
                  <c:v>8.5741335648463604E-2</c:v>
                </c:pt>
                <c:pt idx="981">
                  <c:v>8.5476038002420249E-2</c:v>
                </c:pt>
                <c:pt idx="982">
                  <c:v>8.5897207629979405E-2</c:v>
                </c:pt>
                <c:pt idx="983">
                  <c:v>8.7492650076845868E-2</c:v>
                </c:pt>
                <c:pt idx="984">
                  <c:v>8.8503058418736999E-2</c:v>
                </c:pt>
                <c:pt idx="985">
                  <c:v>8.3498036111352647E-2</c:v>
                </c:pt>
                <c:pt idx="986">
                  <c:v>8.7035184636094887E-2</c:v>
                </c:pt>
                <c:pt idx="987">
                  <c:v>9.5889530911702062E-2</c:v>
                </c:pt>
                <c:pt idx="988">
                  <c:v>0.10327552948537926</c:v>
                </c:pt>
                <c:pt idx="989">
                  <c:v>0.10120439971000357</c:v>
                </c:pt>
                <c:pt idx="990">
                  <c:v>0.11477118490583067</c:v>
                </c:pt>
                <c:pt idx="991">
                  <c:v>0.11555388832401939</c:v>
                </c:pt>
                <c:pt idx="992">
                  <c:v>0.11580706085613482</c:v>
                </c:pt>
                <c:pt idx="993">
                  <c:v>0.11479976878458095</c:v>
                </c:pt>
                <c:pt idx="994">
                  <c:v>0.11525074645679596</c:v>
                </c:pt>
                <c:pt idx="995">
                  <c:v>0.11780213294102332</c:v>
                </c:pt>
                <c:pt idx="996">
                  <c:v>0.11632922312201234</c:v>
                </c:pt>
                <c:pt idx="997">
                  <c:v>0.1164530611193202</c:v>
                </c:pt>
                <c:pt idx="998">
                  <c:v>0.11874138362158197</c:v>
                </c:pt>
                <c:pt idx="999">
                  <c:v>0.117025140437358</c:v>
                </c:pt>
                <c:pt idx="1000">
                  <c:v>0.11653077516401569</c:v>
                </c:pt>
                <c:pt idx="1001">
                  <c:v>0.10272080255593634</c:v>
                </c:pt>
                <c:pt idx="1002">
                  <c:v>0.10277893569744896</c:v>
                </c:pt>
                <c:pt idx="1003">
                  <c:v>0.10100903511233125</c:v>
                </c:pt>
                <c:pt idx="1004">
                  <c:v>9.9077250723884402E-2</c:v>
                </c:pt>
                <c:pt idx="1005">
                  <c:v>9.8667882651831837E-2</c:v>
                </c:pt>
                <c:pt idx="1006">
                  <c:v>9.8649192960744869E-2</c:v>
                </c:pt>
                <c:pt idx="1007">
                  <c:v>0.1129418930038914</c:v>
                </c:pt>
                <c:pt idx="1008">
                  <c:v>0.1059656651602808</c:v>
                </c:pt>
                <c:pt idx="1009">
                  <c:v>0.10705208860984491</c:v>
                </c:pt>
                <c:pt idx="1010">
                  <c:v>0.10707536464785464</c:v>
                </c:pt>
                <c:pt idx="1011">
                  <c:v>9.1921404463283854E-2</c:v>
                </c:pt>
                <c:pt idx="1012">
                  <c:v>9.1940812066259828E-2</c:v>
                </c:pt>
                <c:pt idx="1013">
                  <c:v>9.1853356165923661E-2</c:v>
                </c:pt>
                <c:pt idx="1014">
                  <c:v>9.1742888947738216E-2</c:v>
                </c:pt>
                <c:pt idx="1015">
                  <c:v>9.1130401899623223E-2</c:v>
                </c:pt>
                <c:pt idx="1016">
                  <c:v>8.7276668110326652E-2</c:v>
                </c:pt>
                <c:pt idx="1017">
                  <c:v>8.663488500228704E-2</c:v>
                </c:pt>
                <c:pt idx="1018">
                  <c:v>8.6371620164797588E-2</c:v>
                </c:pt>
                <c:pt idx="1019">
                  <c:v>8.4097869078040469E-2</c:v>
                </c:pt>
                <c:pt idx="1020">
                  <c:v>8.4494652874825674E-2</c:v>
                </c:pt>
                <c:pt idx="1021">
                  <c:v>8.5471267052311881E-2</c:v>
                </c:pt>
                <c:pt idx="1022">
                  <c:v>8.6694473678223499E-2</c:v>
                </c:pt>
                <c:pt idx="1023">
                  <c:v>8.6470706115473125E-2</c:v>
                </c:pt>
                <c:pt idx="1024">
                  <c:v>9.3987086210795337E-2</c:v>
                </c:pt>
                <c:pt idx="1025">
                  <c:v>9.391740501042678E-2</c:v>
                </c:pt>
                <c:pt idx="1026">
                  <c:v>9.9147398895972821E-2</c:v>
                </c:pt>
                <c:pt idx="1027">
                  <c:v>9.991323319651052E-2</c:v>
                </c:pt>
                <c:pt idx="1028">
                  <c:v>7.5879135268010933E-2</c:v>
                </c:pt>
                <c:pt idx="1029">
                  <c:v>7.5755794992664729E-2</c:v>
                </c:pt>
                <c:pt idx="1030">
                  <c:v>6.7049811994058156E-2</c:v>
                </c:pt>
                <c:pt idx="1031">
                  <c:v>6.6346216414520778E-2</c:v>
                </c:pt>
                <c:pt idx="1032">
                  <c:v>6.6582341616003446E-2</c:v>
                </c:pt>
                <c:pt idx="1033">
                  <c:v>7.3382262364621351E-2</c:v>
                </c:pt>
                <c:pt idx="1034">
                  <c:v>7.5219421494357119E-2</c:v>
                </c:pt>
                <c:pt idx="1035">
                  <c:v>7.7273846061982954E-2</c:v>
                </c:pt>
                <c:pt idx="1036">
                  <c:v>7.9347896509111615E-2</c:v>
                </c:pt>
                <c:pt idx="1037">
                  <c:v>8.1234042508550819E-2</c:v>
                </c:pt>
                <c:pt idx="1038">
                  <c:v>8.3024718463408975E-2</c:v>
                </c:pt>
                <c:pt idx="1039">
                  <c:v>8.5918719225980544E-2</c:v>
                </c:pt>
                <c:pt idx="1040">
                  <c:v>8.7278722580760137E-2</c:v>
                </c:pt>
                <c:pt idx="1041">
                  <c:v>8.9047344210037432E-2</c:v>
                </c:pt>
                <c:pt idx="1042">
                  <c:v>9.1867039177477322E-2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49CE-458C-88CA-22668A70158F}"/>
            </c:ext>
          </c:extLst>
        </c:ser>
        <c:ser>
          <c:idx val="6"/>
          <c:order val="6"/>
          <c:tx>
            <c:strRef>
              <c:f>currencies!$AI$3</c:f>
              <c:strCache>
                <c:ptCount val="1"/>
                <c:pt idx="0">
                  <c:v>USD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currencies!$A$4:$A$1057</c:f>
              <c:numCache>
                <c:formatCode>m/d/yyyy</c:formatCode>
                <c:ptCount val="1054"/>
                <c:pt idx="0">
                  <c:v>42005</c:v>
                </c:pt>
                <c:pt idx="1">
                  <c:v>42006</c:v>
                </c:pt>
                <c:pt idx="2">
                  <c:v>42009</c:v>
                </c:pt>
                <c:pt idx="3">
                  <c:v>42010</c:v>
                </c:pt>
                <c:pt idx="4">
                  <c:v>42011</c:v>
                </c:pt>
                <c:pt idx="5">
                  <c:v>42012</c:v>
                </c:pt>
                <c:pt idx="6">
                  <c:v>42013</c:v>
                </c:pt>
                <c:pt idx="7">
                  <c:v>42016</c:v>
                </c:pt>
                <c:pt idx="8">
                  <c:v>42017</c:v>
                </c:pt>
                <c:pt idx="9">
                  <c:v>42018</c:v>
                </c:pt>
                <c:pt idx="10">
                  <c:v>42019</c:v>
                </c:pt>
                <c:pt idx="11">
                  <c:v>42020</c:v>
                </c:pt>
                <c:pt idx="12">
                  <c:v>42023</c:v>
                </c:pt>
                <c:pt idx="13">
                  <c:v>42024</c:v>
                </c:pt>
                <c:pt idx="14">
                  <c:v>42025</c:v>
                </c:pt>
                <c:pt idx="15">
                  <c:v>42026</c:v>
                </c:pt>
                <c:pt idx="16">
                  <c:v>42027</c:v>
                </c:pt>
                <c:pt idx="17">
                  <c:v>42030</c:v>
                </c:pt>
                <c:pt idx="18">
                  <c:v>42031</c:v>
                </c:pt>
                <c:pt idx="19">
                  <c:v>42032</c:v>
                </c:pt>
                <c:pt idx="20">
                  <c:v>42033</c:v>
                </c:pt>
                <c:pt idx="21">
                  <c:v>42034</c:v>
                </c:pt>
                <c:pt idx="22">
                  <c:v>42037</c:v>
                </c:pt>
                <c:pt idx="23">
                  <c:v>42038</c:v>
                </c:pt>
                <c:pt idx="24">
                  <c:v>42039</c:v>
                </c:pt>
                <c:pt idx="25">
                  <c:v>42040</c:v>
                </c:pt>
                <c:pt idx="26">
                  <c:v>42041</c:v>
                </c:pt>
                <c:pt idx="27">
                  <c:v>42044</c:v>
                </c:pt>
                <c:pt idx="28">
                  <c:v>42045</c:v>
                </c:pt>
                <c:pt idx="29">
                  <c:v>42046</c:v>
                </c:pt>
                <c:pt idx="30">
                  <c:v>42047</c:v>
                </c:pt>
                <c:pt idx="31">
                  <c:v>42048</c:v>
                </c:pt>
                <c:pt idx="32">
                  <c:v>42051</c:v>
                </c:pt>
                <c:pt idx="33">
                  <c:v>42052</c:v>
                </c:pt>
                <c:pt idx="34">
                  <c:v>42053</c:v>
                </c:pt>
                <c:pt idx="35">
                  <c:v>42054</c:v>
                </c:pt>
                <c:pt idx="36">
                  <c:v>42055</c:v>
                </c:pt>
                <c:pt idx="37">
                  <c:v>42058</c:v>
                </c:pt>
                <c:pt idx="38">
                  <c:v>42059</c:v>
                </c:pt>
                <c:pt idx="39">
                  <c:v>42060</c:v>
                </c:pt>
                <c:pt idx="40">
                  <c:v>42061</c:v>
                </c:pt>
                <c:pt idx="41">
                  <c:v>42062</c:v>
                </c:pt>
                <c:pt idx="42">
                  <c:v>42065</c:v>
                </c:pt>
                <c:pt idx="43">
                  <c:v>42066</c:v>
                </c:pt>
                <c:pt idx="44">
                  <c:v>42067</c:v>
                </c:pt>
                <c:pt idx="45">
                  <c:v>42068</c:v>
                </c:pt>
                <c:pt idx="46">
                  <c:v>42069</c:v>
                </c:pt>
                <c:pt idx="47">
                  <c:v>42072</c:v>
                </c:pt>
                <c:pt idx="48">
                  <c:v>42073</c:v>
                </c:pt>
                <c:pt idx="49">
                  <c:v>42074</c:v>
                </c:pt>
                <c:pt idx="50">
                  <c:v>42075</c:v>
                </c:pt>
                <c:pt idx="51">
                  <c:v>42076</c:v>
                </c:pt>
                <c:pt idx="52">
                  <c:v>42079</c:v>
                </c:pt>
                <c:pt idx="53">
                  <c:v>42080</c:v>
                </c:pt>
                <c:pt idx="54">
                  <c:v>42081</c:v>
                </c:pt>
                <c:pt idx="55">
                  <c:v>42082</c:v>
                </c:pt>
                <c:pt idx="56">
                  <c:v>42083</c:v>
                </c:pt>
                <c:pt idx="57">
                  <c:v>42086</c:v>
                </c:pt>
                <c:pt idx="58">
                  <c:v>42087</c:v>
                </c:pt>
                <c:pt idx="59">
                  <c:v>42088</c:v>
                </c:pt>
                <c:pt idx="60">
                  <c:v>42089</c:v>
                </c:pt>
                <c:pt idx="61">
                  <c:v>42090</c:v>
                </c:pt>
                <c:pt idx="62">
                  <c:v>42093</c:v>
                </c:pt>
                <c:pt idx="63">
                  <c:v>42094</c:v>
                </c:pt>
                <c:pt idx="64">
                  <c:v>42095</c:v>
                </c:pt>
                <c:pt idx="65">
                  <c:v>42096</c:v>
                </c:pt>
                <c:pt idx="66">
                  <c:v>42097</c:v>
                </c:pt>
                <c:pt idx="67">
                  <c:v>42100</c:v>
                </c:pt>
                <c:pt idx="68">
                  <c:v>42101</c:v>
                </c:pt>
                <c:pt idx="69">
                  <c:v>42102</c:v>
                </c:pt>
                <c:pt idx="70">
                  <c:v>42103</c:v>
                </c:pt>
                <c:pt idx="71">
                  <c:v>42104</c:v>
                </c:pt>
                <c:pt idx="72">
                  <c:v>42107</c:v>
                </c:pt>
                <c:pt idx="73">
                  <c:v>42108</c:v>
                </c:pt>
                <c:pt idx="74">
                  <c:v>42109</c:v>
                </c:pt>
                <c:pt idx="75">
                  <c:v>42110</c:v>
                </c:pt>
                <c:pt idx="76">
                  <c:v>42111</c:v>
                </c:pt>
                <c:pt idx="77">
                  <c:v>42114</c:v>
                </c:pt>
                <c:pt idx="78">
                  <c:v>42115</c:v>
                </c:pt>
                <c:pt idx="79">
                  <c:v>42116</c:v>
                </c:pt>
                <c:pt idx="80">
                  <c:v>42117</c:v>
                </c:pt>
                <c:pt idx="81">
                  <c:v>42118</c:v>
                </c:pt>
                <c:pt idx="82">
                  <c:v>42121</c:v>
                </c:pt>
                <c:pt idx="83">
                  <c:v>42122</c:v>
                </c:pt>
                <c:pt idx="84">
                  <c:v>42123</c:v>
                </c:pt>
                <c:pt idx="85">
                  <c:v>42124</c:v>
                </c:pt>
                <c:pt idx="86">
                  <c:v>42125</c:v>
                </c:pt>
                <c:pt idx="87">
                  <c:v>42128</c:v>
                </c:pt>
                <c:pt idx="88">
                  <c:v>42129</c:v>
                </c:pt>
                <c:pt idx="89">
                  <c:v>42130</c:v>
                </c:pt>
                <c:pt idx="90">
                  <c:v>42131</c:v>
                </c:pt>
                <c:pt idx="91">
                  <c:v>42132</c:v>
                </c:pt>
                <c:pt idx="92">
                  <c:v>42135</c:v>
                </c:pt>
                <c:pt idx="93">
                  <c:v>42136</c:v>
                </c:pt>
                <c:pt idx="94">
                  <c:v>42137</c:v>
                </c:pt>
                <c:pt idx="95">
                  <c:v>42138</c:v>
                </c:pt>
                <c:pt idx="96">
                  <c:v>42139</c:v>
                </c:pt>
                <c:pt idx="97">
                  <c:v>42142</c:v>
                </c:pt>
                <c:pt idx="98">
                  <c:v>42143</c:v>
                </c:pt>
                <c:pt idx="99">
                  <c:v>42144</c:v>
                </c:pt>
                <c:pt idx="100">
                  <c:v>42145</c:v>
                </c:pt>
                <c:pt idx="101">
                  <c:v>42146</c:v>
                </c:pt>
                <c:pt idx="102">
                  <c:v>42149</c:v>
                </c:pt>
                <c:pt idx="103">
                  <c:v>42150</c:v>
                </c:pt>
                <c:pt idx="104">
                  <c:v>42151</c:v>
                </c:pt>
                <c:pt idx="105">
                  <c:v>42152</c:v>
                </c:pt>
                <c:pt idx="106">
                  <c:v>42153</c:v>
                </c:pt>
                <c:pt idx="107">
                  <c:v>42156</c:v>
                </c:pt>
                <c:pt idx="108">
                  <c:v>42157</c:v>
                </c:pt>
                <c:pt idx="109">
                  <c:v>42158</c:v>
                </c:pt>
                <c:pt idx="110">
                  <c:v>42159</c:v>
                </c:pt>
                <c:pt idx="111">
                  <c:v>42160</c:v>
                </c:pt>
                <c:pt idx="112">
                  <c:v>42163</c:v>
                </c:pt>
                <c:pt idx="113">
                  <c:v>42164</c:v>
                </c:pt>
                <c:pt idx="114">
                  <c:v>42165</c:v>
                </c:pt>
                <c:pt idx="115">
                  <c:v>42166</c:v>
                </c:pt>
                <c:pt idx="116">
                  <c:v>42167</c:v>
                </c:pt>
                <c:pt idx="117">
                  <c:v>42170</c:v>
                </c:pt>
                <c:pt idx="118">
                  <c:v>42171</c:v>
                </c:pt>
                <c:pt idx="119">
                  <c:v>42172</c:v>
                </c:pt>
                <c:pt idx="120">
                  <c:v>42173</c:v>
                </c:pt>
                <c:pt idx="121">
                  <c:v>42174</c:v>
                </c:pt>
                <c:pt idx="122">
                  <c:v>42177</c:v>
                </c:pt>
                <c:pt idx="123">
                  <c:v>42178</c:v>
                </c:pt>
                <c:pt idx="124">
                  <c:v>42179</c:v>
                </c:pt>
                <c:pt idx="125">
                  <c:v>42180</c:v>
                </c:pt>
                <c:pt idx="126">
                  <c:v>42181</c:v>
                </c:pt>
                <c:pt idx="127">
                  <c:v>42184</c:v>
                </c:pt>
                <c:pt idx="128">
                  <c:v>42185</c:v>
                </c:pt>
                <c:pt idx="129">
                  <c:v>42186</c:v>
                </c:pt>
                <c:pt idx="130">
                  <c:v>42187</c:v>
                </c:pt>
                <c:pt idx="131">
                  <c:v>42188</c:v>
                </c:pt>
                <c:pt idx="132">
                  <c:v>42191</c:v>
                </c:pt>
                <c:pt idx="133">
                  <c:v>42192</c:v>
                </c:pt>
                <c:pt idx="134">
                  <c:v>42193</c:v>
                </c:pt>
                <c:pt idx="135">
                  <c:v>42194</c:v>
                </c:pt>
                <c:pt idx="136">
                  <c:v>42195</c:v>
                </c:pt>
                <c:pt idx="137">
                  <c:v>42198</c:v>
                </c:pt>
                <c:pt idx="138">
                  <c:v>42199</c:v>
                </c:pt>
                <c:pt idx="139">
                  <c:v>42200</c:v>
                </c:pt>
                <c:pt idx="140">
                  <c:v>42201</c:v>
                </c:pt>
                <c:pt idx="141">
                  <c:v>42202</c:v>
                </c:pt>
                <c:pt idx="142">
                  <c:v>42205</c:v>
                </c:pt>
                <c:pt idx="143">
                  <c:v>42206</c:v>
                </c:pt>
                <c:pt idx="144">
                  <c:v>42207</c:v>
                </c:pt>
                <c:pt idx="145">
                  <c:v>42208</c:v>
                </c:pt>
                <c:pt idx="146">
                  <c:v>42209</c:v>
                </c:pt>
                <c:pt idx="147">
                  <c:v>42212</c:v>
                </c:pt>
                <c:pt idx="148">
                  <c:v>42213</c:v>
                </c:pt>
                <c:pt idx="149">
                  <c:v>42214</c:v>
                </c:pt>
                <c:pt idx="150">
                  <c:v>42215</c:v>
                </c:pt>
                <c:pt idx="151">
                  <c:v>42216</c:v>
                </c:pt>
                <c:pt idx="152">
                  <c:v>42219</c:v>
                </c:pt>
                <c:pt idx="153">
                  <c:v>42220</c:v>
                </c:pt>
                <c:pt idx="154">
                  <c:v>42221</c:v>
                </c:pt>
                <c:pt idx="155">
                  <c:v>42222</c:v>
                </c:pt>
                <c:pt idx="156">
                  <c:v>42223</c:v>
                </c:pt>
                <c:pt idx="157">
                  <c:v>42226</c:v>
                </c:pt>
                <c:pt idx="158">
                  <c:v>42227</c:v>
                </c:pt>
                <c:pt idx="159">
                  <c:v>42228</c:v>
                </c:pt>
                <c:pt idx="160">
                  <c:v>42229</c:v>
                </c:pt>
                <c:pt idx="161">
                  <c:v>42230</c:v>
                </c:pt>
                <c:pt idx="162">
                  <c:v>42233</c:v>
                </c:pt>
                <c:pt idx="163">
                  <c:v>42234</c:v>
                </c:pt>
                <c:pt idx="164">
                  <c:v>42235</c:v>
                </c:pt>
                <c:pt idx="165">
                  <c:v>42236</c:v>
                </c:pt>
                <c:pt idx="166">
                  <c:v>42237</c:v>
                </c:pt>
                <c:pt idx="167">
                  <c:v>42240</c:v>
                </c:pt>
                <c:pt idx="168">
                  <c:v>42241</c:v>
                </c:pt>
                <c:pt idx="169">
                  <c:v>42242</c:v>
                </c:pt>
                <c:pt idx="170">
                  <c:v>42243</c:v>
                </c:pt>
                <c:pt idx="171">
                  <c:v>42244</c:v>
                </c:pt>
                <c:pt idx="172">
                  <c:v>42247</c:v>
                </c:pt>
                <c:pt idx="173">
                  <c:v>42248</c:v>
                </c:pt>
                <c:pt idx="174">
                  <c:v>42249</c:v>
                </c:pt>
                <c:pt idx="175">
                  <c:v>42250</c:v>
                </c:pt>
                <c:pt idx="176">
                  <c:v>42251</c:v>
                </c:pt>
                <c:pt idx="177">
                  <c:v>42254</c:v>
                </c:pt>
                <c:pt idx="178">
                  <c:v>42255</c:v>
                </c:pt>
                <c:pt idx="179">
                  <c:v>42256</c:v>
                </c:pt>
                <c:pt idx="180">
                  <c:v>42257</c:v>
                </c:pt>
                <c:pt idx="181">
                  <c:v>42258</c:v>
                </c:pt>
                <c:pt idx="182">
                  <c:v>42261</c:v>
                </c:pt>
                <c:pt idx="183">
                  <c:v>42262</c:v>
                </c:pt>
                <c:pt idx="184">
                  <c:v>42263</c:v>
                </c:pt>
                <c:pt idx="185">
                  <c:v>42264</c:v>
                </c:pt>
                <c:pt idx="186">
                  <c:v>42265</c:v>
                </c:pt>
                <c:pt idx="187">
                  <c:v>42268</c:v>
                </c:pt>
                <c:pt idx="188">
                  <c:v>42269</c:v>
                </c:pt>
                <c:pt idx="189">
                  <c:v>42270</c:v>
                </c:pt>
                <c:pt idx="190">
                  <c:v>42271</c:v>
                </c:pt>
                <c:pt idx="191">
                  <c:v>42272</c:v>
                </c:pt>
                <c:pt idx="192">
                  <c:v>42275</c:v>
                </c:pt>
                <c:pt idx="193">
                  <c:v>42276</c:v>
                </c:pt>
                <c:pt idx="194">
                  <c:v>42277</c:v>
                </c:pt>
                <c:pt idx="195">
                  <c:v>42278</c:v>
                </c:pt>
                <c:pt idx="196">
                  <c:v>42279</c:v>
                </c:pt>
                <c:pt idx="197">
                  <c:v>42282</c:v>
                </c:pt>
                <c:pt idx="198">
                  <c:v>42283</c:v>
                </c:pt>
                <c:pt idx="199">
                  <c:v>42284</c:v>
                </c:pt>
                <c:pt idx="200">
                  <c:v>42285</c:v>
                </c:pt>
                <c:pt idx="201">
                  <c:v>42286</c:v>
                </c:pt>
                <c:pt idx="202">
                  <c:v>42289</c:v>
                </c:pt>
                <c:pt idx="203">
                  <c:v>42290</c:v>
                </c:pt>
                <c:pt idx="204">
                  <c:v>42291</c:v>
                </c:pt>
                <c:pt idx="205">
                  <c:v>42292</c:v>
                </c:pt>
                <c:pt idx="206">
                  <c:v>42293</c:v>
                </c:pt>
                <c:pt idx="207">
                  <c:v>42296</c:v>
                </c:pt>
                <c:pt idx="208">
                  <c:v>42297</c:v>
                </c:pt>
                <c:pt idx="209">
                  <c:v>42298</c:v>
                </c:pt>
                <c:pt idx="210">
                  <c:v>42299</c:v>
                </c:pt>
                <c:pt idx="211">
                  <c:v>42300</c:v>
                </c:pt>
                <c:pt idx="212">
                  <c:v>42303</c:v>
                </c:pt>
                <c:pt idx="213">
                  <c:v>42304</c:v>
                </c:pt>
                <c:pt idx="214">
                  <c:v>42305</c:v>
                </c:pt>
                <c:pt idx="215">
                  <c:v>42306</c:v>
                </c:pt>
                <c:pt idx="216">
                  <c:v>42307</c:v>
                </c:pt>
                <c:pt idx="217">
                  <c:v>42310</c:v>
                </c:pt>
                <c:pt idx="218">
                  <c:v>42311</c:v>
                </c:pt>
                <c:pt idx="219">
                  <c:v>42312</c:v>
                </c:pt>
                <c:pt idx="220">
                  <c:v>42313</c:v>
                </c:pt>
                <c:pt idx="221">
                  <c:v>42314</c:v>
                </c:pt>
                <c:pt idx="222">
                  <c:v>42317</c:v>
                </c:pt>
                <c:pt idx="223">
                  <c:v>42318</c:v>
                </c:pt>
                <c:pt idx="224">
                  <c:v>42319</c:v>
                </c:pt>
                <c:pt idx="225">
                  <c:v>42320</c:v>
                </c:pt>
                <c:pt idx="226">
                  <c:v>42321</c:v>
                </c:pt>
                <c:pt idx="227">
                  <c:v>42324</c:v>
                </c:pt>
                <c:pt idx="228">
                  <c:v>42325</c:v>
                </c:pt>
                <c:pt idx="229">
                  <c:v>42326</c:v>
                </c:pt>
                <c:pt idx="230">
                  <c:v>42327</c:v>
                </c:pt>
                <c:pt idx="231">
                  <c:v>42328</c:v>
                </c:pt>
                <c:pt idx="232">
                  <c:v>42331</c:v>
                </c:pt>
                <c:pt idx="233">
                  <c:v>42332</c:v>
                </c:pt>
                <c:pt idx="234">
                  <c:v>42333</c:v>
                </c:pt>
                <c:pt idx="235">
                  <c:v>42334</c:v>
                </c:pt>
                <c:pt idx="236">
                  <c:v>42335</c:v>
                </c:pt>
                <c:pt idx="237">
                  <c:v>42338</c:v>
                </c:pt>
                <c:pt idx="238">
                  <c:v>42339</c:v>
                </c:pt>
                <c:pt idx="239">
                  <c:v>42340</c:v>
                </c:pt>
                <c:pt idx="240">
                  <c:v>42341</c:v>
                </c:pt>
                <c:pt idx="241">
                  <c:v>42342</c:v>
                </c:pt>
                <c:pt idx="242">
                  <c:v>42345</c:v>
                </c:pt>
                <c:pt idx="243">
                  <c:v>42346</c:v>
                </c:pt>
                <c:pt idx="244">
                  <c:v>42347</c:v>
                </c:pt>
                <c:pt idx="245">
                  <c:v>42348</c:v>
                </c:pt>
                <c:pt idx="246">
                  <c:v>42349</c:v>
                </c:pt>
                <c:pt idx="247">
                  <c:v>42352</c:v>
                </c:pt>
                <c:pt idx="248">
                  <c:v>42353</c:v>
                </c:pt>
                <c:pt idx="249">
                  <c:v>42354</c:v>
                </c:pt>
                <c:pt idx="250">
                  <c:v>42355</c:v>
                </c:pt>
                <c:pt idx="251">
                  <c:v>42356</c:v>
                </c:pt>
                <c:pt idx="252">
                  <c:v>42359</c:v>
                </c:pt>
                <c:pt idx="253">
                  <c:v>42360</c:v>
                </c:pt>
                <c:pt idx="254">
                  <c:v>42361</c:v>
                </c:pt>
                <c:pt idx="255">
                  <c:v>42362</c:v>
                </c:pt>
                <c:pt idx="256">
                  <c:v>42363</c:v>
                </c:pt>
                <c:pt idx="257">
                  <c:v>42366</c:v>
                </c:pt>
                <c:pt idx="258">
                  <c:v>42367</c:v>
                </c:pt>
                <c:pt idx="259">
                  <c:v>42368</c:v>
                </c:pt>
                <c:pt idx="260">
                  <c:v>42369</c:v>
                </c:pt>
                <c:pt idx="261">
                  <c:v>42370</c:v>
                </c:pt>
                <c:pt idx="262">
                  <c:v>42373</c:v>
                </c:pt>
                <c:pt idx="263">
                  <c:v>42374</c:v>
                </c:pt>
                <c:pt idx="264">
                  <c:v>42375</c:v>
                </c:pt>
                <c:pt idx="265">
                  <c:v>42376</c:v>
                </c:pt>
                <c:pt idx="266">
                  <c:v>42377</c:v>
                </c:pt>
                <c:pt idx="267">
                  <c:v>42380</c:v>
                </c:pt>
                <c:pt idx="268">
                  <c:v>42381</c:v>
                </c:pt>
                <c:pt idx="269">
                  <c:v>42382</c:v>
                </c:pt>
                <c:pt idx="270">
                  <c:v>42383</c:v>
                </c:pt>
                <c:pt idx="271">
                  <c:v>42384</c:v>
                </c:pt>
                <c:pt idx="272">
                  <c:v>42387</c:v>
                </c:pt>
                <c:pt idx="273">
                  <c:v>42388</c:v>
                </c:pt>
                <c:pt idx="274">
                  <c:v>42389</c:v>
                </c:pt>
                <c:pt idx="275">
                  <c:v>42390</c:v>
                </c:pt>
                <c:pt idx="276">
                  <c:v>42391</c:v>
                </c:pt>
                <c:pt idx="277">
                  <c:v>42394</c:v>
                </c:pt>
                <c:pt idx="278">
                  <c:v>42395</c:v>
                </c:pt>
                <c:pt idx="279">
                  <c:v>42396</c:v>
                </c:pt>
                <c:pt idx="280">
                  <c:v>42397</c:v>
                </c:pt>
                <c:pt idx="281">
                  <c:v>42398</c:v>
                </c:pt>
                <c:pt idx="282">
                  <c:v>42401</c:v>
                </c:pt>
                <c:pt idx="283">
                  <c:v>42402</c:v>
                </c:pt>
                <c:pt idx="284">
                  <c:v>42403</c:v>
                </c:pt>
                <c:pt idx="285">
                  <c:v>42404</c:v>
                </c:pt>
                <c:pt idx="286">
                  <c:v>42405</c:v>
                </c:pt>
                <c:pt idx="287">
                  <c:v>42408</c:v>
                </c:pt>
                <c:pt idx="288">
                  <c:v>42409</c:v>
                </c:pt>
                <c:pt idx="289">
                  <c:v>42410</c:v>
                </c:pt>
                <c:pt idx="290">
                  <c:v>42411</c:v>
                </c:pt>
                <c:pt idx="291">
                  <c:v>42412</c:v>
                </c:pt>
                <c:pt idx="292">
                  <c:v>42415</c:v>
                </c:pt>
                <c:pt idx="293">
                  <c:v>42416</c:v>
                </c:pt>
                <c:pt idx="294">
                  <c:v>42417</c:v>
                </c:pt>
                <c:pt idx="295">
                  <c:v>42418</c:v>
                </c:pt>
                <c:pt idx="296">
                  <c:v>42419</c:v>
                </c:pt>
                <c:pt idx="297">
                  <c:v>42422</c:v>
                </c:pt>
                <c:pt idx="298">
                  <c:v>42423</c:v>
                </c:pt>
                <c:pt idx="299">
                  <c:v>42424</c:v>
                </c:pt>
                <c:pt idx="300">
                  <c:v>42425</c:v>
                </c:pt>
                <c:pt idx="301">
                  <c:v>42426</c:v>
                </c:pt>
                <c:pt idx="302">
                  <c:v>42429</c:v>
                </c:pt>
                <c:pt idx="303">
                  <c:v>42430</c:v>
                </c:pt>
                <c:pt idx="304">
                  <c:v>42431</c:v>
                </c:pt>
                <c:pt idx="305">
                  <c:v>42432</c:v>
                </c:pt>
                <c:pt idx="306">
                  <c:v>42433</c:v>
                </c:pt>
                <c:pt idx="307">
                  <c:v>42436</c:v>
                </c:pt>
                <c:pt idx="308">
                  <c:v>42437</c:v>
                </c:pt>
                <c:pt idx="309">
                  <c:v>42438</c:v>
                </c:pt>
                <c:pt idx="310">
                  <c:v>42439</c:v>
                </c:pt>
                <c:pt idx="311">
                  <c:v>42440</c:v>
                </c:pt>
                <c:pt idx="312">
                  <c:v>42443</c:v>
                </c:pt>
                <c:pt idx="313">
                  <c:v>42444</c:v>
                </c:pt>
                <c:pt idx="314">
                  <c:v>42445</c:v>
                </c:pt>
                <c:pt idx="315">
                  <c:v>42446</c:v>
                </c:pt>
                <c:pt idx="316">
                  <c:v>42447</c:v>
                </c:pt>
                <c:pt idx="317">
                  <c:v>42450</c:v>
                </c:pt>
                <c:pt idx="318">
                  <c:v>42451</c:v>
                </c:pt>
                <c:pt idx="319">
                  <c:v>42452</c:v>
                </c:pt>
                <c:pt idx="320">
                  <c:v>42453</c:v>
                </c:pt>
                <c:pt idx="321">
                  <c:v>42454</c:v>
                </c:pt>
                <c:pt idx="322">
                  <c:v>42457</c:v>
                </c:pt>
                <c:pt idx="323">
                  <c:v>42458</c:v>
                </c:pt>
                <c:pt idx="324">
                  <c:v>42459</c:v>
                </c:pt>
                <c:pt idx="325">
                  <c:v>42460</c:v>
                </c:pt>
                <c:pt idx="326">
                  <c:v>42461</c:v>
                </c:pt>
                <c:pt idx="327">
                  <c:v>42464</c:v>
                </c:pt>
                <c:pt idx="328">
                  <c:v>42465</c:v>
                </c:pt>
                <c:pt idx="329">
                  <c:v>42466</c:v>
                </c:pt>
                <c:pt idx="330">
                  <c:v>42467</c:v>
                </c:pt>
                <c:pt idx="331">
                  <c:v>42468</c:v>
                </c:pt>
                <c:pt idx="332">
                  <c:v>42471</c:v>
                </c:pt>
                <c:pt idx="333">
                  <c:v>42472</c:v>
                </c:pt>
                <c:pt idx="334">
                  <c:v>42473</c:v>
                </c:pt>
                <c:pt idx="335">
                  <c:v>42474</c:v>
                </c:pt>
                <c:pt idx="336">
                  <c:v>42475</c:v>
                </c:pt>
                <c:pt idx="337">
                  <c:v>42478</c:v>
                </c:pt>
                <c:pt idx="338">
                  <c:v>42479</c:v>
                </c:pt>
                <c:pt idx="339">
                  <c:v>42480</c:v>
                </c:pt>
                <c:pt idx="340">
                  <c:v>42481</c:v>
                </c:pt>
                <c:pt idx="341">
                  <c:v>42482</c:v>
                </c:pt>
                <c:pt idx="342">
                  <c:v>42485</c:v>
                </c:pt>
                <c:pt idx="343">
                  <c:v>42486</c:v>
                </c:pt>
                <c:pt idx="344">
                  <c:v>42487</c:v>
                </c:pt>
                <c:pt idx="345">
                  <c:v>42488</c:v>
                </c:pt>
                <c:pt idx="346">
                  <c:v>42489</c:v>
                </c:pt>
                <c:pt idx="347">
                  <c:v>42492</c:v>
                </c:pt>
                <c:pt idx="348">
                  <c:v>42493</c:v>
                </c:pt>
                <c:pt idx="349">
                  <c:v>42494</c:v>
                </c:pt>
                <c:pt idx="350">
                  <c:v>42495</c:v>
                </c:pt>
                <c:pt idx="351">
                  <c:v>42496</c:v>
                </c:pt>
                <c:pt idx="352">
                  <c:v>42499</c:v>
                </c:pt>
                <c:pt idx="353">
                  <c:v>42500</c:v>
                </c:pt>
                <c:pt idx="354">
                  <c:v>42501</c:v>
                </c:pt>
                <c:pt idx="355">
                  <c:v>42502</c:v>
                </c:pt>
                <c:pt idx="356">
                  <c:v>42503</c:v>
                </c:pt>
                <c:pt idx="357">
                  <c:v>42506</c:v>
                </c:pt>
                <c:pt idx="358">
                  <c:v>42507</c:v>
                </c:pt>
                <c:pt idx="359">
                  <c:v>42508</c:v>
                </c:pt>
                <c:pt idx="360">
                  <c:v>42509</c:v>
                </c:pt>
                <c:pt idx="361">
                  <c:v>42510</c:v>
                </c:pt>
                <c:pt idx="362">
                  <c:v>42513</c:v>
                </c:pt>
                <c:pt idx="363">
                  <c:v>42514</c:v>
                </c:pt>
                <c:pt idx="364">
                  <c:v>42515</c:v>
                </c:pt>
                <c:pt idx="365">
                  <c:v>42516</c:v>
                </c:pt>
                <c:pt idx="366">
                  <c:v>42517</c:v>
                </c:pt>
                <c:pt idx="367">
                  <c:v>42520</c:v>
                </c:pt>
                <c:pt idx="368">
                  <c:v>42521</c:v>
                </c:pt>
                <c:pt idx="369">
                  <c:v>42522</c:v>
                </c:pt>
                <c:pt idx="370">
                  <c:v>42523</c:v>
                </c:pt>
                <c:pt idx="371">
                  <c:v>42524</c:v>
                </c:pt>
                <c:pt idx="372">
                  <c:v>42527</c:v>
                </c:pt>
                <c:pt idx="373">
                  <c:v>42528</c:v>
                </c:pt>
                <c:pt idx="374">
                  <c:v>42529</c:v>
                </c:pt>
                <c:pt idx="375">
                  <c:v>42530</c:v>
                </c:pt>
                <c:pt idx="376">
                  <c:v>42531</c:v>
                </c:pt>
                <c:pt idx="377">
                  <c:v>42534</c:v>
                </c:pt>
                <c:pt idx="378">
                  <c:v>42535</c:v>
                </c:pt>
                <c:pt idx="379">
                  <c:v>42536</c:v>
                </c:pt>
                <c:pt idx="380">
                  <c:v>42537</c:v>
                </c:pt>
                <c:pt idx="381">
                  <c:v>42538</c:v>
                </c:pt>
                <c:pt idx="382">
                  <c:v>42541</c:v>
                </c:pt>
                <c:pt idx="383">
                  <c:v>42542</c:v>
                </c:pt>
                <c:pt idx="384">
                  <c:v>42543</c:v>
                </c:pt>
                <c:pt idx="385">
                  <c:v>42544</c:v>
                </c:pt>
                <c:pt idx="386">
                  <c:v>42545</c:v>
                </c:pt>
                <c:pt idx="387">
                  <c:v>42548</c:v>
                </c:pt>
                <c:pt idx="388">
                  <c:v>42549</c:v>
                </c:pt>
                <c:pt idx="389">
                  <c:v>42550</c:v>
                </c:pt>
                <c:pt idx="390">
                  <c:v>42551</c:v>
                </c:pt>
                <c:pt idx="391">
                  <c:v>42552</c:v>
                </c:pt>
                <c:pt idx="392">
                  <c:v>42555</c:v>
                </c:pt>
                <c:pt idx="393">
                  <c:v>42556</c:v>
                </c:pt>
                <c:pt idx="394">
                  <c:v>42557</c:v>
                </c:pt>
                <c:pt idx="395">
                  <c:v>42558</c:v>
                </c:pt>
                <c:pt idx="396">
                  <c:v>42559</c:v>
                </c:pt>
                <c:pt idx="397">
                  <c:v>42562</c:v>
                </c:pt>
                <c:pt idx="398">
                  <c:v>42563</c:v>
                </c:pt>
                <c:pt idx="399">
                  <c:v>42564</c:v>
                </c:pt>
                <c:pt idx="400">
                  <c:v>42565</c:v>
                </c:pt>
                <c:pt idx="401">
                  <c:v>42566</c:v>
                </c:pt>
                <c:pt idx="402">
                  <c:v>42569</c:v>
                </c:pt>
                <c:pt idx="403">
                  <c:v>42570</c:v>
                </c:pt>
                <c:pt idx="404">
                  <c:v>42571</c:v>
                </c:pt>
                <c:pt idx="405">
                  <c:v>42572</c:v>
                </c:pt>
                <c:pt idx="406">
                  <c:v>42573</c:v>
                </c:pt>
                <c:pt idx="407">
                  <c:v>42576</c:v>
                </c:pt>
                <c:pt idx="408">
                  <c:v>42577</c:v>
                </c:pt>
                <c:pt idx="409">
                  <c:v>42578</c:v>
                </c:pt>
                <c:pt idx="410">
                  <c:v>42579</c:v>
                </c:pt>
                <c:pt idx="411">
                  <c:v>42580</c:v>
                </c:pt>
                <c:pt idx="412">
                  <c:v>42583</c:v>
                </c:pt>
                <c:pt idx="413">
                  <c:v>42584</c:v>
                </c:pt>
                <c:pt idx="414">
                  <c:v>42585</c:v>
                </c:pt>
                <c:pt idx="415">
                  <c:v>42586</c:v>
                </c:pt>
                <c:pt idx="416">
                  <c:v>42587</c:v>
                </c:pt>
                <c:pt idx="417">
                  <c:v>42590</c:v>
                </c:pt>
                <c:pt idx="418">
                  <c:v>42591</c:v>
                </c:pt>
                <c:pt idx="419">
                  <c:v>42592</c:v>
                </c:pt>
                <c:pt idx="420">
                  <c:v>42593</c:v>
                </c:pt>
                <c:pt idx="421">
                  <c:v>42594</c:v>
                </c:pt>
                <c:pt idx="422">
                  <c:v>42597</c:v>
                </c:pt>
                <c:pt idx="423">
                  <c:v>42598</c:v>
                </c:pt>
                <c:pt idx="424">
                  <c:v>42599</c:v>
                </c:pt>
                <c:pt idx="425">
                  <c:v>42600</c:v>
                </c:pt>
                <c:pt idx="426">
                  <c:v>42601</c:v>
                </c:pt>
                <c:pt idx="427">
                  <c:v>42604</c:v>
                </c:pt>
                <c:pt idx="428">
                  <c:v>42605</c:v>
                </c:pt>
                <c:pt idx="429">
                  <c:v>42606</c:v>
                </c:pt>
                <c:pt idx="430">
                  <c:v>42607</c:v>
                </c:pt>
                <c:pt idx="431">
                  <c:v>42608</c:v>
                </c:pt>
                <c:pt idx="432">
                  <c:v>42611</c:v>
                </c:pt>
                <c:pt idx="433">
                  <c:v>42612</c:v>
                </c:pt>
                <c:pt idx="434">
                  <c:v>42613</c:v>
                </c:pt>
                <c:pt idx="435">
                  <c:v>42614</c:v>
                </c:pt>
                <c:pt idx="436">
                  <c:v>42615</c:v>
                </c:pt>
                <c:pt idx="437">
                  <c:v>42618</c:v>
                </c:pt>
                <c:pt idx="438">
                  <c:v>42619</c:v>
                </c:pt>
                <c:pt idx="439">
                  <c:v>42620</c:v>
                </c:pt>
                <c:pt idx="440">
                  <c:v>42621</c:v>
                </c:pt>
                <c:pt idx="441">
                  <c:v>42622</c:v>
                </c:pt>
                <c:pt idx="442">
                  <c:v>42625</c:v>
                </c:pt>
                <c:pt idx="443">
                  <c:v>42626</c:v>
                </c:pt>
                <c:pt idx="444">
                  <c:v>42627</c:v>
                </c:pt>
                <c:pt idx="445">
                  <c:v>42628</c:v>
                </c:pt>
                <c:pt idx="446">
                  <c:v>42629</c:v>
                </c:pt>
                <c:pt idx="447">
                  <c:v>42632</c:v>
                </c:pt>
                <c:pt idx="448">
                  <c:v>42633</c:v>
                </c:pt>
                <c:pt idx="449">
                  <c:v>42634</c:v>
                </c:pt>
                <c:pt idx="450">
                  <c:v>42635</c:v>
                </c:pt>
                <c:pt idx="451">
                  <c:v>42636</c:v>
                </c:pt>
                <c:pt idx="452">
                  <c:v>42639</c:v>
                </c:pt>
                <c:pt idx="453">
                  <c:v>42640</c:v>
                </c:pt>
                <c:pt idx="454">
                  <c:v>42641</c:v>
                </c:pt>
                <c:pt idx="455">
                  <c:v>42642</c:v>
                </c:pt>
                <c:pt idx="456">
                  <c:v>42643</c:v>
                </c:pt>
                <c:pt idx="457">
                  <c:v>42646</c:v>
                </c:pt>
                <c:pt idx="458">
                  <c:v>42647</c:v>
                </c:pt>
                <c:pt idx="459">
                  <c:v>42648</c:v>
                </c:pt>
                <c:pt idx="460">
                  <c:v>42649</c:v>
                </c:pt>
                <c:pt idx="461">
                  <c:v>42650</c:v>
                </c:pt>
                <c:pt idx="462">
                  <c:v>42653</c:v>
                </c:pt>
                <c:pt idx="463">
                  <c:v>42654</c:v>
                </c:pt>
                <c:pt idx="464">
                  <c:v>42655</c:v>
                </c:pt>
                <c:pt idx="465">
                  <c:v>42656</c:v>
                </c:pt>
                <c:pt idx="466">
                  <c:v>42657</c:v>
                </c:pt>
                <c:pt idx="467">
                  <c:v>42660</c:v>
                </c:pt>
                <c:pt idx="468">
                  <c:v>42661</c:v>
                </c:pt>
                <c:pt idx="469">
                  <c:v>42662</c:v>
                </c:pt>
                <c:pt idx="470">
                  <c:v>42663</c:v>
                </c:pt>
                <c:pt idx="471">
                  <c:v>42664</c:v>
                </c:pt>
                <c:pt idx="472">
                  <c:v>42667</c:v>
                </c:pt>
                <c:pt idx="473">
                  <c:v>42668</c:v>
                </c:pt>
                <c:pt idx="474">
                  <c:v>42669</c:v>
                </c:pt>
                <c:pt idx="475">
                  <c:v>42670</c:v>
                </c:pt>
                <c:pt idx="476">
                  <c:v>42671</c:v>
                </c:pt>
                <c:pt idx="477">
                  <c:v>42674</c:v>
                </c:pt>
                <c:pt idx="478">
                  <c:v>42675</c:v>
                </c:pt>
                <c:pt idx="479">
                  <c:v>42676</c:v>
                </c:pt>
                <c:pt idx="480">
                  <c:v>42677</c:v>
                </c:pt>
                <c:pt idx="481">
                  <c:v>42678</c:v>
                </c:pt>
                <c:pt idx="482">
                  <c:v>42681</c:v>
                </c:pt>
                <c:pt idx="483">
                  <c:v>42682</c:v>
                </c:pt>
                <c:pt idx="484">
                  <c:v>42683</c:v>
                </c:pt>
                <c:pt idx="485">
                  <c:v>42684</c:v>
                </c:pt>
                <c:pt idx="486">
                  <c:v>42685</c:v>
                </c:pt>
                <c:pt idx="487">
                  <c:v>42688</c:v>
                </c:pt>
                <c:pt idx="488">
                  <c:v>42689</c:v>
                </c:pt>
                <c:pt idx="489">
                  <c:v>42690</c:v>
                </c:pt>
                <c:pt idx="490">
                  <c:v>42691</c:v>
                </c:pt>
                <c:pt idx="491">
                  <c:v>42692</c:v>
                </c:pt>
                <c:pt idx="492">
                  <c:v>42695</c:v>
                </c:pt>
                <c:pt idx="493">
                  <c:v>42696</c:v>
                </c:pt>
                <c:pt idx="494">
                  <c:v>42697</c:v>
                </c:pt>
                <c:pt idx="495">
                  <c:v>42698</c:v>
                </c:pt>
                <c:pt idx="496">
                  <c:v>42699</c:v>
                </c:pt>
                <c:pt idx="497">
                  <c:v>42702</c:v>
                </c:pt>
                <c:pt idx="498">
                  <c:v>42703</c:v>
                </c:pt>
                <c:pt idx="499">
                  <c:v>42704</c:v>
                </c:pt>
                <c:pt idx="500">
                  <c:v>42705</c:v>
                </c:pt>
                <c:pt idx="501">
                  <c:v>42706</c:v>
                </c:pt>
                <c:pt idx="502">
                  <c:v>42709</c:v>
                </c:pt>
                <c:pt idx="503">
                  <c:v>42710</c:v>
                </c:pt>
                <c:pt idx="504">
                  <c:v>42711</c:v>
                </c:pt>
                <c:pt idx="505">
                  <c:v>42712</c:v>
                </c:pt>
                <c:pt idx="506">
                  <c:v>42713</c:v>
                </c:pt>
                <c:pt idx="507">
                  <c:v>42716</c:v>
                </c:pt>
                <c:pt idx="508">
                  <c:v>42717</c:v>
                </c:pt>
                <c:pt idx="509">
                  <c:v>42718</c:v>
                </c:pt>
                <c:pt idx="510">
                  <c:v>42719</c:v>
                </c:pt>
                <c:pt idx="511">
                  <c:v>42720</c:v>
                </c:pt>
                <c:pt idx="512">
                  <c:v>42723</c:v>
                </c:pt>
                <c:pt idx="513">
                  <c:v>42724</c:v>
                </c:pt>
                <c:pt idx="514">
                  <c:v>42725</c:v>
                </c:pt>
                <c:pt idx="515">
                  <c:v>42726</c:v>
                </c:pt>
                <c:pt idx="516">
                  <c:v>42727</c:v>
                </c:pt>
                <c:pt idx="517">
                  <c:v>42730</c:v>
                </c:pt>
                <c:pt idx="518">
                  <c:v>42731</c:v>
                </c:pt>
                <c:pt idx="519">
                  <c:v>42732</c:v>
                </c:pt>
                <c:pt idx="520">
                  <c:v>42733</c:v>
                </c:pt>
                <c:pt idx="521">
                  <c:v>42734</c:v>
                </c:pt>
                <c:pt idx="522">
                  <c:v>42737</c:v>
                </c:pt>
                <c:pt idx="523">
                  <c:v>42738</c:v>
                </c:pt>
                <c:pt idx="524">
                  <c:v>42739</c:v>
                </c:pt>
                <c:pt idx="525">
                  <c:v>42740</c:v>
                </c:pt>
                <c:pt idx="526">
                  <c:v>42741</c:v>
                </c:pt>
                <c:pt idx="527">
                  <c:v>42744</c:v>
                </c:pt>
                <c:pt idx="528">
                  <c:v>42745</c:v>
                </c:pt>
                <c:pt idx="529">
                  <c:v>42746</c:v>
                </c:pt>
                <c:pt idx="530">
                  <c:v>42747</c:v>
                </c:pt>
                <c:pt idx="531">
                  <c:v>42748</c:v>
                </c:pt>
                <c:pt idx="532">
                  <c:v>42751</c:v>
                </c:pt>
                <c:pt idx="533">
                  <c:v>42752</c:v>
                </c:pt>
                <c:pt idx="534">
                  <c:v>42753</c:v>
                </c:pt>
                <c:pt idx="535">
                  <c:v>42754</c:v>
                </c:pt>
                <c:pt idx="536">
                  <c:v>42755</c:v>
                </c:pt>
                <c:pt idx="537">
                  <c:v>42758</c:v>
                </c:pt>
                <c:pt idx="538">
                  <c:v>42759</c:v>
                </c:pt>
                <c:pt idx="539">
                  <c:v>42760</c:v>
                </c:pt>
                <c:pt idx="540">
                  <c:v>42761</c:v>
                </c:pt>
                <c:pt idx="541">
                  <c:v>42762</c:v>
                </c:pt>
                <c:pt idx="542">
                  <c:v>42765</c:v>
                </c:pt>
                <c:pt idx="543">
                  <c:v>42766</c:v>
                </c:pt>
                <c:pt idx="544">
                  <c:v>42767</c:v>
                </c:pt>
                <c:pt idx="545">
                  <c:v>42768</c:v>
                </c:pt>
                <c:pt idx="546">
                  <c:v>42769</c:v>
                </c:pt>
                <c:pt idx="547">
                  <c:v>42772</c:v>
                </c:pt>
                <c:pt idx="548">
                  <c:v>42773</c:v>
                </c:pt>
                <c:pt idx="549">
                  <c:v>42774</c:v>
                </c:pt>
                <c:pt idx="550">
                  <c:v>42775</c:v>
                </c:pt>
                <c:pt idx="551">
                  <c:v>42776</c:v>
                </c:pt>
                <c:pt idx="552">
                  <c:v>42779</c:v>
                </c:pt>
                <c:pt idx="553">
                  <c:v>42780</c:v>
                </c:pt>
                <c:pt idx="554">
                  <c:v>42781</c:v>
                </c:pt>
                <c:pt idx="555">
                  <c:v>42782</c:v>
                </c:pt>
                <c:pt idx="556">
                  <c:v>42783</c:v>
                </c:pt>
                <c:pt idx="557">
                  <c:v>42786</c:v>
                </c:pt>
                <c:pt idx="558">
                  <c:v>42787</c:v>
                </c:pt>
                <c:pt idx="559">
                  <c:v>42788</c:v>
                </c:pt>
                <c:pt idx="560">
                  <c:v>42789</c:v>
                </c:pt>
                <c:pt idx="561">
                  <c:v>42790</c:v>
                </c:pt>
                <c:pt idx="562">
                  <c:v>42793</c:v>
                </c:pt>
                <c:pt idx="563">
                  <c:v>42794</c:v>
                </c:pt>
                <c:pt idx="564">
                  <c:v>42795</c:v>
                </c:pt>
                <c:pt idx="565">
                  <c:v>42796</c:v>
                </c:pt>
                <c:pt idx="566">
                  <c:v>42797</c:v>
                </c:pt>
                <c:pt idx="567">
                  <c:v>42800</c:v>
                </c:pt>
                <c:pt idx="568">
                  <c:v>42801</c:v>
                </c:pt>
                <c:pt idx="569">
                  <c:v>42802</c:v>
                </c:pt>
                <c:pt idx="570">
                  <c:v>42803</c:v>
                </c:pt>
                <c:pt idx="571">
                  <c:v>42804</c:v>
                </c:pt>
                <c:pt idx="572">
                  <c:v>42807</c:v>
                </c:pt>
                <c:pt idx="573">
                  <c:v>42808</c:v>
                </c:pt>
                <c:pt idx="574">
                  <c:v>42809</c:v>
                </c:pt>
                <c:pt idx="575">
                  <c:v>42810</c:v>
                </c:pt>
                <c:pt idx="576">
                  <c:v>42811</c:v>
                </c:pt>
                <c:pt idx="577">
                  <c:v>42814</c:v>
                </c:pt>
                <c:pt idx="578">
                  <c:v>42815</c:v>
                </c:pt>
                <c:pt idx="579">
                  <c:v>42816</c:v>
                </c:pt>
                <c:pt idx="580">
                  <c:v>42817</c:v>
                </c:pt>
                <c:pt idx="581">
                  <c:v>42818</c:v>
                </c:pt>
                <c:pt idx="582">
                  <c:v>42821</c:v>
                </c:pt>
                <c:pt idx="583">
                  <c:v>42822</c:v>
                </c:pt>
                <c:pt idx="584">
                  <c:v>42823</c:v>
                </c:pt>
                <c:pt idx="585">
                  <c:v>42824</c:v>
                </c:pt>
                <c:pt idx="586">
                  <c:v>42825</c:v>
                </c:pt>
                <c:pt idx="587">
                  <c:v>42828</c:v>
                </c:pt>
                <c:pt idx="588">
                  <c:v>42829</c:v>
                </c:pt>
                <c:pt idx="589">
                  <c:v>42830</c:v>
                </c:pt>
                <c:pt idx="590">
                  <c:v>42831</c:v>
                </c:pt>
                <c:pt idx="591">
                  <c:v>42832</c:v>
                </c:pt>
                <c:pt idx="592">
                  <c:v>42835</c:v>
                </c:pt>
                <c:pt idx="593">
                  <c:v>42836</c:v>
                </c:pt>
                <c:pt idx="594">
                  <c:v>42837</c:v>
                </c:pt>
                <c:pt idx="595">
                  <c:v>42838</c:v>
                </c:pt>
                <c:pt idx="596">
                  <c:v>42839</c:v>
                </c:pt>
                <c:pt idx="597">
                  <c:v>42842</c:v>
                </c:pt>
                <c:pt idx="598">
                  <c:v>42843</c:v>
                </c:pt>
                <c:pt idx="599">
                  <c:v>42844</c:v>
                </c:pt>
                <c:pt idx="600">
                  <c:v>42845</c:v>
                </c:pt>
                <c:pt idx="601">
                  <c:v>42846</c:v>
                </c:pt>
                <c:pt idx="602">
                  <c:v>42849</c:v>
                </c:pt>
                <c:pt idx="603">
                  <c:v>42850</c:v>
                </c:pt>
                <c:pt idx="604">
                  <c:v>42851</c:v>
                </c:pt>
                <c:pt idx="605">
                  <c:v>42852</c:v>
                </c:pt>
                <c:pt idx="606">
                  <c:v>42853</c:v>
                </c:pt>
                <c:pt idx="607">
                  <c:v>42856</c:v>
                </c:pt>
                <c:pt idx="608">
                  <c:v>42857</c:v>
                </c:pt>
                <c:pt idx="609">
                  <c:v>42858</c:v>
                </c:pt>
                <c:pt idx="610">
                  <c:v>42859</c:v>
                </c:pt>
                <c:pt idx="611">
                  <c:v>42860</c:v>
                </c:pt>
                <c:pt idx="612">
                  <c:v>42863</c:v>
                </c:pt>
                <c:pt idx="613">
                  <c:v>42864</c:v>
                </c:pt>
                <c:pt idx="614">
                  <c:v>42865</c:v>
                </c:pt>
                <c:pt idx="615">
                  <c:v>42866</c:v>
                </c:pt>
                <c:pt idx="616">
                  <c:v>42867</c:v>
                </c:pt>
                <c:pt idx="617">
                  <c:v>42870</c:v>
                </c:pt>
                <c:pt idx="618">
                  <c:v>42871</c:v>
                </c:pt>
                <c:pt idx="619">
                  <c:v>42872</c:v>
                </c:pt>
                <c:pt idx="620">
                  <c:v>42873</c:v>
                </c:pt>
                <c:pt idx="621">
                  <c:v>42874</c:v>
                </c:pt>
                <c:pt idx="622">
                  <c:v>42877</c:v>
                </c:pt>
                <c:pt idx="623">
                  <c:v>42878</c:v>
                </c:pt>
                <c:pt idx="624">
                  <c:v>42879</c:v>
                </c:pt>
                <c:pt idx="625">
                  <c:v>42880</c:v>
                </c:pt>
                <c:pt idx="626">
                  <c:v>42881</c:v>
                </c:pt>
                <c:pt idx="627">
                  <c:v>42884</c:v>
                </c:pt>
                <c:pt idx="628">
                  <c:v>42885</c:v>
                </c:pt>
                <c:pt idx="629">
                  <c:v>42886</c:v>
                </c:pt>
                <c:pt idx="630">
                  <c:v>42887</c:v>
                </c:pt>
                <c:pt idx="631">
                  <c:v>42888</c:v>
                </c:pt>
                <c:pt idx="632">
                  <c:v>42891</c:v>
                </c:pt>
                <c:pt idx="633">
                  <c:v>42892</c:v>
                </c:pt>
                <c:pt idx="634">
                  <c:v>42893</c:v>
                </c:pt>
                <c:pt idx="635">
                  <c:v>42894</c:v>
                </c:pt>
                <c:pt idx="636">
                  <c:v>42895</c:v>
                </c:pt>
                <c:pt idx="637">
                  <c:v>42898</c:v>
                </c:pt>
                <c:pt idx="638">
                  <c:v>42899</c:v>
                </c:pt>
                <c:pt idx="639">
                  <c:v>42900</c:v>
                </c:pt>
                <c:pt idx="640">
                  <c:v>42901</c:v>
                </c:pt>
                <c:pt idx="641">
                  <c:v>42902</c:v>
                </c:pt>
                <c:pt idx="642">
                  <c:v>42905</c:v>
                </c:pt>
                <c:pt idx="643">
                  <c:v>42906</c:v>
                </c:pt>
                <c:pt idx="644">
                  <c:v>42907</c:v>
                </c:pt>
                <c:pt idx="645">
                  <c:v>42908</c:v>
                </c:pt>
                <c:pt idx="646">
                  <c:v>42909</c:v>
                </c:pt>
                <c:pt idx="647">
                  <c:v>42912</c:v>
                </c:pt>
                <c:pt idx="648">
                  <c:v>42913</c:v>
                </c:pt>
                <c:pt idx="649">
                  <c:v>42914</c:v>
                </c:pt>
                <c:pt idx="650">
                  <c:v>42915</c:v>
                </c:pt>
                <c:pt idx="651">
                  <c:v>42916</c:v>
                </c:pt>
                <c:pt idx="652">
                  <c:v>42919</c:v>
                </c:pt>
                <c:pt idx="653">
                  <c:v>42920</c:v>
                </c:pt>
                <c:pt idx="654">
                  <c:v>42921</c:v>
                </c:pt>
                <c:pt idx="655">
                  <c:v>42922</c:v>
                </c:pt>
                <c:pt idx="656">
                  <c:v>42923</c:v>
                </c:pt>
                <c:pt idx="657">
                  <c:v>42926</c:v>
                </c:pt>
                <c:pt idx="658">
                  <c:v>42927</c:v>
                </c:pt>
                <c:pt idx="659">
                  <c:v>42928</c:v>
                </c:pt>
                <c:pt idx="660">
                  <c:v>42929</c:v>
                </c:pt>
                <c:pt idx="661">
                  <c:v>42930</c:v>
                </c:pt>
                <c:pt idx="662">
                  <c:v>42933</c:v>
                </c:pt>
                <c:pt idx="663">
                  <c:v>42934</c:v>
                </c:pt>
                <c:pt idx="664">
                  <c:v>42935</c:v>
                </c:pt>
                <c:pt idx="665">
                  <c:v>42936</c:v>
                </c:pt>
                <c:pt idx="666">
                  <c:v>42937</c:v>
                </c:pt>
                <c:pt idx="667">
                  <c:v>42940</c:v>
                </c:pt>
                <c:pt idx="668">
                  <c:v>42941</c:v>
                </c:pt>
                <c:pt idx="669">
                  <c:v>42942</c:v>
                </c:pt>
                <c:pt idx="670">
                  <c:v>42943</c:v>
                </c:pt>
                <c:pt idx="671">
                  <c:v>42944</c:v>
                </c:pt>
                <c:pt idx="672">
                  <c:v>42947</c:v>
                </c:pt>
                <c:pt idx="673">
                  <c:v>42948</c:v>
                </c:pt>
                <c:pt idx="674">
                  <c:v>42949</c:v>
                </c:pt>
                <c:pt idx="675">
                  <c:v>42950</c:v>
                </c:pt>
                <c:pt idx="676">
                  <c:v>42951</c:v>
                </c:pt>
                <c:pt idx="677">
                  <c:v>42954</c:v>
                </c:pt>
                <c:pt idx="678">
                  <c:v>42955</c:v>
                </c:pt>
                <c:pt idx="679">
                  <c:v>42956</c:v>
                </c:pt>
                <c:pt idx="680">
                  <c:v>42957</c:v>
                </c:pt>
                <c:pt idx="681">
                  <c:v>42958</c:v>
                </c:pt>
                <c:pt idx="682">
                  <c:v>42961</c:v>
                </c:pt>
                <c:pt idx="683">
                  <c:v>42962</c:v>
                </c:pt>
                <c:pt idx="684">
                  <c:v>42963</c:v>
                </c:pt>
                <c:pt idx="685">
                  <c:v>42964</c:v>
                </c:pt>
                <c:pt idx="686">
                  <c:v>42965</c:v>
                </c:pt>
                <c:pt idx="687">
                  <c:v>42968</c:v>
                </c:pt>
                <c:pt idx="688">
                  <c:v>42969</c:v>
                </c:pt>
                <c:pt idx="689">
                  <c:v>42970</c:v>
                </c:pt>
                <c:pt idx="690">
                  <c:v>42971</c:v>
                </c:pt>
                <c:pt idx="691">
                  <c:v>42972</c:v>
                </c:pt>
                <c:pt idx="692">
                  <c:v>42975</c:v>
                </c:pt>
                <c:pt idx="693">
                  <c:v>42976</c:v>
                </c:pt>
                <c:pt idx="694">
                  <c:v>42977</c:v>
                </c:pt>
                <c:pt idx="695">
                  <c:v>42978</c:v>
                </c:pt>
                <c:pt idx="696">
                  <c:v>42979</c:v>
                </c:pt>
                <c:pt idx="697">
                  <c:v>42982</c:v>
                </c:pt>
                <c:pt idx="698">
                  <c:v>42983</c:v>
                </c:pt>
                <c:pt idx="699">
                  <c:v>42984</c:v>
                </c:pt>
                <c:pt idx="700">
                  <c:v>42985</c:v>
                </c:pt>
                <c:pt idx="701">
                  <c:v>42986</c:v>
                </c:pt>
                <c:pt idx="702">
                  <c:v>42989</c:v>
                </c:pt>
                <c:pt idx="703">
                  <c:v>42990</c:v>
                </c:pt>
                <c:pt idx="704">
                  <c:v>42991</c:v>
                </c:pt>
                <c:pt idx="705">
                  <c:v>42992</c:v>
                </c:pt>
                <c:pt idx="706">
                  <c:v>42993</c:v>
                </c:pt>
                <c:pt idx="707">
                  <c:v>42996</c:v>
                </c:pt>
                <c:pt idx="708">
                  <c:v>42997</c:v>
                </c:pt>
                <c:pt idx="709">
                  <c:v>42998</c:v>
                </c:pt>
                <c:pt idx="710">
                  <c:v>42999</c:v>
                </c:pt>
                <c:pt idx="711">
                  <c:v>43000</c:v>
                </c:pt>
                <c:pt idx="712">
                  <c:v>43003</c:v>
                </c:pt>
                <c:pt idx="713">
                  <c:v>43004</c:v>
                </c:pt>
                <c:pt idx="714">
                  <c:v>43005</c:v>
                </c:pt>
                <c:pt idx="715">
                  <c:v>43006</c:v>
                </c:pt>
                <c:pt idx="716">
                  <c:v>43007</c:v>
                </c:pt>
                <c:pt idx="717">
                  <c:v>43010</c:v>
                </c:pt>
                <c:pt idx="718">
                  <c:v>43011</c:v>
                </c:pt>
                <c:pt idx="719">
                  <c:v>43012</c:v>
                </c:pt>
                <c:pt idx="720">
                  <c:v>43013</c:v>
                </c:pt>
                <c:pt idx="721">
                  <c:v>43014</c:v>
                </c:pt>
                <c:pt idx="722">
                  <c:v>43017</c:v>
                </c:pt>
                <c:pt idx="723">
                  <c:v>43018</c:v>
                </c:pt>
                <c:pt idx="724">
                  <c:v>43019</c:v>
                </c:pt>
                <c:pt idx="725">
                  <c:v>43020</c:v>
                </c:pt>
                <c:pt idx="726">
                  <c:v>43021</c:v>
                </c:pt>
                <c:pt idx="727">
                  <c:v>43024</c:v>
                </c:pt>
                <c:pt idx="728">
                  <c:v>43025</c:v>
                </c:pt>
                <c:pt idx="729">
                  <c:v>43026</c:v>
                </c:pt>
                <c:pt idx="730">
                  <c:v>43027</c:v>
                </c:pt>
                <c:pt idx="731">
                  <c:v>43028</c:v>
                </c:pt>
                <c:pt idx="732">
                  <c:v>43031</c:v>
                </c:pt>
                <c:pt idx="733">
                  <c:v>43032</c:v>
                </c:pt>
                <c:pt idx="734">
                  <c:v>43033</c:v>
                </c:pt>
                <c:pt idx="735">
                  <c:v>43034</c:v>
                </c:pt>
                <c:pt idx="736">
                  <c:v>43035</c:v>
                </c:pt>
                <c:pt idx="737">
                  <c:v>43038</c:v>
                </c:pt>
                <c:pt idx="738">
                  <c:v>43039</c:v>
                </c:pt>
                <c:pt idx="739">
                  <c:v>43040</c:v>
                </c:pt>
                <c:pt idx="740">
                  <c:v>43041</c:v>
                </c:pt>
                <c:pt idx="741">
                  <c:v>43042</c:v>
                </c:pt>
                <c:pt idx="742">
                  <c:v>43045</c:v>
                </c:pt>
                <c:pt idx="743">
                  <c:v>43046</c:v>
                </c:pt>
                <c:pt idx="744">
                  <c:v>43047</c:v>
                </c:pt>
                <c:pt idx="745">
                  <c:v>43048</c:v>
                </c:pt>
                <c:pt idx="746">
                  <c:v>43049</c:v>
                </c:pt>
                <c:pt idx="747">
                  <c:v>43052</c:v>
                </c:pt>
                <c:pt idx="748">
                  <c:v>43053</c:v>
                </c:pt>
                <c:pt idx="749">
                  <c:v>43054</c:v>
                </c:pt>
                <c:pt idx="750">
                  <c:v>43055</c:v>
                </c:pt>
                <c:pt idx="751">
                  <c:v>43056</c:v>
                </c:pt>
                <c:pt idx="752">
                  <c:v>43059</c:v>
                </c:pt>
                <c:pt idx="753">
                  <c:v>43060</c:v>
                </c:pt>
                <c:pt idx="754">
                  <c:v>43061</c:v>
                </c:pt>
                <c:pt idx="755">
                  <c:v>43062</c:v>
                </c:pt>
                <c:pt idx="756">
                  <c:v>43063</c:v>
                </c:pt>
                <c:pt idx="757">
                  <c:v>43066</c:v>
                </c:pt>
                <c:pt idx="758">
                  <c:v>43067</c:v>
                </c:pt>
                <c:pt idx="759">
                  <c:v>43068</c:v>
                </c:pt>
                <c:pt idx="760">
                  <c:v>43069</c:v>
                </c:pt>
                <c:pt idx="761">
                  <c:v>43070</c:v>
                </c:pt>
                <c:pt idx="762">
                  <c:v>43073</c:v>
                </c:pt>
                <c:pt idx="763">
                  <c:v>43074</c:v>
                </c:pt>
                <c:pt idx="764">
                  <c:v>43075</c:v>
                </c:pt>
                <c:pt idx="765">
                  <c:v>43076</c:v>
                </c:pt>
                <c:pt idx="766">
                  <c:v>43077</c:v>
                </c:pt>
                <c:pt idx="767">
                  <c:v>43080</c:v>
                </c:pt>
                <c:pt idx="768">
                  <c:v>43081</c:v>
                </c:pt>
                <c:pt idx="769">
                  <c:v>43082</c:v>
                </c:pt>
                <c:pt idx="770">
                  <c:v>43083</c:v>
                </c:pt>
                <c:pt idx="771">
                  <c:v>43084</c:v>
                </c:pt>
                <c:pt idx="772">
                  <c:v>43087</c:v>
                </c:pt>
                <c:pt idx="773">
                  <c:v>43088</c:v>
                </c:pt>
                <c:pt idx="774">
                  <c:v>43089</c:v>
                </c:pt>
                <c:pt idx="775">
                  <c:v>43090</c:v>
                </c:pt>
                <c:pt idx="776">
                  <c:v>43091</c:v>
                </c:pt>
                <c:pt idx="777">
                  <c:v>43094</c:v>
                </c:pt>
                <c:pt idx="778">
                  <c:v>43095</c:v>
                </c:pt>
                <c:pt idx="779">
                  <c:v>43096</c:v>
                </c:pt>
                <c:pt idx="780">
                  <c:v>43097</c:v>
                </c:pt>
                <c:pt idx="781">
                  <c:v>43098</c:v>
                </c:pt>
                <c:pt idx="782">
                  <c:v>43101</c:v>
                </c:pt>
                <c:pt idx="783">
                  <c:v>43102</c:v>
                </c:pt>
                <c:pt idx="784">
                  <c:v>43103</c:v>
                </c:pt>
                <c:pt idx="785">
                  <c:v>43104</c:v>
                </c:pt>
                <c:pt idx="786">
                  <c:v>43105</c:v>
                </c:pt>
                <c:pt idx="787">
                  <c:v>43108</c:v>
                </c:pt>
                <c:pt idx="788">
                  <c:v>43109</c:v>
                </c:pt>
                <c:pt idx="789">
                  <c:v>43110</c:v>
                </c:pt>
                <c:pt idx="790">
                  <c:v>43111</c:v>
                </c:pt>
                <c:pt idx="791">
                  <c:v>43112</c:v>
                </c:pt>
                <c:pt idx="792">
                  <c:v>43115</c:v>
                </c:pt>
                <c:pt idx="793">
                  <c:v>43116</c:v>
                </c:pt>
                <c:pt idx="794">
                  <c:v>43117</c:v>
                </c:pt>
                <c:pt idx="795">
                  <c:v>43118</c:v>
                </c:pt>
                <c:pt idx="796">
                  <c:v>43119</c:v>
                </c:pt>
                <c:pt idx="797">
                  <c:v>43122</c:v>
                </c:pt>
                <c:pt idx="798">
                  <c:v>43123</c:v>
                </c:pt>
                <c:pt idx="799">
                  <c:v>43124</c:v>
                </c:pt>
                <c:pt idx="800">
                  <c:v>43125</c:v>
                </c:pt>
                <c:pt idx="801">
                  <c:v>43126</c:v>
                </c:pt>
                <c:pt idx="802">
                  <c:v>43129</c:v>
                </c:pt>
                <c:pt idx="803">
                  <c:v>43130</c:v>
                </c:pt>
                <c:pt idx="804">
                  <c:v>43131</c:v>
                </c:pt>
                <c:pt idx="805">
                  <c:v>43132</c:v>
                </c:pt>
                <c:pt idx="806">
                  <c:v>43133</c:v>
                </c:pt>
                <c:pt idx="807">
                  <c:v>43136</c:v>
                </c:pt>
                <c:pt idx="808">
                  <c:v>43137</c:v>
                </c:pt>
                <c:pt idx="809">
                  <c:v>43138</c:v>
                </c:pt>
                <c:pt idx="810">
                  <c:v>43139</c:v>
                </c:pt>
                <c:pt idx="811">
                  <c:v>43140</c:v>
                </c:pt>
                <c:pt idx="812">
                  <c:v>43143</c:v>
                </c:pt>
                <c:pt idx="813">
                  <c:v>43144</c:v>
                </c:pt>
                <c:pt idx="814">
                  <c:v>43145</c:v>
                </c:pt>
                <c:pt idx="815">
                  <c:v>43146</c:v>
                </c:pt>
                <c:pt idx="816">
                  <c:v>43147</c:v>
                </c:pt>
                <c:pt idx="817">
                  <c:v>43150</c:v>
                </c:pt>
                <c:pt idx="818">
                  <c:v>43151</c:v>
                </c:pt>
                <c:pt idx="819">
                  <c:v>43152</c:v>
                </c:pt>
                <c:pt idx="820">
                  <c:v>43153</c:v>
                </c:pt>
                <c:pt idx="821">
                  <c:v>43154</c:v>
                </c:pt>
                <c:pt idx="822">
                  <c:v>43157</c:v>
                </c:pt>
                <c:pt idx="823">
                  <c:v>43158</c:v>
                </c:pt>
                <c:pt idx="824">
                  <c:v>43159</c:v>
                </c:pt>
                <c:pt idx="825">
                  <c:v>43160</c:v>
                </c:pt>
                <c:pt idx="826">
                  <c:v>43161</c:v>
                </c:pt>
                <c:pt idx="827">
                  <c:v>43164</c:v>
                </c:pt>
                <c:pt idx="828">
                  <c:v>43165</c:v>
                </c:pt>
                <c:pt idx="829">
                  <c:v>43166</c:v>
                </c:pt>
                <c:pt idx="830">
                  <c:v>43167</c:v>
                </c:pt>
                <c:pt idx="831">
                  <c:v>43168</c:v>
                </c:pt>
                <c:pt idx="832">
                  <c:v>43171</c:v>
                </c:pt>
                <c:pt idx="833">
                  <c:v>43172</c:v>
                </c:pt>
                <c:pt idx="834">
                  <c:v>43173</c:v>
                </c:pt>
                <c:pt idx="835">
                  <c:v>43174</c:v>
                </c:pt>
                <c:pt idx="836">
                  <c:v>43175</c:v>
                </c:pt>
                <c:pt idx="837">
                  <c:v>43178</c:v>
                </c:pt>
                <c:pt idx="838">
                  <c:v>43179</c:v>
                </c:pt>
                <c:pt idx="839">
                  <c:v>43180</c:v>
                </c:pt>
                <c:pt idx="840">
                  <c:v>43181</c:v>
                </c:pt>
                <c:pt idx="841">
                  <c:v>43182</c:v>
                </c:pt>
                <c:pt idx="842">
                  <c:v>43185</c:v>
                </c:pt>
                <c:pt idx="843">
                  <c:v>43186</c:v>
                </c:pt>
                <c:pt idx="844">
                  <c:v>43187</c:v>
                </c:pt>
                <c:pt idx="845">
                  <c:v>43188</c:v>
                </c:pt>
                <c:pt idx="846">
                  <c:v>43189</c:v>
                </c:pt>
                <c:pt idx="847">
                  <c:v>43192</c:v>
                </c:pt>
                <c:pt idx="848">
                  <c:v>43193</c:v>
                </c:pt>
                <c:pt idx="849">
                  <c:v>43194</c:v>
                </c:pt>
                <c:pt idx="850">
                  <c:v>43195</c:v>
                </c:pt>
                <c:pt idx="851">
                  <c:v>43196</c:v>
                </c:pt>
                <c:pt idx="852">
                  <c:v>43199</c:v>
                </c:pt>
                <c:pt idx="853">
                  <c:v>43200</c:v>
                </c:pt>
                <c:pt idx="854">
                  <c:v>43201</c:v>
                </c:pt>
                <c:pt idx="855">
                  <c:v>43202</c:v>
                </c:pt>
                <c:pt idx="856">
                  <c:v>43203</c:v>
                </c:pt>
                <c:pt idx="857">
                  <c:v>43206</c:v>
                </c:pt>
                <c:pt idx="858">
                  <c:v>43207</c:v>
                </c:pt>
                <c:pt idx="859">
                  <c:v>43208</c:v>
                </c:pt>
                <c:pt idx="860">
                  <c:v>43209</c:v>
                </c:pt>
                <c:pt idx="861">
                  <c:v>43210</c:v>
                </c:pt>
                <c:pt idx="862">
                  <c:v>43213</c:v>
                </c:pt>
                <c:pt idx="863">
                  <c:v>43214</c:v>
                </c:pt>
                <c:pt idx="864">
                  <c:v>43215</c:v>
                </c:pt>
                <c:pt idx="865">
                  <c:v>43216</c:v>
                </c:pt>
                <c:pt idx="866">
                  <c:v>43217</c:v>
                </c:pt>
                <c:pt idx="867">
                  <c:v>43220</c:v>
                </c:pt>
                <c:pt idx="868">
                  <c:v>43221</c:v>
                </c:pt>
                <c:pt idx="869">
                  <c:v>43222</c:v>
                </c:pt>
                <c:pt idx="870">
                  <c:v>43223</c:v>
                </c:pt>
                <c:pt idx="871">
                  <c:v>43224</c:v>
                </c:pt>
                <c:pt idx="872">
                  <c:v>43227</c:v>
                </c:pt>
                <c:pt idx="873">
                  <c:v>43228</c:v>
                </c:pt>
                <c:pt idx="874">
                  <c:v>43229</c:v>
                </c:pt>
                <c:pt idx="875">
                  <c:v>43230</c:v>
                </c:pt>
                <c:pt idx="876">
                  <c:v>43231</c:v>
                </c:pt>
                <c:pt idx="877">
                  <c:v>43234</c:v>
                </c:pt>
                <c:pt idx="878">
                  <c:v>43235</c:v>
                </c:pt>
                <c:pt idx="879">
                  <c:v>43236</c:v>
                </c:pt>
                <c:pt idx="880">
                  <c:v>43237</c:v>
                </c:pt>
                <c:pt idx="881">
                  <c:v>43238</c:v>
                </c:pt>
                <c:pt idx="882">
                  <c:v>43241</c:v>
                </c:pt>
                <c:pt idx="883">
                  <c:v>43242</c:v>
                </c:pt>
                <c:pt idx="884">
                  <c:v>43243</c:v>
                </c:pt>
                <c:pt idx="885">
                  <c:v>43244</c:v>
                </c:pt>
                <c:pt idx="886">
                  <c:v>43245</c:v>
                </c:pt>
                <c:pt idx="887">
                  <c:v>43248</c:v>
                </c:pt>
                <c:pt idx="888">
                  <c:v>43249</c:v>
                </c:pt>
                <c:pt idx="889">
                  <c:v>43250</c:v>
                </c:pt>
                <c:pt idx="890">
                  <c:v>43251</c:v>
                </c:pt>
                <c:pt idx="891">
                  <c:v>43252</c:v>
                </c:pt>
                <c:pt idx="892">
                  <c:v>43255</c:v>
                </c:pt>
                <c:pt idx="893">
                  <c:v>43256</c:v>
                </c:pt>
                <c:pt idx="894">
                  <c:v>43257</c:v>
                </c:pt>
                <c:pt idx="895">
                  <c:v>43258</c:v>
                </c:pt>
                <c:pt idx="896">
                  <c:v>43259</c:v>
                </c:pt>
                <c:pt idx="897">
                  <c:v>43262</c:v>
                </c:pt>
                <c:pt idx="898">
                  <c:v>43263</c:v>
                </c:pt>
                <c:pt idx="899">
                  <c:v>43264</c:v>
                </c:pt>
                <c:pt idx="900">
                  <c:v>43265</c:v>
                </c:pt>
                <c:pt idx="901">
                  <c:v>43266</c:v>
                </c:pt>
                <c:pt idx="902">
                  <c:v>43269</c:v>
                </c:pt>
                <c:pt idx="903">
                  <c:v>43270</c:v>
                </c:pt>
                <c:pt idx="904">
                  <c:v>43271</c:v>
                </c:pt>
                <c:pt idx="905">
                  <c:v>43272</c:v>
                </c:pt>
                <c:pt idx="906">
                  <c:v>43273</c:v>
                </c:pt>
                <c:pt idx="907">
                  <c:v>43276</c:v>
                </c:pt>
                <c:pt idx="908">
                  <c:v>43277</c:v>
                </c:pt>
                <c:pt idx="909">
                  <c:v>43278</c:v>
                </c:pt>
                <c:pt idx="910">
                  <c:v>43279</c:v>
                </c:pt>
                <c:pt idx="911">
                  <c:v>43280</c:v>
                </c:pt>
                <c:pt idx="912">
                  <c:v>43283</c:v>
                </c:pt>
                <c:pt idx="913">
                  <c:v>43284</c:v>
                </c:pt>
                <c:pt idx="914">
                  <c:v>43285</c:v>
                </c:pt>
                <c:pt idx="915">
                  <c:v>43286</c:v>
                </c:pt>
                <c:pt idx="916">
                  <c:v>43287</c:v>
                </c:pt>
                <c:pt idx="917">
                  <c:v>43290</c:v>
                </c:pt>
                <c:pt idx="918">
                  <c:v>43291</c:v>
                </c:pt>
                <c:pt idx="919">
                  <c:v>43292</c:v>
                </c:pt>
                <c:pt idx="920">
                  <c:v>43293</c:v>
                </c:pt>
                <c:pt idx="921">
                  <c:v>43294</c:v>
                </c:pt>
                <c:pt idx="922">
                  <c:v>43297</c:v>
                </c:pt>
                <c:pt idx="923">
                  <c:v>43298</c:v>
                </c:pt>
                <c:pt idx="924">
                  <c:v>43299</c:v>
                </c:pt>
                <c:pt idx="925">
                  <c:v>43300</c:v>
                </c:pt>
                <c:pt idx="926">
                  <c:v>43301</c:v>
                </c:pt>
                <c:pt idx="927">
                  <c:v>43304</c:v>
                </c:pt>
                <c:pt idx="928">
                  <c:v>43305</c:v>
                </c:pt>
                <c:pt idx="929">
                  <c:v>43306</c:v>
                </c:pt>
                <c:pt idx="930">
                  <c:v>43307</c:v>
                </c:pt>
                <c:pt idx="931">
                  <c:v>43308</c:v>
                </c:pt>
                <c:pt idx="932">
                  <c:v>43311</c:v>
                </c:pt>
                <c:pt idx="933">
                  <c:v>43312</c:v>
                </c:pt>
                <c:pt idx="934">
                  <c:v>43313</c:v>
                </c:pt>
                <c:pt idx="935">
                  <c:v>43314</c:v>
                </c:pt>
                <c:pt idx="936">
                  <c:v>43315</c:v>
                </c:pt>
                <c:pt idx="937">
                  <c:v>43318</c:v>
                </c:pt>
                <c:pt idx="938">
                  <c:v>43319</c:v>
                </c:pt>
                <c:pt idx="939">
                  <c:v>43320</c:v>
                </c:pt>
                <c:pt idx="940">
                  <c:v>43321</c:v>
                </c:pt>
                <c:pt idx="941">
                  <c:v>43322</c:v>
                </c:pt>
                <c:pt idx="942">
                  <c:v>43325</c:v>
                </c:pt>
                <c:pt idx="943">
                  <c:v>43326</c:v>
                </c:pt>
                <c:pt idx="944">
                  <c:v>43327</c:v>
                </c:pt>
                <c:pt idx="945">
                  <c:v>43328</c:v>
                </c:pt>
                <c:pt idx="946">
                  <c:v>43329</c:v>
                </c:pt>
                <c:pt idx="947">
                  <c:v>43332</c:v>
                </c:pt>
                <c:pt idx="948">
                  <c:v>43333</c:v>
                </c:pt>
                <c:pt idx="949">
                  <c:v>43334</c:v>
                </c:pt>
                <c:pt idx="950">
                  <c:v>43335</c:v>
                </c:pt>
                <c:pt idx="951">
                  <c:v>43336</c:v>
                </c:pt>
                <c:pt idx="952">
                  <c:v>43339</c:v>
                </c:pt>
                <c:pt idx="953">
                  <c:v>43340</c:v>
                </c:pt>
                <c:pt idx="954">
                  <c:v>43341</c:v>
                </c:pt>
                <c:pt idx="955">
                  <c:v>43342</c:v>
                </c:pt>
                <c:pt idx="956">
                  <c:v>43343</c:v>
                </c:pt>
                <c:pt idx="957">
                  <c:v>43346</c:v>
                </c:pt>
                <c:pt idx="958">
                  <c:v>43347</c:v>
                </c:pt>
                <c:pt idx="959">
                  <c:v>43348</c:v>
                </c:pt>
                <c:pt idx="960">
                  <c:v>43349</c:v>
                </c:pt>
                <c:pt idx="961">
                  <c:v>43350</c:v>
                </c:pt>
                <c:pt idx="962">
                  <c:v>43353</c:v>
                </c:pt>
                <c:pt idx="963">
                  <c:v>43354</c:v>
                </c:pt>
                <c:pt idx="964">
                  <c:v>43355</c:v>
                </c:pt>
                <c:pt idx="965">
                  <c:v>43356</c:v>
                </c:pt>
                <c:pt idx="966">
                  <c:v>43357</c:v>
                </c:pt>
                <c:pt idx="967">
                  <c:v>43360</c:v>
                </c:pt>
                <c:pt idx="968">
                  <c:v>43361</c:v>
                </c:pt>
                <c:pt idx="969">
                  <c:v>43362</c:v>
                </c:pt>
                <c:pt idx="970">
                  <c:v>43363</c:v>
                </c:pt>
                <c:pt idx="971">
                  <c:v>43364</c:v>
                </c:pt>
                <c:pt idx="972">
                  <c:v>43367</c:v>
                </c:pt>
                <c:pt idx="973">
                  <c:v>43368</c:v>
                </c:pt>
                <c:pt idx="974">
                  <c:v>43369</c:v>
                </c:pt>
                <c:pt idx="975">
                  <c:v>43370</c:v>
                </c:pt>
                <c:pt idx="976">
                  <c:v>43371</c:v>
                </c:pt>
                <c:pt idx="977">
                  <c:v>43374</c:v>
                </c:pt>
                <c:pt idx="978">
                  <c:v>43375</c:v>
                </c:pt>
                <c:pt idx="979">
                  <c:v>43376</c:v>
                </c:pt>
                <c:pt idx="980">
                  <c:v>43377</c:v>
                </c:pt>
                <c:pt idx="981">
                  <c:v>43378</c:v>
                </c:pt>
                <c:pt idx="982">
                  <c:v>43381</c:v>
                </c:pt>
                <c:pt idx="983">
                  <c:v>43382</c:v>
                </c:pt>
                <c:pt idx="984">
                  <c:v>43383</c:v>
                </c:pt>
                <c:pt idx="985">
                  <c:v>43384</c:v>
                </c:pt>
                <c:pt idx="986">
                  <c:v>43385</c:v>
                </c:pt>
                <c:pt idx="987">
                  <c:v>43388</c:v>
                </c:pt>
                <c:pt idx="988">
                  <c:v>43389</c:v>
                </c:pt>
                <c:pt idx="989">
                  <c:v>43390</c:v>
                </c:pt>
                <c:pt idx="990">
                  <c:v>43391</c:v>
                </c:pt>
                <c:pt idx="991">
                  <c:v>43392</c:v>
                </c:pt>
                <c:pt idx="992">
                  <c:v>43395</c:v>
                </c:pt>
                <c:pt idx="993">
                  <c:v>43396</c:v>
                </c:pt>
                <c:pt idx="994">
                  <c:v>43397</c:v>
                </c:pt>
                <c:pt idx="995">
                  <c:v>43398</c:v>
                </c:pt>
                <c:pt idx="996">
                  <c:v>43399</c:v>
                </c:pt>
                <c:pt idx="997">
                  <c:v>43402</c:v>
                </c:pt>
                <c:pt idx="998">
                  <c:v>43403</c:v>
                </c:pt>
                <c:pt idx="999">
                  <c:v>43404</c:v>
                </c:pt>
                <c:pt idx="1000">
                  <c:v>43405</c:v>
                </c:pt>
                <c:pt idx="1001">
                  <c:v>43406</c:v>
                </c:pt>
                <c:pt idx="1002">
                  <c:v>43409</c:v>
                </c:pt>
                <c:pt idx="1003">
                  <c:v>43410</c:v>
                </c:pt>
                <c:pt idx="1004">
                  <c:v>43411</c:v>
                </c:pt>
                <c:pt idx="1005">
                  <c:v>43412</c:v>
                </c:pt>
                <c:pt idx="1006">
                  <c:v>43413</c:v>
                </c:pt>
                <c:pt idx="1007">
                  <c:v>43416</c:v>
                </c:pt>
                <c:pt idx="1008">
                  <c:v>43417</c:v>
                </c:pt>
                <c:pt idx="1009">
                  <c:v>43418</c:v>
                </c:pt>
                <c:pt idx="1010">
                  <c:v>43419</c:v>
                </c:pt>
                <c:pt idx="1011">
                  <c:v>43420</c:v>
                </c:pt>
                <c:pt idx="1012">
                  <c:v>43423</c:v>
                </c:pt>
                <c:pt idx="1013">
                  <c:v>43424</c:v>
                </c:pt>
                <c:pt idx="1014">
                  <c:v>43425</c:v>
                </c:pt>
                <c:pt idx="1015">
                  <c:v>43426</c:v>
                </c:pt>
                <c:pt idx="1016">
                  <c:v>43427</c:v>
                </c:pt>
                <c:pt idx="1017">
                  <c:v>43430</c:v>
                </c:pt>
                <c:pt idx="1018">
                  <c:v>43431</c:v>
                </c:pt>
                <c:pt idx="1019">
                  <c:v>43432</c:v>
                </c:pt>
                <c:pt idx="1020">
                  <c:v>43433</c:v>
                </c:pt>
                <c:pt idx="1021">
                  <c:v>43434</c:v>
                </c:pt>
                <c:pt idx="1022">
                  <c:v>43437</c:v>
                </c:pt>
                <c:pt idx="1023">
                  <c:v>43438</c:v>
                </c:pt>
                <c:pt idx="1024">
                  <c:v>43439</c:v>
                </c:pt>
                <c:pt idx="1025">
                  <c:v>43440</c:v>
                </c:pt>
                <c:pt idx="1026">
                  <c:v>43441</c:v>
                </c:pt>
                <c:pt idx="1027">
                  <c:v>43444</c:v>
                </c:pt>
                <c:pt idx="1028">
                  <c:v>43445</c:v>
                </c:pt>
                <c:pt idx="1029">
                  <c:v>43446</c:v>
                </c:pt>
                <c:pt idx="1030">
                  <c:v>43447</c:v>
                </c:pt>
                <c:pt idx="1031">
                  <c:v>43448</c:v>
                </c:pt>
                <c:pt idx="1032">
                  <c:v>43451</c:v>
                </c:pt>
                <c:pt idx="1033">
                  <c:v>43452</c:v>
                </c:pt>
                <c:pt idx="1034">
                  <c:v>43453</c:v>
                </c:pt>
                <c:pt idx="1035">
                  <c:v>43454</c:v>
                </c:pt>
                <c:pt idx="1036">
                  <c:v>43455</c:v>
                </c:pt>
                <c:pt idx="1037">
                  <c:v>43458</c:v>
                </c:pt>
                <c:pt idx="1038">
                  <c:v>43459</c:v>
                </c:pt>
                <c:pt idx="1039">
                  <c:v>43460</c:v>
                </c:pt>
                <c:pt idx="1040">
                  <c:v>43461</c:v>
                </c:pt>
                <c:pt idx="1041">
                  <c:v>43462</c:v>
                </c:pt>
                <c:pt idx="1042">
                  <c:v>43465</c:v>
                </c:pt>
                <c:pt idx="1043">
                  <c:v>43466</c:v>
                </c:pt>
                <c:pt idx="1044">
                  <c:v>43467</c:v>
                </c:pt>
                <c:pt idx="1045">
                  <c:v>43468</c:v>
                </c:pt>
                <c:pt idx="1046">
                  <c:v>43469</c:v>
                </c:pt>
                <c:pt idx="1047">
                  <c:v>43472</c:v>
                </c:pt>
                <c:pt idx="1048">
                  <c:v>43473</c:v>
                </c:pt>
                <c:pt idx="1049">
                  <c:v>43474</c:v>
                </c:pt>
                <c:pt idx="1050">
                  <c:v>43475</c:v>
                </c:pt>
                <c:pt idx="1051">
                  <c:v>43476</c:v>
                </c:pt>
                <c:pt idx="1052">
                  <c:v>43479</c:v>
                </c:pt>
                <c:pt idx="1053">
                  <c:v>43480</c:v>
                </c:pt>
              </c:numCache>
            </c:numRef>
          </c:cat>
          <c:val>
            <c:numRef>
              <c:f>currencies!$AI$4:$AI$1057</c:f>
              <c:numCache>
                <c:formatCode>0.00E+00</c:formatCode>
                <c:ptCount val="1054"/>
                <c:pt idx="1">
                  <c:v>8.2314025035705618E-2</c:v>
                </c:pt>
                <c:pt idx="2">
                  <c:v>8.1062637054355582E-2</c:v>
                </c:pt>
                <c:pt idx="3">
                  <c:v>8.8410575076822623E-2</c:v>
                </c:pt>
                <c:pt idx="4">
                  <c:v>9.1674981187553808E-2</c:v>
                </c:pt>
                <c:pt idx="5">
                  <c:v>0.10037700300275419</c:v>
                </c:pt>
                <c:pt idx="6">
                  <c:v>0.10650793384565513</c:v>
                </c:pt>
                <c:pt idx="7">
                  <c:v>0.10502859704206668</c:v>
                </c:pt>
                <c:pt idx="8">
                  <c:v>0.1050592175841828</c:v>
                </c:pt>
                <c:pt idx="9">
                  <c:v>0.10511221803341587</c:v>
                </c:pt>
                <c:pt idx="10">
                  <c:v>0.10964646153949245</c:v>
                </c:pt>
                <c:pt idx="11">
                  <c:v>0.10968915959006199</c:v>
                </c:pt>
                <c:pt idx="12">
                  <c:v>0.10862740791567627</c:v>
                </c:pt>
                <c:pt idx="13">
                  <c:v>0.10947411977600342</c:v>
                </c:pt>
                <c:pt idx="14">
                  <c:v>0.10882745001709598</c:v>
                </c:pt>
                <c:pt idx="15">
                  <c:v>0.10818373816882185</c:v>
                </c:pt>
                <c:pt idx="16">
                  <c:v>9.2677225487933182E-2</c:v>
                </c:pt>
                <c:pt idx="17">
                  <c:v>8.8112567839170333E-2</c:v>
                </c:pt>
                <c:pt idx="18">
                  <c:v>8.8138242410856757E-2</c:v>
                </c:pt>
                <c:pt idx="19">
                  <c:v>8.3294328099721482E-2</c:v>
                </c:pt>
                <c:pt idx="20">
                  <c:v>8.9933228696629813E-2</c:v>
                </c:pt>
                <c:pt idx="21">
                  <c:v>8.9936150379513635E-2</c:v>
                </c:pt>
                <c:pt idx="22">
                  <c:v>9.0071913670756745E-2</c:v>
                </c:pt>
                <c:pt idx="23">
                  <c:v>8.9441243235636084E-2</c:v>
                </c:pt>
                <c:pt idx="24">
                  <c:v>8.5090222088188713E-2</c:v>
                </c:pt>
                <c:pt idx="25">
                  <c:v>8.1463608599537177E-2</c:v>
                </c:pt>
                <c:pt idx="26">
                  <c:v>8.2927641285487935E-2</c:v>
                </c:pt>
                <c:pt idx="27">
                  <c:v>7.6189114177317246E-2</c:v>
                </c:pt>
                <c:pt idx="28">
                  <c:v>8.108082533855486E-2</c:v>
                </c:pt>
                <c:pt idx="29">
                  <c:v>8.6060591820799656E-2</c:v>
                </c:pt>
                <c:pt idx="30">
                  <c:v>8.9174672159608295E-2</c:v>
                </c:pt>
                <c:pt idx="31">
                  <c:v>8.4405374080881473E-2</c:v>
                </c:pt>
                <c:pt idx="32">
                  <c:v>8.8130402051160878E-2</c:v>
                </c:pt>
                <c:pt idx="33">
                  <c:v>8.8833823907860016E-2</c:v>
                </c:pt>
                <c:pt idx="34">
                  <c:v>0.11397527854398246</c:v>
                </c:pt>
                <c:pt idx="35">
                  <c:v>0.12006305628835971</c:v>
                </c:pt>
                <c:pt idx="36">
                  <c:v>0.13119699451771979</c:v>
                </c:pt>
                <c:pt idx="37">
                  <c:v>0.13577834189020388</c:v>
                </c:pt>
                <c:pt idx="38">
                  <c:v>0.13579720694413236</c:v>
                </c:pt>
                <c:pt idx="39">
                  <c:v>0.13649558507315471</c:v>
                </c:pt>
                <c:pt idx="40">
                  <c:v>0.13626015167342023</c:v>
                </c:pt>
                <c:pt idx="41">
                  <c:v>0.13184034170061742</c:v>
                </c:pt>
                <c:pt idx="42">
                  <c:v>0.13281298825676768</c:v>
                </c:pt>
                <c:pt idx="43">
                  <c:v>0.13316842483644226</c:v>
                </c:pt>
                <c:pt idx="44">
                  <c:v>0.13358706673820683</c:v>
                </c:pt>
                <c:pt idx="45">
                  <c:v>0.13504248685051878</c:v>
                </c:pt>
                <c:pt idx="46">
                  <c:v>0.13774735706290628</c:v>
                </c:pt>
                <c:pt idx="47">
                  <c:v>0.12865106520021194</c:v>
                </c:pt>
                <c:pt idx="48">
                  <c:v>0.13229804017098801</c:v>
                </c:pt>
                <c:pt idx="49">
                  <c:v>0.12727402575238012</c:v>
                </c:pt>
                <c:pt idx="50">
                  <c:v>0.12615840850764393</c:v>
                </c:pt>
                <c:pt idx="51">
                  <c:v>0.12608748290496627</c:v>
                </c:pt>
                <c:pt idx="52">
                  <c:v>0.12184260234518199</c:v>
                </c:pt>
                <c:pt idx="53">
                  <c:v>0.12332156903647068</c:v>
                </c:pt>
                <c:pt idx="54">
                  <c:v>0.12389344456745893</c:v>
                </c:pt>
                <c:pt idx="55">
                  <c:v>0.10828929237947502</c:v>
                </c:pt>
                <c:pt idx="56">
                  <c:v>9.7424538676961686E-2</c:v>
                </c:pt>
                <c:pt idx="57">
                  <c:v>8.8586412695612404E-2</c:v>
                </c:pt>
                <c:pt idx="58">
                  <c:v>8.2772654915518981E-2</c:v>
                </c:pt>
                <c:pt idx="59">
                  <c:v>8.2343668345623691E-2</c:v>
                </c:pt>
                <c:pt idx="60">
                  <c:v>8.6103527651781323E-2</c:v>
                </c:pt>
                <c:pt idx="61">
                  <c:v>8.5812852854602301E-2</c:v>
                </c:pt>
                <c:pt idx="62">
                  <c:v>8.5814952163587171E-2</c:v>
                </c:pt>
                <c:pt idx="63">
                  <c:v>8.6374541395502866E-2</c:v>
                </c:pt>
                <c:pt idx="64">
                  <c:v>8.928544661733688E-2</c:v>
                </c:pt>
                <c:pt idx="65">
                  <c:v>8.9581679941754519E-2</c:v>
                </c:pt>
                <c:pt idx="66">
                  <c:v>9.0165960974327428E-2</c:v>
                </c:pt>
                <c:pt idx="67">
                  <c:v>8.7231617571122522E-2</c:v>
                </c:pt>
                <c:pt idx="68">
                  <c:v>8.6455936066648795E-2</c:v>
                </c:pt>
                <c:pt idx="69">
                  <c:v>8.4691185707858219E-2</c:v>
                </c:pt>
                <c:pt idx="70">
                  <c:v>8.7025032003718195E-2</c:v>
                </c:pt>
                <c:pt idx="71">
                  <c:v>7.8839660144759932E-2</c:v>
                </c:pt>
                <c:pt idx="72">
                  <c:v>7.7531460019438322E-2</c:v>
                </c:pt>
                <c:pt idx="73">
                  <c:v>7.6880929989286043E-2</c:v>
                </c:pt>
                <c:pt idx="74">
                  <c:v>7.9359692912073648E-2</c:v>
                </c:pt>
                <c:pt idx="75">
                  <c:v>7.9220098058039645E-2</c:v>
                </c:pt>
                <c:pt idx="76">
                  <c:v>7.7360888757608035E-2</c:v>
                </c:pt>
                <c:pt idx="77">
                  <c:v>8.8096355105225579E-2</c:v>
                </c:pt>
                <c:pt idx="78">
                  <c:v>9.8108071042767767E-2</c:v>
                </c:pt>
                <c:pt idx="79">
                  <c:v>9.8921337492838324E-2</c:v>
                </c:pt>
                <c:pt idx="80">
                  <c:v>9.8702953071656135E-2</c:v>
                </c:pt>
                <c:pt idx="81">
                  <c:v>0.10068755293387045</c:v>
                </c:pt>
                <c:pt idx="82">
                  <c:v>0.10012173741891117</c:v>
                </c:pt>
                <c:pt idx="83">
                  <c:v>0.10473737366851965</c:v>
                </c:pt>
                <c:pt idx="84">
                  <c:v>0.10079482113948789</c:v>
                </c:pt>
                <c:pt idx="85">
                  <c:v>9.5547555159470263E-2</c:v>
                </c:pt>
                <c:pt idx="86">
                  <c:v>9.4065909284244256E-2</c:v>
                </c:pt>
                <c:pt idx="87">
                  <c:v>9.4802717045967169E-2</c:v>
                </c:pt>
                <c:pt idx="88">
                  <c:v>0.1103604224533648</c:v>
                </c:pt>
                <c:pt idx="89">
                  <c:v>0.11180684482055159</c:v>
                </c:pt>
                <c:pt idx="90">
                  <c:v>0.10552182659857248</c:v>
                </c:pt>
                <c:pt idx="91">
                  <c:v>0.10758326214409521</c:v>
                </c:pt>
                <c:pt idx="92">
                  <c:v>0.11556751425771504</c:v>
                </c:pt>
                <c:pt idx="93">
                  <c:v>0.11535800140785783</c:v>
                </c:pt>
                <c:pt idx="94">
                  <c:v>0.11592187937519624</c:v>
                </c:pt>
                <c:pt idx="95">
                  <c:v>0.11126335705608288</c:v>
                </c:pt>
                <c:pt idx="96">
                  <c:v>0.11104180140456195</c:v>
                </c:pt>
                <c:pt idx="97">
                  <c:v>0.11084700998136443</c:v>
                </c:pt>
                <c:pt idx="98">
                  <c:v>0.10579149724968868</c:v>
                </c:pt>
                <c:pt idx="99">
                  <c:v>9.9634776635872377E-2</c:v>
                </c:pt>
                <c:pt idx="100">
                  <c:v>9.919969656875037E-2</c:v>
                </c:pt>
                <c:pt idx="101">
                  <c:v>9.9208339454363456E-2</c:v>
                </c:pt>
                <c:pt idx="102">
                  <c:v>9.5276076168770971E-2</c:v>
                </c:pt>
                <c:pt idx="103">
                  <c:v>0.10383226162888956</c:v>
                </c:pt>
                <c:pt idx="104">
                  <c:v>9.83820293529028E-2</c:v>
                </c:pt>
                <c:pt idx="105">
                  <c:v>9.8197149282789539E-2</c:v>
                </c:pt>
                <c:pt idx="106">
                  <c:v>9.7925831977394726E-2</c:v>
                </c:pt>
                <c:pt idx="107">
                  <c:v>9.8632741998560564E-2</c:v>
                </c:pt>
                <c:pt idx="108">
                  <c:v>9.8629578482936478E-2</c:v>
                </c:pt>
                <c:pt idx="109">
                  <c:v>8.8044961087878973E-2</c:v>
                </c:pt>
                <c:pt idx="110">
                  <c:v>8.5654314254890992E-2</c:v>
                </c:pt>
                <c:pt idx="111">
                  <c:v>8.5488195391206195E-2</c:v>
                </c:pt>
                <c:pt idx="112">
                  <c:v>8.1604458115149589E-2</c:v>
                </c:pt>
                <c:pt idx="113">
                  <c:v>7.2146548731152255E-2</c:v>
                </c:pt>
                <c:pt idx="114">
                  <c:v>7.5497073275870005E-2</c:v>
                </c:pt>
                <c:pt idx="115">
                  <c:v>7.1717507753575688E-2</c:v>
                </c:pt>
                <c:pt idx="116">
                  <c:v>7.2838276215985556E-2</c:v>
                </c:pt>
                <c:pt idx="117">
                  <c:v>8.0502983835911521E-2</c:v>
                </c:pt>
                <c:pt idx="118">
                  <c:v>8.0922489427033562E-2</c:v>
                </c:pt>
                <c:pt idx="119">
                  <c:v>8.255048915702351E-2</c:v>
                </c:pt>
                <c:pt idx="120">
                  <c:v>7.8136686043596443E-2</c:v>
                </c:pt>
                <c:pt idx="121">
                  <c:v>7.6364297126876882E-2</c:v>
                </c:pt>
                <c:pt idx="122">
                  <c:v>7.6306307179497934E-2</c:v>
                </c:pt>
                <c:pt idx="123">
                  <c:v>8.2900295687207623E-2</c:v>
                </c:pt>
                <c:pt idx="124">
                  <c:v>7.4632541190836607E-2</c:v>
                </c:pt>
                <c:pt idx="125">
                  <c:v>7.5305394932574377E-2</c:v>
                </c:pt>
                <c:pt idx="126">
                  <c:v>7.5121278031367159E-2</c:v>
                </c:pt>
                <c:pt idx="127">
                  <c:v>7.9593775004980036E-2</c:v>
                </c:pt>
                <c:pt idx="128">
                  <c:v>7.7622519191154649E-2</c:v>
                </c:pt>
                <c:pt idx="129">
                  <c:v>7.7341734931687209E-2</c:v>
                </c:pt>
                <c:pt idx="130">
                  <c:v>7.368459067606431E-2</c:v>
                </c:pt>
                <c:pt idx="131">
                  <c:v>7.4063638931265566E-2</c:v>
                </c:pt>
                <c:pt idx="132">
                  <c:v>7.4149218074081133E-2</c:v>
                </c:pt>
                <c:pt idx="133">
                  <c:v>7.5124847506493966E-2</c:v>
                </c:pt>
                <c:pt idx="134">
                  <c:v>7.345511919897757E-2</c:v>
                </c:pt>
                <c:pt idx="135">
                  <c:v>7.0159791606282787E-2</c:v>
                </c:pt>
                <c:pt idx="136">
                  <c:v>7.0969090002265936E-2</c:v>
                </c:pt>
                <c:pt idx="137">
                  <c:v>6.9773524586159805E-2</c:v>
                </c:pt>
                <c:pt idx="138">
                  <c:v>5.9686935111626031E-2</c:v>
                </c:pt>
                <c:pt idx="139">
                  <c:v>6.7560479537283114E-2</c:v>
                </c:pt>
                <c:pt idx="140">
                  <c:v>6.4348462500383521E-2</c:v>
                </c:pt>
                <c:pt idx="141">
                  <c:v>6.1907656127528854E-2</c:v>
                </c:pt>
                <c:pt idx="142">
                  <c:v>6.1428426048864462E-2</c:v>
                </c:pt>
                <c:pt idx="143">
                  <c:v>6.1747806094829584E-2</c:v>
                </c:pt>
                <c:pt idx="144">
                  <c:v>5.9353081445900992E-2</c:v>
                </c:pt>
                <c:pt idx="145">
                  <c:v>6.3189097705481756E-2</c:v>
                </c:pt>
                <c:pt idx="146">
                  <c:v>7.0827057884181019E-2</c:v>
                </c:pt>
                <c:pt idx="147">
                  <c:v>8.4372276840936164E-2</c:v>
                </c:pt>
                <c:pt idx="148">
                  <c:v>8.6160517472023301E-2</c:v>
                </c:pt>
                <c:pt idx="149">
                  <c:v>0.10115040400141408</c:v>
                </c:pt>
                <c:pt idx="150">
                  <c:v>0.10122252964883076</c:v>
                </c:pt>
                <c:pt idx="151">
                  <c:v>0.10158813564546718</c:v>
                </c:pt>
                <c:pt idx="152">
                  <c:v>0.10145780770867975</c:v>
                </c:pt>
                <c:pt idx="153">
                  <c:v>0.10220850621550595</c:v>
                </c:pt>
                <c:pt idx="154">
                  <c:v>0.10336815983743425</c:v>
                </c:pt>
                <c:pt idx="155">
                  <c:v>0.10497581041757446</c:v>
                </c:pt>
                <c:pt idx="156">
                  <c:v>0.10503231727735282</c:v>
                </c:pt>
                <c:pt idx="157">
                  <c:v>0.10488476129713201</c:v>
                </c:pt>
                <c:pt idx="158">
                  <c:v>0.10456033807716485</c:v>
                </c:pt>
                <c:pt idx="159">
                  <c:v>0.10463822282142511</c:v>
                </c:pt>
                <c:pt idx="160">
                  <c:v>0.10110420593614361</c:v>
                </c:pt>
                <c:pt idx="161">
                  <c:v>0.10151447575614557</c:v>
                </c:pt>
                <c:pt idx="162">
                  <c:v>0.1011356620162127</c:v>
                </c:pt>
                <c:pt idx="163">
                  <c:v>0.10162081364630425</c:v>
                </c:pt>
                <c:pt idx="164">
                  <c:v>0.10152010110988077</c:v>
                </c:pt>
                <c:pt idx="165">
                  <c:v>0.10370518983730018</c:v>
                </c:pt>
                <c:pt idx="166">
                  <c:v>0.1042961238747484</c:v>
                </c:pt>
                <c:pt idx="167">
                  <c:v>0.10179764416214909</c:v>
                </c:pt>
                <c:pt idx="168">
                  <c:v>8.6155299462785773E-2</c:v>
                </c:pt>
                <c:pt idx="169">
                  <c:v>8.530825803476115E-2</c:v>
                </c:pt>
                <c:pt idx="170">
                  <c:v>7.1159059608330896E-2</c:v>
                </c:pt>
                <c:pt idx="171">
                  <c:v>6.9033640456552331E-2</c:v>
                </c:pt>
                <c:pt idx="172">
                  <c:v>6.8352357532280375E-2</c:v>
                </c:pt>
                <c:pt idx="173">
                  <c:v>6.7955202455645361E-2</c:v>
                </c:pt>
                <c:pt idx="174">
                  <c:v>6.5922188587268463E-2</c:v>
                </c:pt>
                <c:pt idx="175">
                  <c:v>6.2669879491202007E-2</c:v>
                </c:pt>
                <c:pt idx="176">
                  <c:v>6.1034725529272152E-2</c:v>
                </c:pt>
                <c:pt idx="177">
                  <c:v>6.1016545318539138E-2</c:v>
                </c:pt>
                <c:pt idx="178">
                  <c:v>6.4285702176862997E-2</c:v>
                </c:pt>
                <c:pt idx="179">
                  <c:v>6.3751174706445743E-2</c:v>
                </c:pt>
                <c:pt idx="180">
                  <c:v>6.4702575063433923E-2</c:v>
                </c:pt>
                <c:pt idx="181">
                  <c:v>6.4063585517076721E-2</c:v>
                </c:pt>
                <c:pt idx="182">
                  <c:v>6.3166073700515454E-2</c:v>
                </c:pt>
                <c:pt idx="183">
                  <c:v>6.3244872771005614E-2</c:v>
                </c:pt>
                <c:pt idx="184">
                  <c:v>6.7599930535668512E-2</c:v>
                </c:pt>
                <c:pt idx="185">
                  <c:v>7.055817960989208E-2</c:v>
                </c:pt>
                <c:pt idx="186">
                  <c:v>6.4962198233029289E-2</c:v>
                </c:pt>
                <c:pt idx="187">
                  <c:v>6.105226154002405E-2</c:v>
                </c:pt>
                <c:pt idx="188">
                  <c:v>5.2980840475718487E-2</c:v>
                </c:pt>
                <c:pt idx="189">
                  <c:v>5.1281435864565635E-2</c:v>
                </c:pt>
                <c:pt idx="190">
                  <c:v>7.150457279039947E-2</c:v>
                </c:pt>
                <c:pt idx="191">
                  <c:v>7.5466767272676413E-2</c:v>
                </c:pt>
                <c:pt idx="192">
                  <c:v>7.6033228925733803E-2</c:v>
                </c:pt>
                <c:pt idx="193">
                  <c:v>7.5303438850246721E-2</c:v>
                </c:pt>
                <c:pt idx="194">
                  <c:v>7.9055425220241587E-2</c:v>
                </c:pt>
                <c:pt idx="195">
                  <c:v>8.0188215689684733E-2</c:v>
                </c:pt>
                <c:pt idx="196">
                  <c:v>8.063800356109202E-2</c:v>
                </c:pt>
                <c:pt idx="197">
                  <c:v>8.0200193300864503E-2</c:v>
                </c:pt>
                <c:pt idx="198">
                  <c:v>8.0514674334322495E-2</c:v>
                </c:pt>
                <c:pt idx="199">
                  <c:v>8.0120906517204687E-2</c:v>
                </c:pt>
                <c:pt idx="200">
                  <c:v>8.0119622296367904E-2</c:v>
                </c:pt>
                <c:pt idx="201">
                  <c:v>8.6307863626764736E-2</c:v>
                </c:pt>
                <c:pt idx="202">
                  <c:v>8.5071285818976855E-2</c:v>
                </c:pt>
                <c:pt idx="203">
                  <c:v>8.479774478716505E-2</c:v>
                </c:pt>
                <c:pt idx="204">
                  <c:v>8.6106950525076942E-2</c:v>
                </c:pt>
                <c:pt idx="205">
                  <c:v>7.925297650576843E-2</c:v>
                </c:pt>
                <c:pt idx="206">
                  <c:v>7.8413028152843317E-2</c:v>
                </c:pt>
                <c:pt idx="207">
                  <c:v>7.9515827506866088E-2</c:v>
                </c:pt>
                <c:pt idx="208">
                  <c:v>7.9520640061910425E-2</c:v>
                </c:pt>
                <c:pt idx="209">
                  <c:v>8.0331724440596886E-2</c:v>
                </c:pt>
                <c:pt idx="210">
                  <c:v>8.3752984233218961E-2</c:v>
                </c:pt>
                <c:pt idx="211">
                  <c:v>7.354792165937854E-2</c:v>
                </c:pt>
                <c:pt idx="212">
                  <c:v>7.0780046330611399E-2</c:v>
                </c:pt>
                <c:pt idx="213">
                  <c:v>7.0223764844148662E-2</c:v>
                </c:pt>
                <c:pt idx="214">
                  <c:v>7.0185009685286043E-2</c:v>
                </c:pt>
                <c:pt idx="215">
                  <c:v>6.639961230413767E-2</c:v>
                </c:pt>
                <c:pt idx="216">
                  <c:v>6.3414746117510856E-2</c:v>
                </c:pt>
                <c:pt idx="217">
                  <c:v>6.1507029986272554E-2</c:v>
                </c:pt>
                <c:pt idx="218">
                  <c:v>6.3846180127892685E-2</c:v>
                </c:pt>
                <c:pt idx="219">
                  <c:v>6.3681406252675959E-2</c:v>
                </c:pt>
                <c:pt idx="220">
                  <c:v>9.6251292624293994E-2</c:v>
                </c:pt>
                <c:pt idx="221">
                  <c:v>9.6752795589818461E-2</c:v>
                </c:pt>
                <c:pt idx="222">
                  <c:v>8.8495868667239713E-2</c:v>
                </c:pt>
                <c:pt idx="223">
                  <c:v>8.8801648334586258E-2</c:v>
                </c:pt>
                <c:pt idx="224">
                  <c:v>9.4719835544815792E-2</c:v>
                </c:pt>
                <c:pt idx="225">
                  <c:v>9.628428831065694E-2</c:v>
                </c:pt>
                <c:pt idx="226">
                  <c:v>9.6390011727585989E-2</c:v>
                </c:pt>
                <c:pt idx="227">
                  <c:v>9.5828880901649274E-2</c:v>
                </c:pt>
                <c:pt idx="228">
                  <c:v>9.5380502306090173E-2</c:v>
                </c:pt>
                <c:pt idx="229">
                  <c:v>9.723685432734451E-2</c:v>
                </c:pt>
                <c:pt idx="230">
                  <c:v>9.7953290593593992E-2</c:v>
                </c:pt>
                <c:pt idx="231">
                  <c:v>9.7246431915572099E-2</c:v>
                </c:pt>
                <c:pt idx="232">
                  <c:v>9.5014040335825417E-2</c:v>
                </c:pt>
                <c:pt idx="233">
                  <c:v>9.4905157280918057E-2</c:v>
                </c:pt>
                <c:pt idx="234">
                  <c:v>9.5137162759893382E-2</c:v>
                </c:pt>
                <c:pt idx="235">
                  <c:v>9.616629598881328E-2</c:v>
                </c:pt>
                <c:pt idx="236">
                  <c:v>9.598678190181173E-2</c:v>
                </c:pt>
                <c:pt idx="237">
                  <c:v>9.5539915156355126E-2</c:v>
                </c:pt>
                <c:pt idx="238">
                  <c:v>9.6336099792760227E-2</c:v>
                </c:pt>
                <c:pt idx="239">
                  <c:v>9.5915141223942291E-2</c:v>
                </c:pt>
                <c:pt idx="240">
                  <c:v>9.719377048512759E-2</c:v>
                </c:pt>
                <c:pt idx="241">
                  <c:v>6.4280653316360445E-2</c:v>
                </c:pt>
                <c:pt idx="242">
                  <c:v>6.3801355797740752E-2</c:v>
                </c:pt>
                <c:pt idx="243">
                  <c:v>6.4014839444191521E-2</c:v>
                </c:pt>
                <c:pt idx="244">
                  <c:v>6.312968734524721E-2</c:v>
                </c:pt>
                <c:pt idx="245">
                  <c:v>6.2032457040746995E-2</c:v>
                </c:pt>
                <c:pt idx="246">
                  <c:v>5.9771384842478875E-2</c:v>
                </c:pt>
                <c:pt idx="247">
                  <c:v>6.0841966679823979E-2</c:v>
                </c:pt>
                <c:pt idx="248">
                  <c:v>6.0829481948183585E-2</c:v>
                </c:pt>
                <c:pt idx="249">
                  <c:v>5.8747300929796416E-2</c:v>
                </c:pt>
                <c:pt idx="250">
                  <c:v>5.59213103432823E-2</c:v>
                </c:pt>
                <c:pt idx="251">
                  <c:v>5.5008550223058381E-2</c:v>
                </c:pt>
                <c:pt idx="252">
                  <c:v>5.4116290738928673E-2</c:v>
                </c:pt>
                <c:pt idx="253">
                  <c:v>5.3177797496113836E-2</c:v>
                </c:pt>
                <c:pt idx="254">
                  <c:v>5.2303593496579578E-2</c:v>
                </c:pt>
                <c:pt idx="255">
                  <c:v>5.2198280603743964E-2</c:v>
                </c:pt>
                <c:pt idx="256">
                  <c:v>4.9404460446190429E-2</c:v>
                </c:pt>
                <c:pt idx="257">
                  <c:v>5.0637391932082977E-2</c:v>
                </c:pt>
                <c:pt idx="258">
                  <c:v>5.1886097909116989E-2</c:v>
                </c:pt>
                <c:pt idx="259">
                  <c:v>5.1427885736271682E-2</c:v>
                </c:pt>
                <c:pt idx="260">
                  <c:v>5.2585917414168515E-2</c:v>
                </c:pt>
                <c:pt idx="261">
                  <c:v>6.0047361374122546E-2</c:v>
                </c:pt>
                <c:pt idx="262">
                  <c:v>6.3000514449786063E-2</c:v>
                </c:pt>
                <c:pt idx="263">
                  <c:v>6.3234669817836611E-2</c:v>
                </c:pt>
                <c:pt idx="264">
                  <c:v>7.780427066816259E-2</c:v>
                </c:pt>
                <c:pt idx="265">
                  <c:v>8.1967771501609499E-2</c:v>
                </c:pt>
                <c:pt idx="266">
                  <c:v>7.8055478481861826E-2</c:v>
                </c:pt>
                <c:pt idx="267">
                  <c:v>7.8289463483236066E-2</c:v>
                </c:pt>
                <c:pt idx="268">
                  <c:v>7.7447866747301447E-2</c:v>
                </c:pt>
                <c:pt idx="269">
                  <c:v>7.6693352883793739E-2</c:v>
                </c:pt>
                <c:pt idx="270">
                  <c:v>7.6820835811526142E-2</c:v>
                </c:pt>
                <c:pt idx="271">
                  <c:v>7.790212694327131E-2</c:v>
                </c:pt>
                <c:pt idx="272">
                  <c:v>8.3482173221509304E-2</c:v>
                </c:pt>
                <c:pt idx="273">
                  <c:v>8.3934346792391007E-2</c:v>
                </c:pt>
                <c:pt idx="274">
                  <c:v>8.399493739744994E-2</c:v>
                </c:pt>
                <c:pt idx="275">
                  <c:v>8.3867909950499239E-2</c:v>
                </c:pt>
                <c:pt idx="276">
                  <c:v>8.3892370258482604E-2</c:v>
                </c:pt>
                <c:pt idx="277">
                  <c:v>8.8797197584062029E-2</c:v>
                </c:pt>
                <c:pt idx="278">
                  <c:v>8.8774944963073643E-2</c:v>
                </c:pt>
                <c:pt idx="279">
                  <c:v>8.8581802253730496E-2</c:v>
                </c:pt>
                <c:pt idx="280">
                  <c:v>8.8565208178684476E-2</c:v>
                </c:pt>
                <c:pt idx="281">
                  <c:v>9.1726438990468825E-2</c:v>
                </c:pt>
                <c:pt idx="282">
                  <c:v>8.4873039351423221E-2</c:v>
                </c:pt>
                <c:pt idx="283">
                  <c:v>8.3702379753334832E-2</c:v>
                </c:pt>
                <c:pt idx="284">
                  <c:v>8.3514736114660273E-2</c:v>
                </c:pt>
                <c:pt idx="285">
                  <c:v>6.9332040437861148E-2</c:v>
                </c:pt>
                <c:pt idx="286">
                  <c:v>6.4295616136863784E-2</c:v>
                </c:pt>
                <c:pt idx="287">
                  <c:v>6.3017255556940863E-2</c:v>
                </c:pt>
                <c:pt idx="288">
                  <c:v>6.2110219674148225E-2</c:v>
                </c:pt>
                <c:pt idx="289">
                  <c:v>5.7483725903492239E-2</c:v>
                </c:pt>
                <c:pt idx="290">
                  <c:v>6.9466475326904503E-2</c:v>
                </c:pt>
                <c:pt idx="291">
                  <c:v>6.8624792730161033E-2</c:v>
                </c:pt>
                <c:pt idx="292">
                  <c:v>6.8717763726683367E-2</c:v>
                </c:pt>
                <c:pt idx="293">
                  <c:v>6.4085070007634734E-2</c:v>
                </c:pt>
                <c:pt idx="294">
                  <c:v>6.98524707174666E-2</c:v>
                </c:pt>
                <c:pt idx="295">
                  <c:v>7.7904524381813764E-2</c:v>
                </c:pt>
                <c:pt idx="296">
                  <c:v>7.9147720863765703E-2</c:v>
                </c:pt>
                <c:pt idx="297">
                  <c:v>8.0217857464480041E-2</c:v>
                </c:pt>
                <c:pt idx="298">
                  <c:v>7.4224330912612491E-2</c:v>
                </c:pt>
                <c:pt idx="299">
                  <c:v>7.5937952365847119E-2</c:v>
                </c:pt>
                <c:pt idx="300">
                  <c:v>7.6156158617179379E-2</c:v>
                </c:pt>
                <c:pt idx="301">
                  <c:v>7.6491047914957325E-2</c:v>
                </c:pt>
                <c:pt idx="302">
                  <c:v>7.2221132547569414E-2</c:v>
                </c:pt>
                <c:pt idx="303">
                  <c:v>7.6020042484254619E-2</c:v>
                </c:pt>
                <c:pt idx="304">
                  <c:v>7.5311326490351188E-2</c:v>
                </c:pt>
                <c:pt idx="305">
                  <c:v>7.5326862070175332E-2</c:v>
                </c:pt>
                <c:pt idx="306">
                  <c:v>7.4094031177033462E-2</c:v>
                </c:pt>
                <c:pt idx="307">
                  <c:v>7.3476943684927937E-2</c:v>
                </c:pt>
                <c:pt idx="308">
                  <c:v>7.3719293177312517E-2</c:v>
                </c:pt>
                <c:pt idx="309">
                  <c:v>7.3090286342518518E-2</c:v>
                </c:pt>
                <c:pt idx="310">
                  <c:v>7.3245674502465108E-2</c:v>
                </c:pt>
                <c:pt idx="311">
                  <c:v>6.529277824774056E-2</c:v>
                </c:pt>
                <c:pt idx="312">
                  <c:v>6.5308475568323587E-2</c:v>
                </c:pt>
                <c:pt idx="313">
                  <c:v>6.3133552275776036E-2</c:v>
                </c:pt>
                <c:pt idx="314">
                  <c:v>7.0515094999781619E-2</c:v>
                </c:pt>
                <c:pt idx="315">
                  <c:v>6.5211398437703849E-2</c:v>
                </c:pt>
                <c:pt idx="316">
                  <c:v>5.4452844161740163E-2</c:v>
                </c:pt>
                <c:pt idx="317">
                  <c:v>5.3814389383834933E-2</c:v>
                </c:pt>
                <c:pt idx="318">
                  <c:v>5.3546247000920852E-2</c:v>
                </c:pt>
                <c:pt idx="319">
                  <c:v>5.4934811426264205E-2</c:v>
                </c:pt>
                <c:pt idx="320">
                  <c:v>5.2890814647624976E-2</c:v>
                </c:pt>
                <c:pt idx="321">
                  <c:v>5.6234290817184784E-2</c:v>
                </c:pt>
                <c:pt idx="322">
                  <c:v>5.6594582174176469E-2</c:v>
                </c:pt>
                <c:pt idx="323">
                  <c:v>5.6581295662767164E-2</c:v>
                </c:pt>
                <c:pt idx="324">
                  <c:v>4.9739620660126757E-2</c:v>
                </c:pt>
                <c:pt idx="325">
                  <c:v>5.3012457161372893E-2</c:v>
                </c:pt>
                <c:pt idx="326">
                  <c:v>5.8925197433708415E-2</c:v>
                </c:pt>
                <c:pt idx="327">
                  <c:v>6.0262718321791038E-2</c:v>
                </c:pt>
                <c:pt idx="328">
                  <c:v>6.2998564539328894E-2</c:v>
                </c:pt>
                <c:pt idx="329">
                  <c:v>6.4017956486290328E-2</c:v>
                </c:pt>
                <c:pt idx="330">
                  <c:v>6.7441897949806193E-2</c:v>
                </c:pt>
                <c:pt idx="331">
                  <c:v>6.7486905947820849E-2</c:v>
                </c:pt>
                <c:pt idx="332">
                  <c:v>6.742034322764881E-2</c:v>
                </c:pt>
                <c:pt idx="333">
                  <c:v>6.6974698729940635E-2</c:v>
                </c:pt>
                <c:pt idx="334">
                  <c:v>6.8525710587972188E-2</c:v>
                </c:pt>
                <c:pt idx="335">
                  <c:v>6.3491082862056028E-2</c:v>
                </c:pt>
                <c:pt idx="336">
                  <c:v>6.5189540063966406E-2</c:v>
                </c:pt>
                <c:pt idx="337">
                  <c:v>6.4638473732408427E-2</c:v>
                </c:pt>
                <c:pt idx="338">
                  <c:v>6.415916161246446E-2</c:v>
                </c:pt>
                <c:pt idx="339">
                  <c:v>6.588638177931487E-2</c:v>
                </c:pt>
                <c:pt idx="340">
                  <c:v>6.4542434527909184E-2</c:v>
                </c:pt>
                <c:pt idx="341">
                  <c:v>6.4514253894853713E-2</c:v>
                </c:pt>
                <c:pt idx="342">
                  <c:v>6.2218826192415533E-2</c:v>
                </c:pt>
                <c:pt idx="343">
                  <c:v>6.2145230579850691E-2</c:v>
                </c:pt>
                <c:pt idx="344">
                  <c:v>6.1437893297334477E-2</c:v>
                </c:pt>
                <c:pt idx="345">
                  <c:v>6.2191606528219333E-2</c:v>
                </c:pt>
                <c:pt idx="346">
                  <c:v>5.9704868558105507E-2</c:v>
                </c:pt>
                <c:pt idx="347">
                  <c:v>5.0035471635090582E-2</c:v>
                </c:pt>
                <c:pt idx="348">
                  <c:v>4.5258471159810208E-2</c:v>
                </c:pt>
                <c:pt idx="349">
                  <c:v>4.8091290413178028E-2</c:v>
                </c:pt>
                <c:pt idx="350">
                  <c:v>4.7813547482612552E-2</c:v>
                </c:pt>
                <c:pt idx="351">
                  <c:v>7.8270038938094019E-2</c:v>
                </c:pt>
                <c:pt idx="352">
                  <c:v>7.8384297392429386E-2</c:v>
                </c:pt>
                <c:pt idx="353">
                  <c:v>7.7662802951428953E-2</c:v>
                </c:pt>
                <c:pt idx="354">
                  <c:v>7.8328820964433402E-2</c:v>
                </c:pt>
                <c:pt idx="355">
                  <c:v>7.9437906202598843E-2</c:v>
                </c:pt>
                <c:pt idx="356">
                  <c:v>8.1602975561909971E-2</c:v>
                </c:pt>
                <c:pt idx="357">
                  <c:v>8.0856694384155506E-2</c:v>
                </c:pt>
                <c:pt idx="358">
                  <c:v>8.3216862772997058E-2</c:v>
                </c:pt>
                <c:pt idx="359">
                  <c:v>8.4327436484516835E-2</c:v>
                </c:pt>
                <c:pt idx="360">
                  <c:v>8.1230293724616903E-2</c:v>
                </c:pt>
                <c:pt idx="361">
                  <c:v>8.247968969205105E-2</c:v>
                </c:pt>
                <c:pt idx="362">
                  <c:v>8.4366190247727429E-2</c:v>
                </c:pt>
                <c:pt idx="363">
                  <c:v>8.6478191966031737E-2</c:v>
                </c:pt>
                <c:pt idx="364">
                  <c:v>8.6322477811960591E-2</c:v>
                </c:pt>
                <c:pt idx="365">
                  <c:v>8.6737269283052754E-2</c:v>
                </c:pt>
                <c:pt idx="366">
                  <c:v>0.12437866239562977</c:v>
                </c:pt>
                <c:pt idx="367">
                  <c:v>0.12665178118915207</c:v>
                </c:pt>
                <c:pt idx="368">
                  <c:v>0.12750148889866789</c:v>
                </c:pt>
                <c:pt idx="369">
                  <c:v>0.12819503293852694</c:v>
                </c:pt>
                <c:pt idx="370">
                  <c:v>0.12778122578500825</c:v>
                </c:pt>
                <c:pt idx="371">
                  <c:v>0.12826999063399075</c:v>
                </c:pt>
                <c:pt idx="372">
                  <c:v>0.11139917246977861</c:v>
                </c:pt>
                <c:pt idx="373">
                  <c:v>0.11343934020118107</c:v>
                </c:pt>
                <c:pt idx="374">
                  <c:v>0.11338386373378344</c:v>
                </c:pt>
                <c:pt idx="375">
                  <c:v>0.11221944306699864</c:v>
                </c:pt>
                <c:pt idx="376">
                  <c:v>0.11134854779854496</c:v>
                </c:pt>
                <c:pt idx="377">
                  <c:v>0.10993487058856176</c:v>
                </c:pt>
                <c:pt idx="378">
                  <c:v>0.10920356281796099</c:v>
                </c:pt>
                <c:pt idx="379">
                  <c:v>0.10849945454471314</c:v>
                </c:pt>
                <c:pt idx="380">
                  <c:v>0.10765860581429765</c:v>
                </c:pt>
                <c:pt idx="381">
                  <c:v>0.10893371510838962</c:v>
                </c:pt>
                <c:pt idx="382">
                  <c:v>0.10727292047667474</c:v>
                </c:pt>
                <c:pt idx="383">
                  <c:v>0.10508067348751929</c:v>
                </c:pt>
                <c:pt idx="384">
                  <c:v>0.10457018994052515</c:v>
                </c:pt>
                <c:pt idx="385">
                  <c:v>0.10261858710147154</c:v>
                </c:pt>
                <c:pt idx="386">
                  <c:v>0.1010710848111822</c:v>
                </c:pt>
                <c:pt idx="387">
                  <c:v>5.8589046257362387E-2</c:v>
                </c:pt>
                <c:pt idx="388">
                  <c:v>5.074697057461193E-2</c:v>
                </c:pt>
                <c:pt idx="389">
                  <c:v>5.0980301788062989E-2</c:v>
                </c:pt>
                <c:pt idx="390">
                  <c:v>4.8855809787151518E-2</c:v>
                </c:pt>
                <c:pt idx="391">
                  <c:v>6.4464035486596433E-2</c:v>
                </c:pt>
                <c:pt idx="392">
                  <c:v>6.4397998826867989E-2</c:v>
                </c:pt>
                <c:pt idx="393">
                  <c:v>6.8791978763547701E-2</c:v>
                </c:pt>
                <c:pt idx="394">
                  <c:v>6.5864134526049029E-2</c:v>
                </c:pt>
                <c:pt idx="395">
                  <c:v>6.6552834387262796E-2</c:v>
                </c:pt>
                <c:pt idx="396">
                  <c:v>6.8179120919872147E-2</c:v>
                </c:pt>
                <c:pt idx="397">
                  <c:v>6.8370360951332823E-2</c:v>
                </c:pt>
                <c:pt idx="398">
                  <c:v>6.8296616492596898E-2</c:v>
                </c:pt>
                <c:pt idx="399">
                  <c:v>7.0679448846554499E-2</c:v>
                </c:pt>
                <c:pt idx="400">
                  <c:v>7.164374464864709E-2</c:v>
                </c:pt>
                <c:pt idx="401">
                  <c:v>7.1879253025106948E-2</c:v>
                </c:pt>
                <c:pt idx="402">
                  <c:v>6.8656777155571225E-2</c:v>
                </c:pt>
                <c:pt idx="403">
                  <c:v>7.390190257478757E-2</c:v>
                </c:pt>
                <c:pt idx="404">
                  <c:v>7.0418448816013376E-2</c:v>
                </c:pt>
                <c:pt idx="405">
                  <c:v>7.1794566188857267E-2</c:v>
                </c:pt>
                <c:pt idx="406">
                  <c:v>7.3773397354782097E-2</c:v>
                </c:pt>
                <c:pt idx="407">
                  <c:v>7.1442578645651067E-2</c:v>
                </c:pt>
                <c:pt idx="408">
                  <c:v>7.1582057388754769E-2</c:v>
                </c:pt>
                <c:pt idx="409">
                  <c:v>7.2747957941307353E-2</c:v>
                </c:pt>
                <c:pt idx="410">
                  <c:v>7.1992577805459299E-2</c:v>
                </c:pt>
                <c:pt idx="411">
                  <c:v>7.8611037972943693E-2</c:v>
                </c:pt>
                <c:pt idx="412">
                  <c:v>6.6801771004084604E-2</c:v>
                </c:pt>
                <c:pt idx="413">
                  <c:v>6.8219045808191617E-2</c:v>
                </c:pt>
                <c:pt idx="414">
                  <c:v>6.3267471584693494E-2</c:v>
                </c:pt>
                <c:pt idx="415">
                  <c:v>6.2987859212286473E-2</c:v>
                </c:pt>
                <c:pt idx="416">
                  <c:v>6.2852124908390261E-2</c:v>
                </c:pt>
                <c:pt idx="417">
                  <c:v>6.0756863776537835E-2</c:v>
                </c:pt>
                <c:pt idx="418">
                  <c:v>6.7791946787322838E-2</c:v>
                </c:pt>
                <c:pt idx="419">
                  <c:v>6.7447760539754903E-2</c:v>
                </c:pt>
                <c:pt idx="420">
                  <c:v>6.511375457799233E-2</c:v>
                </c:pt>
                <c:pt idx="421">
                  <c:v>6.5280955772312868E-2</c:v>
                </c:pt>
                <c:pt idx="422">
                  <c:v>6.5257071813922499E-2</c:v>
                </c:pt>
                <c:pt idx="423">
                  <c:v>6.7273584752033974E-2</c:v>
                </c:pt>
                <c:pt idx="424">
                  <c:v>6.0708610078238454E-2</c:v>
                </c:pt>
                <c:pt idx="425">
                  <c:v>6.066784672947495E-2</c:v>
                </c:pt>
                <c:pt idx="426">
                  <c:v>6.2051369220265488E-2</c:v>
                </c:pt>
                <c:pt idx="427">
                  <c:v>6.2159842787550462E-2</c:v>
                </c:pt>
                <c:pt idx="428">
                  <c:v>6.2256841288586308E-2</c:v>
                </c:pt>
                <c:pt idx="429">
                  <c:v>6.5912433424242745E-2</c:v>
                </c:pt>
                <c:pt idx="430">
                  <c:v>6.5751004124675327E-2</c:v>
                </c:pt>
                <c:pt idx="431">
                  <c:v>6.5774731425354727E-2</c:v>
                </c:pt>
                <c:pt idx="432">
                  <c:v>5.9970949212200746E-2</c:v>
                </c:pt>
                <c:pt idx="433">
                  <c:v>6.0211247718147128E-2</c:v>
                </c:pt>
                <c:pt idx="434">
                  <c:v>5.7506503343110658E-2</c:v>
                </c:pt>
                <c:pt idx="435">
                  <c:v>5.7747091885805873E-2</c:v>
                </c:pt>
                <c:pt idx="436">
                  <c:v>5.6576798428476814E-2</c:v>
                </c:pt>
                <c:pt idx="437">
                  <c:v>5.7195945147529889E-2</c:v>
                </c:pt>
                <c:pt idx="438">
                  <c:v>5.8677160763807572E-2</c:v>
                </c:pt>
                <c:pt idx="439">
                  <c:v>4.7840590213066886E-2</c:v>
                </c:pt>
                <c:pt idx="440">
                  <c:v>5.0874825332372149E-2</c:v>
                </c:pt>
                <c:pt idx="441">
                  <c:v>5.2066177306578455E-2</c:v>
                </c:pt>
                <c:pt idx="442">
                  <c:v>5.2554205115921467E-2</c:v>
                </c:pt>
                <c:pt idx="443">
                  <c:v>5.6585243242819196E-2</c:v>
                </c:pt>
                <c:pt idx="444">
                  <c:v>5.5927654637186811E-2</c:v>
                </c:pt>
                <c:pt idx="445">
                  <c:v>5.8167161245629748E-2</c:v>
                </c:pt>
                <c:pt idx="446">
                  <c:v>5.9986461422138482E-2</c:v>
                </c:pt>
                <c:pt idx="447">
                  <c:v>5.6202896868048836E-2</c:v>
                </c:pt>
                <c:pt idx="448">
                  <c:v>5.5211863360926101E-2</c:v>
                </c:pt>
                <c:pt idx="449">
                  <c:v>5.5437666538930008E-2</c:v>
                </c:pt>
                <c:pt idx="450">
                  <c:v>5.1766930353911091E-2</c:v>
                </c:pt>
                <c:pt idx="451">
                  <c:v>5.1320192625200795E-2</c:v>
                </c:pt>
                <c:pt idx="452">
                  <c:v>5.1318591408819315E-2</c:v>
                </c:pt>
                <c:pt idx="453">
                  <c:v>5.0200519443175648E-2</c:v>
                </c:pt>
                <c:pt idx="454">
                  <c:v>5.0906932231219913E-2</c:v>
                </c:pt>
                <c:pt idx="455">
                  <c:v>5.0495147331936219E-2</c:v>
                </c:pt>
                <c:pt idx="456">
                  <c:v>5.7362905989217859E-2</c:v>
                </c:pt>
                <c:pt idx="457">
                  <c:v>5.6694066142722266E-2</c:v>
                </c:pt>
                <c:pt idx="458">
                  <c:v>6.280102934937494E-2</c:v>
                </c:pt>
                <c:pt idx="459">
                  <c:v>6.3921039215555225E-2</c:v>
                </c:pt>
                <c:pt idx="460">
                  <c:v>6.4654701866964259E-2</c:v>
                </c:pt>
                <c:pt idx="461">
                  <c:v>6.2715020127315974E-2</c:v>
                </c:pt>
                <c:pt idx="462">
                  <c:v>6.9068273561458657E-2</c:v>
                </c:pt>
                <c:pt idx="463">
                  <c:v>6.7947450396850489E-2</c:v>
                </c:pt>
                <c:pt idx="464">
                  <c:v>6.6442326907426519E-2</c:v>
                </c:pt>
                <c:pt idx="465">
                  <c:v>6.5931938185230396E-2</c:v>
                </c:pt>
                <c:pt idx="466">
                  <c:v>6.3385876784360182E-2</c:v>
                </c:pt>
                <c:pt idx="467">
                  <c:v>6.8040539366733307E-2</c:v>
                </c:pt>
                <c:pt idx="468">
                  <c:v>6.7194779333304228E-2</c:v>
                </c:pt>
                <c:pt idx="469">
                  <c:v>6.7238989996106655E-2</c:v>
                </c:pt>
                <c:pt idx="470">
                  <c:v>7.0723616716315899E-2</c:v>
                </c:pt>
                <c:pt idx="471">
                  <c:v>7.02150189738001E-2</c:v>
                </c:pt>
                <c:pt idx="472">
                  <c:v>7.3010347671053702E-2</c:v>
                </c:pt>
                <c:pt idx="473">
                  <c:v>7.2997000685896027E-2</c:v>
                </c:pt>
                <c:pt idx="474">
                  <c:v>7.6452039664222177E-2</c:v>
                </c:pt>
                <c:pt idx="475">
                  <c:v>7.6495212796392348E-2</c:v>
                </c:pt>
                <c:pt idx="476">
                  <c:v>7.7099264289298794E-2</c:v>
                </c:pt>
                <c:pt idx="477">
                  <c:v>7.4570154999545502E-2</c:v>
                </c:pt>
                <c:pt idx="478">
                  <c:v>7.5313146450165916E-2</c:v>
                </c:pt>
                <c:pt idx="479">
                  <c:v>7.0925874100977282E-2</c:v>
                </c:pt>
                <c:pt idx="480">
                  <c:v>7.2761923103097148E-2</c:v>
                </c:pt>
                <c:pt idx="481">
                  <c:v>7.3349857832756896E-2</c:v>
                </c:pt>
                <c:pt idx="482">
                  <c:v>7.5470542993896175E-2</c:v>
                </c:pt>
                <c:pt idx="483">
                  <c:v>7.0818915579834191E-2</c:v>
                </c:pt>
                <c:pt idx="484">
                  <c:v>7.2089761871103969E-2</c:v>
                </c:pt>
                <c:pt idx="485">
                  <c:v>7.4804620882844286E-2</c:v>
                </c:pt>
                <c:pt idx="486">
                  <c:v>7.5718780101802316E-2</c:v>
                </c:pt>
                <c:pt idx="487">
                  <c:v>8.0386647041758338E-2</c:v>
                </c:pt>
                <c:pt idx="488">
                  <c:v>7.4385015658558082E-2</c:v>
                </c:pt>
                <c:pt idx="489">
                  <c:v>8.4794615243849153E-2</c:v>
                </c:pt>
                <c:pt idx="490">
                  <c:v>8.8292974784624931E-2</c:v>
                </c:pt>
                <c:pt idx="491">
                  <c:v>8.6278917635615932E-2</c:v>
                </c:pt>
                <c:pt idx="492">
                  <c:v>8.6033673297294638E-2</c:v>
                </c:pt>
                <c:pt idx="493">
                  <c:v>8.3602588580798928E-2</c:v>
                </c:pt>
                <c:pt idx="494">
                  <c:v>8.4407836156729865E-2</c:v>
                </c:pt>
                <c:pt idx="495">
                  <c:v>8.054004746138127E-2</c:v>
                </c:pt>
                <c:pt idx="496">
                  <c:v>8.0667359425038374E-2</c:v>
                </c:pt>
                <c:pt idx="497">
                  <c:v>8.0179872462758275E-2</c:v>
                </c:pt>
                <c:pt idx="498">
                  <c:v>7.8613520488029803E-2</c:v>
                </c:pt>
                <c:pt idx="499">
                  <c:v>7.8013442437139202E-2</c:v>
                </c:pt>
                <c:pt idx="500">
                  <c:v>8.0710058870467505E-2</c:v>
                </c:pt>
                <c:pt idx="501">
                  <c:v>7.805313053013696E-2</c:v>
                </c:pt>
                <c:pt idx="502">
                  <c:v>7.7886176398633072E-2</c:v>
                </c:pt>
                <c:pt idx="503">
                  <c:v>7.5055280767698462E-2</c:v>
                </c:pt>
                <c:pt idx="504">
                  <c:v>7.9154829295713311E-2</c:v>
                </c:pt>
                <c:pt idx="505">
                  <c:v>8.8873294422283047E-2</c:v>
                </c:pt>
                <c:pt idx="506">
                  <c:v>8.7749019363704772E-2</c:v>
                </c:pt>
                <c:pt idx="507">
                  <c:v>8.7370686618304993E-2</c:v>
                </c:pt>
                <c:pt idx="508">
                  <c:v>8.4164604695000603E-2</c:v>
                </c:pt>
                <c:pt idx="509">
                  <c:v>8.5199381509234617E-2</c:v>
                </c:pt>
                <c:pt idx="510">
                  <c:v>7.3474926705563257E-2</c:v>
                </c:pt>
                <c:pt idx="511">
                  <c:v>6.6963071712501154E-2</c:v>
                </c:pt>
                <c:pt idx="512">
                  <c:v>6.8551233704736883E-2</c:v>
                </c:pt>
                <c:pt idx="513">
                  <c:v>7.7572427072513578E-2</c:v>
                </c:pt>
                <c:pt idx="514">
                  <c:v>8.5879392569859089E-2</c:v>
                </c:pt>
                <c:pt idx="515">
                  <c:v>8.5804349288338813E-2</c:v>
                </c:pt>
                <c:pt idx="516">
                  <c:v>8.6154576264397334E-2</c:v>
                </c:pt>
                <c:pt idx="517">
                  <c:v>9.0089526218902607E-2</c:v>
                </c:pt>
                <c:pt idx="518">
                  <c:v>9.1697022245744025E-2</c:v>
                </c:pt>
                <c:pt idx="519">
                  <c:v>9.1751879099475284E-2</c:v>
                </c:pt>
                <c:pt idx="520">
                  <c:v>9.4350592452850782E-2</c:v>
                </c:pt>
                <c:pt idx="521">
                  <c:v>9.2324063649110499E-2</c:v>
                </c:pt>
                <c:pt idx="522">
                  <c:v>9.2377318664350325E-2</c:v>
                </c:pt>
                <c:pt idx="523">
                  <c:v>9.3581400535313497E-2</c:v>
                </c:pt>
                <c:pt idx="524">
                  <c:v>9.2862795455642813E-2</c:v>
                </c:pt>
                <c:pt idx="525">
                  <c:v>9.1701940918368322E-2</c:v>
                </c:pt>
                <c:pt idx="526">
                  <c:v>8.4397598479123814E-2</c:v>
                </c:pt>
                <c:pt idx="527">
                  <c:v>7.875687455062394E-2</c:v>
                </c:pt>
                <c:pt idx="528">
                  <c:v>8.1042597392727456E-2</c:v>
                </c:pt>
                <c:pt idx="529">
                  <c:v>8.050833180068466E-2</c:v>
                </c:pt>
                <c:pt idx="530">
                  <c:v>8.220008204822446E-2</c:v>
                </c:pt>
                <c:pt idx="531">
                  <c:v>8.197711700941708E-2</c:v>
                </c:pt>
                <c:pt idx="532">
                  <c:v>8.2136131077801613E-2</c:v>
                </c:pt>
                <c:pt idx="533">
                  <c:v>8.1301130759253881E-2</c:v>
                </c:pt>
                <c:pt idx="534">
                  <c:v>6.9407070461498743E-2</c:v>
                </c:pt>
                <c:pt idx="535">
                  <c:v>6.4148323962665121E-2</c:v>
                </c:pt>
                <c:pt idx="536">
                  <c:v>6.5745379744999541E-2</c:v>
                </c:pt>
                <c:pt idx="537">
                  <c:v>6.4611396187268327E-2</c:v>
                </c:pt>
                <c:pt idx="538">
                  <c:v>5.8431825749967775E-2</c:v>
                </c:pt>
                <c:pt idx="539">
                  <c:v>5.7553123697229196E-2</c:v>
                </c:pt>
                <c:pt idx="540">
                  <c:v>5.768198328890331E-2</c:v>
                </c:pt>
                <c:pt idx="541">
                  <c:v>5.5036419656953203E-2</c:v>
                </c:pt>
                <c:pt idx="542">
                  <c:v>5.5043913092041971E-2</c:v>
                </c:pt>
                <c:pt idx="543">
                  <c:v>5.4857137151946886E-2</c:v>
                </c:pt>
                <c:pt idx="544">
                  <c:v>4.5909385893888231E-2</c:v>
                </c:pt>
                <c:pt idx="545">
                  <c:v>4.6499419673979185E-2</c:v>
                </c:pt>
                <c:pt idx="546">
                  <c:v>5.6138134004422316E-2</c:v>
                </c:pt>
                <c:pt idx="547">
                  <c:v>5.6685048435096738E-2</c:v>
                </c:pt>
                <c:pt idx="548">
                  <c:v>5.6633851762048312E-2</c:v>
                </c:pt>
                <c:pt idx="549">
                  <c:v>5.5159137261162818E-2</c:v>
                </c:pt>
                <c:pt idx="550">
                  <c:v>5.4473862954757757E-2</c:v>
                </c:pt>
                <c:pt idx="551">
                  <c:v>5.8063082869561793E-2</c:v>
                </c:pt>
                <c:pt idx="552">
                  <c:v>5.807231440348859E-2</c:v>
                </c:pt>
                <c:pt idx="553">
                  <c:v>5.848995838019181E-2</c:v>
                </c:pt>
                <c:pt idx="554">
                  <c:v>7.1323660057800678E-2</c:v>
                </c:pt>
                <c:pt idx="555">
                  <c:v>7.185670053949017E-2</c:v>
                </c:pt>
                <c:pt idx="556">
                  <c:v>6.8908299042439211E-2</c:v>
                </c:pt>
                <c:pt idx="557">
                  <c:v>6.7271068577591853E-2</c:v>
                </c:pt>
                <c:pt idx="558">
                  <c:v>6.9819097804352304E-2</c:v>
                </c:pt>
                <c:pt idx="559">
                  <c:v>6.6925826340131112E-2</c:v>
                </c:pt>
                <c:pt idx="560">
                  <c:v>6.7029227865017721E-2</c:v>
                </c:pt>
                <c:pt idx="561">
                  <c:v>6.6142098677005781E-2</c:v>
                </c:pt>
                <c:pt idx="562">
                  <c:v>6.7735843954094627E-2</c:v>
                </c:pt>
                <c:pt idx="563">
                  <c:v>7.004260848644607E-2</c:v>
                </c:pt>
                <c:pt idx="564">
                  <c:v>7.0419411813830254E-2</c:v>
                </c:pt>
                <c:pt idx="565">
                  <c:v>7.2131031314866784E-2</c:v>
                </c:pt>
                <c:pt idx="566">
                  <c:v>7.0834491533424609E-2</c:v>
                </c:pt>
                <c:pt idx="567">
                  <c:v>6.5827999684457558E-2</c:v>
                </c:pt>
                <c:pt idx="568">
                  <c:v>6.4185491027927172E-2</c:v>
                </c:pt>
                <c:pt idx="569">
                  <c:v>6.4033855335132325E-2</c:v>
                </c:pt>
                <c:pt idx="570">
                  <c:v>6.3431160587973517E-2</c:v>
                </c:pt>
                <c:pt idx="571">
                  <c:v>6.5492813548794285E-2</c:v>
                </c:pt>
                <c:pt idx="572">
                  <c:v>6.1915999566668434E-2</c:v>
                </c:pt>
                <c:pt idx="573">
                  <c:v>6.2613361847281154E-2</c:v>
                </c:pt>
                <c:pt idx="574">
                  <c:v>6.3494579023060466E-2</c:v>
                </c:pt>
                <c:pt idx="575">
                  <c:v>5.1702210200594713E-2</c:v>
                </c:pt>
                <c:pt idx="576">
                  <c:v>5.0624189251006591E-2</c:v>
                </c:pt>
                <c:pt idx="577">
                  <c:v>5.1065098200398104E-2</c:v>
                </c:pt>
                <c:pt idx="578">
                  <c:v>5.8140139811695871E-2</c:v>
                </c:pt>
                <c:pt idx="579">
                  <c:v>5.5850293377623164E-2</c:v>
                </c:pt>
                <c:pt idx="580">
                  <c:v>5.5873363935101603E-2</c:v>
                </c:pt>
                <c:pt idx="581">
                  <c:v>5.6035016891986915E-2</c:v>
                </c:pt>
                <c:pt idx="582">
                  <c:v>6.1172354642515095E-2</c:v>
                </c:pt>
                <c:pt idx="583">
                  <c:v>5.8670261229304022E-2</c:v>
                </c:pt>
                <c:pt idx="584">
                  <c:v>5.6654710804438096E-2</c:v>
                </c:pt>
                <c:pt idx="585">
                  <c:v>5.6062277130548288E-2</c:v>
                </c:pt>
                <c:pt idx="586">
                  <c:v>5.1563632302143163E-2</c:v>
                </c:pt>
                <c:pt idx="587">
                  <c:v>5.1626302569826192E-2</c:v>
                </c:pt>
                <c:pt idx="588">
                  <c:v>5.1703247515908692E-2</c:v>
                </c:pt>
                <c:pt idx="589">
                  <c:v>5.4206402975375087E-2</c:v>
                </c:pt>
                <c:pt idx="590">
                  <c:v>5.7084243713059597E-2</c:v>
                </c:pt>
                <c:pt idx="591">
                  <c:v>5.6212264141683531E-2</c:v>
                </c:pt>
                <c:pt idx="592">
                  <c:v>5.8686138966874364E-2</c:v>
                </c:pt>
                <c:pt idx="593">
                  <c:v>6.0441613821802201E-2</c:v>
                </c:pt>
                <c:pt idx="594">
                  <c:v>6.0357586688486738E-2</c:v>
                </c:pt>
                <c:pt idx="595">
                  <c:v>5.7510435219120255E-2</c:v>
                </c:pt>
                <c:pt idx="596">
                  <c:v>5.6996352633534191E-2</c:v>
                </c:pt>
                <c:pt idx="597">
                  <c:v>5.7614526898429941E-2</c:v>
                </c:pt>
                <c:pt idx="598">
                  <c:v>6.2056739609985589E-2</c:v>
                </c:pt>
                <c:pt idx="599">
                  <c:v>6.1170330163427711E-2</c:v>
                </c:pt>
                <c:pt idx="600">
                  <c:v>6.2549242760495907E-2</c:v>
                </c:pt>
                <c:pt idx="601">
                  <c:v>6.6123831243396436E-2</c:v>
                </c:pt>
                <c:pt idx="602">
                  <c:v>6.6125806577792101E-2</c:v>
                </c:pt>
                <c:pt idx="603">
                  <c:v>6.4605050752532589E-2</c:v>
                </c:pt>
                <c:pt idx="604">
                  <c:v>6.4855045490233645E-2</c:v>
                </c:pt>
                <c:pt idx="605">
                  <c:v>6.4701896748979651E-2</c:v>
                </c:pt>
                <c:pt idx="606">
                  <c:v>6.4917378154873223E-2</c:v>
                </c:pt>
                <c:pt idx="607">
                  <c:v>6.5892338935278932E-2</c:v>
                </c:pt>
                <c:pt idx="608">
                  <c:v>6.6007355810898879E-2</c:v>
                </c:pt>
                <c:pt idx="609">
                  <c:v>6.6896747077010599E-2</c:v>
                </c:pt>
                <c:pt idx="610">
                  <c:v>6.5374087697883554E-2</c:v>
                </c:pt>
                <c:pt idx="611">
                  <c:v>6.4998413155163637E-2</c:v>
                </c:pt>
                <c:pt idx="612">
                  <c:v>6.5349458722721118E-2</c:v>
                </c:pt>
                <c:pt idx="613">
                  <c:v>6.0656017223089324E-2</c:v>
                </c:pt>
                <c:pt idx="614">
                  <c:v>5.9414748961867499E-2</c:v>
                </c:pt>
                <c:pt idx="615">
                  <c:v>6.2350163776898754E-2</c:v>
                </c:pt>
                <c:pt idx="616">
                  <c:v>6.2778181528680657E-2</c:v>
                </c:pt>
                <c:pt idx="617">
                  <c:v>6.1538333273780728E-2</c:v>
                </c:pt>
                <c:pt idx="618">
                  <c:v>6.1102718409539049E-2</c:v>
                </c:pt>
                <c:pt idx="619">
                  <c:v>5.6234322579902234E-2</c:v>
                </c:pt>
                <c:pt idx="620">
                  <c:v>5.4083966509542766E-2</c:v>
                </c:pt>
                <c:pt idx="621">
                  <c:v>5.3013769451560978E-2</c:v>
                </c:pt>
                <c:pt idx="622">
                  <c:v>4.8297211154667903E-2</c:v>
                </c:pt>
                <c:pt idx="623">
                  <c:v>4.8535866467130144E-2</c:v>
                </c:pt>
                <c:pt idx="624">
                  <c:v>4.7823689169597942E-2</c:v>
                </c:pt>
                <c:pt idx="625">
                  <c:v>4.6566959302095014E-2</c:v>
                </c:pt>
                <c:pt idx="626">
                  <c:v>4.7297757391584934E-2</c:v>
                </c:pt>
                <c:pt idx="627">
                  <c:v>4.6840537198985392E-2</c:v>
                </c:pt>
                <c:pt idx="628">
                  <c:v>5.6962637325984868E-2</c:v>
                </c:pt>
                <c:pt idx="629">
                  <c:v>5.8055001173088566E-2</c:v>
                </c:pt>
                <c:pt idx="630">
                  <c:v>5.9001889081931609E-2</c:v>
                </c:pt>
                <c:pt idx="631">
                  <c:v>5.8509394678916936E-2</c:v>
                </c:pt>
                <c:pt idx="632">
                  <c:v>5.9996204026301465E-2</c:v>
                </c:pt>
                <c:pt idx="633">
                  <c:v>5.9785804664332545E-2</c:v>
                </c:pt>
                <c:pt idx="634">
                  <c:v>5.9186216239297082E-2</c:v>
                </c:pt>
                <c:pt idx="635">
                  <c:v>6.0097146271449138E-2</c:v>
                </c:pt>
                <c:pt idx="636">
                  <c:v>5.7823006642567128E-2</c:v>
                </c:pt>
                <c:pt idx="637">
                  <c:v>5.7647605998224577E-2</c:v>
                </c:pt>
                <c:pt idx="638">
                  <c:v>5.8646349399993816E-2</c:v>
                </c:pt>
                <c:pt idx="639">
                  <c:v>5.8722718817483241E-2</c:v>
                </c:pt>
                <c:pt idx="640">
                  <c:v>5.8766784686693094E-2</c:v>
                </c:pt>
                <c:pt idx="641">
                  <c:v>5.8460978267755197E-2</c:v>
                </c:pt>
                <c:pt idx="642">
                  <c:v>5.802260558609422E-2</c:v>
                </c:pt>
                <c:pt idx="643">
                  <c:v>5.6525620925872343E-2</c:v>
                </c:pt>
                <c:pt idx="644">
                  <c:v>5.5626702005574513E-2</c:v>
                </c:pt>
                <c:pt idx="645">
                  <c:v>5.7043701465493431E-2</c:v>
                </c:pt>
                <c:pt idx="646">
                  <c:v>5.7047201477612601E-2</c:v>
                </c:pt>
                <c:pt idx="647">
                  <c:v>5.7659578776864513E-2</c:v>
                </c:pt>
                <c:pt idx="648">
                  <c:v>5.7257471891835748E-2</c:v>
                </c:pt>
                <c:pt idx="649">
                  <c:v>5.2786008051263426E-2</c:v>
                </c:pt>
                <c:pt idx="650">
                  <c:v>5.6117597603635445E-2</c:v>
                </c:pt>
                <c:pt idx="651">
                  <c:v>5.6888248733555316E-2</c:v>
                </c:pt>
                <c:pt idx="652">
                  <c:v>5.7803457848684313E-2</c:v>
                </c:pt>
                <c:pt idx="653">
                  <c:v>5.2854123887894615E-2</c:v>
                </c:pt>
                <c:pt idx="654">
                  <c:v>5.2443190341847877E-2</c:v>
                </c:pt>
                <c:pt idx="655">
                  <c:v>5.2229963505087899E-2</c:v>
                </c:pt>
                <c:pt idx="656">
                  <c:v>6.0512378138044838E-2</c:v>
                </c:pt>
                <c:pt idx="657">
                  <c:v>5.9469617215155021E-2</c:v>
                </c:pt>
                <c:pt idx="658">
                  <c:v>6.0244520419561222E-2</c:v>
                </c:pt>
                <c:pt idx="659">
                  <c:v>5.9569248313489573E-2</c:v>
                </c:pt>
                <c:pt idx="660">
                  <c:v>5.9290962152056176E-2</c:v>
                </c:pt>
                <c:pt idx="661">
                  <c:v>5.9515921572532257E-2</c:v>
                </c:pt>
                <c:pt idx="662">
                  <c:v>5.8503082639251087E-2</c:v>
                </c:pt>
                <c:pt idx="663">
                  <c:v>6.065933692523863E-2</c:v>
                </c:pt>
                <c:pt idx="664">
                  <c:v>5.9940017427892685E-2</c:v>
                </c:pt>
                <c:pt idx="665">
                  <c:v>6.0636310132061735E-2</c:v>
                </c:pt>
                <c:pt idx="666">
                  <c:v>5.8965405273444627E-2</c:v>
                </c:pt>
                <c:pt idx="667">
                  <c:v>5.8957901535794922E-2</c:v>
                </c:pt>
                <c:pt idx="668">
                  <c:v>6.1086191693982161E-2</c:v>
                </c:pt>
                <c:pt idx="669">
                  <c:v>6.2059269202899288E-2</c:v>
                </c:pt>
                <c:pt idx="670">
                  <c:v>5.7578865073584756E-2</c:v>
                </c:pt>
                <c:pt idx="671">
                  <c:v>6.1193374175052967E-2</c:v>
                </c:pt>
                <c:pt idx="672">
                  <c:v>5.9231149350445676E-2</c:v>
                </c:pt>
                <c:pt idx="673">
                  <c:v>5.7547817295663543E-2</c:v>
                </c:pt>
                <c:pt idx="674">
                  <c:v>6.137314525845964E-2</c:v>
                </c:pt>
                <c:pt idx="675">
                  <c:v>6.2176888760853664E-2</c:v>
                </c:pt>
                <c:pt idx="676">
                  <c:v>6.2934112741208331E-2</c:v>
                </c:pt>
                <c:pt idx="677">
                  <c:v>5.7299337635684941E-2</c:v>
                </c:pt>
                <c:pt idx="678">
                  <c:v>5.8430746729616428E-2</c:v>
                </c:pt>
                <c:pt idx="679">
                  <c:v>5.7613572599372297E-2</c:v>
                </c:pt>
                <c:pt idx="680">
                  <c:v>6.2452416075598358E-2</c:v>
                </c:pt>
                <c:pt idx="681">
                  <c:v>6.2550230308242874E-2</c:v>
                </c:pt>
                <c:pt idx="682">
                  <c:v>6.677651151462359E-2</c:v>
                </c:pt>
                <c:pt idx="683">
                  <c:v>6.4829451056618179E-2</c:v>
                </c:pt>
                <c:pt idx="684">
                  <c:v>6.6128889897513615E-2</c:v>
                </c:pt>
                <c:pt idx="685">
                  <c:v>6.6139221958577674E-2</c:v>
                </c:pt>
                <c:pt idx="686">
                  <c:v>6.5218626650938541E-2</c:v>
                </c:pt>
                <c:pt idx="687">
                  <c:v>6.5373447334888021E-2</c:v>
                </c:pt>
                <c:pt idx="688">
                  <c:v>6.4829984006282135E-2</c:v>
                </c:pt>
                <c:pt idx="689">
                  <c:v>6.8246393354100113E-2</c:v>
                </c:pt>
                <c:pt idx="690">
                  <c:v>6.8104914194761168E-2</c:v>
                </c:pt>
                <c:pt idx="691">
                  <c:v>6.7835067055879369E-2</c:v>
                </c:pt>
                <c:pt idx="692">
                  <c:v>6.4493995317882968E-2</c:v>
                </c:pt>
                <c:pt idx="693">
                  <c:v>6.4741187401724118E-2</c:v>
                </c:pt>
                <c:pt idx="694">
                  <c:v>6.6448201528122905E-2</c:v>
                </c:pt>
                <c:pt idx="695">
                  <c:v>6.4918533443329804E-2</c:v>
                </c:pt>
                <c:pt idx="696">
                  <c:v>6.3925410839243524E-2</c:v>
                </c:pt>
                <c:pt idx="697">
                  <c:v>6.6036169857890986E-2</c:v>
                </c:pt>
                <c:pt idx="698">
                  <c:v>6.5156685580925175E-2</c:v>
                </c:pt>
                <c:pt idx="699">
                  <c:v>6.3645296766086323E-2</c:v>
                </c:pt>
                <c:pt idx="700">
                  <c:v>6.503882508670468E-2</c:v>
                </c:pt>
                <c:pt idx="701">
                  <c:v>5.7836883777219822E-2</c:v>
                </c:pt>
                <c:pt idx="702">
                  <c:v>5.7003005979688076E-2</c:v>
                </c:pt>
                <c:pt idx="703">
                  <c:v>5.8103809351821557E-2</c:v>
                </c:pt>
                <c:pt idx="704">
                  <c:v>5.9705539863202761E-2</c:v>
                </c:pt>
                <c:pt idx="705">
                  <c:v>5.738705138165278E-2</c:v>
                </c:pt>
                <c:pt idx="706">
                  <c:v>5.5341068207089332E-2</c:v>
                </c:pt>
                <c:pt idx="707">
                  <c:v>5.5085429198016088E-2</c:v>
                </c:pt>
                <c:pt idx="708">
                  <c:v>5.5209204866264412E-2</c:v>
                </c:pt>
                <c:pt idx="709">
                  <c:v>5.4758309594047594E-2</c:v>
                </c:pt>
                <c:pt idx="710">
                  <c:v>5.0975704784202575E-2</c:v>
                </c:pt>
                <c:pt idx="711">
                  <c:v>5.2089370536384474E-2</c:v>
                </c:pt>
                <c:pt idx="712">
                  <c:v>5.2025623391807399E-2</c:v>
                </c:pt>
                <c:pt idx="713">
                  <c:v>4.9749444724198691E-2</c:v>
                </c:pt>
                <c:pt idx="714">
                  <c:v>4.9516311358683118E-2</c:v>
                </c:pt>
                <c:pt idx="715">
                  <c:v>6.1482762316029546E-2</c:v>
                </c:pt>
                <c:pt idx="716">
                  <c:v>5.9533664060129082E-2</c:v>
                </c:pt>
                <c:pt idx="717">
                  <c:v>6.1264665161337335E-2</c:v>
                </c:pt>
                <c:pt idx="718">
                  <c:v>5.8607004246333035E-2</c:v>
                </c:pt>
                <c:pt idx="719">
                  <c:v>5.8896946913717066E-2</c:v>
                </c:pt>
                <c:pt idx="720">
                  <c:v>5.863876607601274E-2</c:v>
                </c:pt>
                <c:pt idx="721">
                  <c:v>5.7086568541167948E-2</c:v>
                </c:pt>
                <c:pt idx="722">
                  <c:v>5.7443882334639873E-2</c:v>
                </c:pt>
                <c:pt idx="723">
                  <c:v>5.7308134921641857E-2</c:v>
                </c:pt>
                <c:pt idx="724">
                  <c:v>5.3512246109645993E-2</c:v>
                </c:pt>
                <c:pt idx="725">
                  <c:v>5.4592301051211795E-2</c:v>
                </c:pt>
                <c:pt idx="726">
                  <c:v>5.4943602297628694E-2</c:v>
                </c:pt>
                <c:pt idx="727">
                  <c:v>5.4896223251530506E-2</c:v>
                </c:pt>
                <c:pt idx="728">
                  <c:v>6.0631924093470763E-2</c:v>
                </c:pt>
                <c:pt idx="729">
                  <c:v>6.0284657247500859E-2</c:v>
                </c:pt>
                <c:pt idx="730">
                  <c:v>6.0176994778769102E-2</c:v>
                </c:pt>
                <c:pt idx="731">
                  <c:v>5.9798838632946757E-2</c:v>
                </c:pt>
                <c:pt idx="732">
                  <c:v>5.8395521350101814E-2</c:v>
                </c:pt>
                <c:pt idx="733">
                  <c:v>5.8223131081635869E-2</c:v>
                </c:pt>
                <c:pt idx="734">
                  <c:v>6.2889843411813889E-2</c:v>
                </c:pt>
                <c:pt idx="735">
                  <c:v>6.2259425143012838E-2</c:v>
                </c:pt>
                <c:pt idx="736">
                  <c:v>4.6106477881893843E-2</c:v>
                </c:pt>
                <c:pt idx="737">
                  <c:v>4.6305496449919631E-2</c:v>
                </c:pt>
                <c:pt idx="738">
                  <c:v>4.8078750054889895E-2</c:v>
                </c:pt>
                <c:pt idx="739">
                  <c:v>4.7956746403878155E-2</c:v>
                </c:pt>
                <c:pt idx="740">
                  <c:v>4.7080640512261837E-2</c:v>
                </c:pt>
                <c:pt idx="741">
                  <c:v>4.7131630383249981E-2</c:v>
                </c:pt>
                <c:pt idx="742">
                  <c:v>4.7122720726139739E-2</c:v>
                </c:pt>
                <c:pt idx="743">
                  <c:v>4.8165675112140482E-2</c:v>
                </c:pt>
                <c:pt idx="744">
                  <c:v>4.901847620988152E-2</c:v>
                </c:pt>
                <c:pt idx="745">
                  <c:v>5.0142097199247761E-2</c:v>
                </c:pt>
                <c:pt idx="746">
                  <c:v>4.861296071841445E-2</c:v>
                </c:pt>
                <c:pt idx="747">
                  <c:v>4.8537299900227183E-2</c:v>
                </c:pt>
                <c:pt idx="748">
                  <c:v>4.8735335106117481E-2</c:v>
                </c:pt>
                <c:pt idx="749">
                  <c:v>4.8478129697187081E-2</c:v>
                </c:pt>
                <c:pt idx="750">
                  <c:v>4.9309180216936775E-2</c:v>
                </c:pt>
                <c:pt idx="751">
                  <c:v>5.0537856872559399E-2</c:v>
                </c:pt>
                <c:pt idx="752">
                  <c:v>5.0754401170857076E-2</c:v>
                </c:pt>
                <c:pt idx="753">
                  <c:v>4.9167358967835931E-2</c:v>
                </c:pt>
                <c:pt idx="754">
                  <c:v>4.9465728694959514E-2</c:v>
                </c:pt>
                <c:pt idx="755">
                  <c:v>4.3265238493809234E-2</c:v>
                </c:pt>
                <c:pt idx="756">
                  <c:v>4.2721693079353015E-2</c:v>
                </c:pt>
                <c:pt idx="757">
                  <c:v>4.0260669253109289E-2</c:v>
                </c:pt>
                <c:pt idx="758">
                  <c:v>4.0069552986688316E-2</c:v>
                </c:pt>
                <c:pt idx="759">
                  <c:v>3.9469287691116232E-2</c:v>
                </c:pt>
                <c:pt idx="760">
                  <c:v>4.1294285312767534E-2</c:v>
                </c:pt>
                <c:pt idx="761">
                  <c:v>4.2668106962842067E-2</c:v>
                </c:pt>
                <c:pt idx="762">
                  <c:v>4.2432594966243714E-2</c:v>
                </c:pt>
                <c:pt idx="763">
                  <c:v>4.3822462318438227E-2</c:v>
                </c:pt>
                <c:pt idx="764">
                  <c:v>4.6074323326317085E-2</c:v>
                </c:pt>
                <c:pt idx="765">
                  <c:v>4.6131320325306376E-2</c:v>
                </c:pt>
                <c:pt idx="766">
                  <c:v>4.509285390593145E-2</c:v>
                </c:pt>
                <c:pt idx="767">
                  <c:v>4.7009189953673716E-2</c:v>
                </c:pt>
                <c:pt idx="768">
                  <c:v>4.8429117282003151E-2</c:v>
                </c:pt>
                <c:pt idx="769">
                  <c:v>4.8135315199571475E-2</c:v>
                </c:pt>
                <c:pt idx="770">
                  <c:v>4.5491505387942194E-2</c:v>
                </c:pt>
                <c:pt idx="771">
                  <c:v>5.4952929305360033E-2</c:v>
                </c:pt>
                <c:pt idx="772">
                  <c:v>5.365672042769902E-2</c:v>
                </c:pt>
                <c:pt idx="773">
                  <c:v>5.3701158416714113E-2</c:v>
                </c:pt>
                <c:pt idx="774">
                  <c:v>5.9223340833782182E-2</c:v>
                </c:pt>
                <c:pt idx="775">
                  <c:v>5.9794047064296349E-2</c:v>
                </c:pt>
                <c:pt idx="776">
                  <c:v>6.028034616777065E-2</c:v>
                </c:pt>
                <c:pt idx="777">
                  <c:v>6.0319346681075747E-2</c:v>
                </c:pt>
                <c:pt idx="778">
                  <c:v>6.1298625761863713E-2</c:v>
                </c:pt>
                <c:pt idx="779">
                  <c:v>6.3680608900194516E-2</c:v>
                </c:pt>
                <c:pt idx="780">
                  <c:v>6.4393925716656947E-2</c:v>
                </c:pt>
                <c:pt idx="781">
                  <c:v>6.4447825973941941E-2</c:v>
                </c:pt>
                <c:pt idx="782">
                  <c:v>6.642471463444953E-2</c:v>
                </c:pt>
                <c:pt idx="783">
                  <c:v>6.6419974759826861E-2</c:v>
                </c:pt>
                <c:pt idx="784">
                  <c:v>6.5616107865978546E-2</c:v>
                </c:pt>
                <c:pt idx="785">
                  <c:v>6.3400549194988054E-2</c:v>
                </c:pt>
                <c:pt idx="786">
                  <c:v>6.8743753455051862E-2</c:v>
                </c:pt>
                <c:pt idx="787">
                  <c:v>7.2449192664599746E-2</c:v>
                </c:pt>
                <c:pt idx="788">
                  <c:v>7.057107700389334E-2</c:v>
                </c:pt>
                <c:pt idx="789">
                  <c:v>7.5076337773412868E-2</c:v>
                </c:pt>
                <c:pt idx="790">
                  <c:v>7.4852932135926212E-2</c:v>
                </c:pt>
                <c:pt idx="791">
                  <c:v>7.4421216361867715E-2</c:v>
                </c:pt>
                <c:pt idx="792">
                  <c:v>6.6557894953208338E-2</c:v>
                </c:pt>
                <c:pt idx="793">
                  <c:v>6.5889697893987034E-2</c:v>
                </c:pt>
                <c:pt idx="794">
                  <c:v>7.314350951588211E-2</c:v>
                </c:pt>
                <c:pt idx="795">
                  <c:v>6.9799436101557616E-2</c:v>
                </c:pt>
                <c:pt idx="796">
                  <c:v>7.3945850390634976E-2</c:v>
                </c:pt>
                <c:pt idx="797">
                  <c:v>7.4096162801990814E-2</c:v>
                </c:pt>
                <c:pt idx="798">
                  <c:v>7.6072453461402914E-2</c:v>
                </c:pt>
                <c:pt idx="799">
                  <c:v>7.5842237888525232E-2</c:v>
                </c:pt>
                <c:pt idx="800">
                  <c:v>7.234510948342554E-2</c:v>
                </c:pt>
                <c:pt idx="801">
                  <c:v>7.2409108866296465E-2</c:v>
                </c:pt>
                <c:pt idx="802">
                  <c:v>7.0934846809384125E-2</c:v>
                </c:pt>
                <c:pt idx="803">
                  <c:v>7.2643719761093378E-2</c:v>
                </c:pt>
                <c:pt idx="804">
                  <c:v>7.2407858444385159E-2</c:v>
                </c:pt>
                <c:pt idx="805">
                  <c:v>7.501357929584504E-2</c:v>
                </c:pt>
                <c:pt idx="806">
                  <c:v>7.3016503425936019E-2</c:v>
                </c:pt>
                <c:pt idx="807">
                  <c:v>7.0343934464751415E-2</c:v>
                </c:pt>
                <c:pt idx="808">
                  <c:v>7.053335595562106E-2</c:v>
                </c:pt>
                <c:pt idx="809">
                  <c:v>7.0615782198382188E-2</c:v>
                </c:pt>
                <c:pt idx="810">
                  <c:v>7.0214819462885464E-2</c:v>
                </c:pt>
                <c:pt idx="811">
                  <c:v>7.0174810722358705E-2</c:v>
                </c:pt>
                <c:pt idx="812">
                  <c:v>7.0124121296430697E-2</c:v>
                </c:pt>
                <c:pt idx="813">
                  <c:v>6.9401433660602266E-2</c:v>
                </c:pt>
                <c:pt idx="814">
                  <c:v>6.7986588210032728E-2</c:v>
                </c:pt>
                <c:pt idx="815">
                  <c:v>6.0263044486236032E-2</c:v>
                </c:pt>
                <c:pt idx="816">
                  <c:v>5.8542641156508028E-2</c:v>
                </c:pt>
                <c:pt idx="817">
                  <c:v>5.6476733911416652E-2</c:v>
                </c:pt>
                <c:pt idx="818">
                  <c:v>5.8988037426418699E-2</c:v>
                </c:pt>
                <c:pt idx="819">
                  <c:v>6.4177553104722701E-2</c:v>
                </c:pt>
                <c:pt idx="820">
                  <c:v>6.2337256384779743E-2</c:v>
                </c:pt>
                <c:pt idx="821">
                  <c:v>6.1443609660069308E-2</c:v>
                </c:pt>
                <c:pt idx="822">
                  <c:v>6.350701875303795E-2</c:v>
                </c:pt>
                <c:pt idx="823">
                  <c:v>6.4566389197189739E-2</c:v>
                </c:pt>
                <c:pt idx="824">
                  <c:v>6.8244543372393204E-2</c:v>
                </c:pt>
                <c:pt idx="825">
                  <c:v>6.7012906404787451E-2</c:v>
                </c:pt>
                <c:pt idx="826">
                  <c:v>6.49625055953265E-2</c:v>
                </c:pt>
                <c:pt idx="827">
                  <c:v>6.4289138437250884E-2</c:v>
                </c:pt>
                <c:pt idx="828">
                  <c:v>6.4436828500308213E-2</c:v>
                </c:pt>
                <c:pt idx="829">
                  <c:v>6.1181407690110698E-2</c:v>
                </c:pt>
                <c:pt idx="830">
                  <c:v>6.2111593093680133E-2</c:v>
                </c:pt>
                <c:pt idx="831">
                  <c:v>5.900378475412689E-2</c:v>
                </c:pt>
                <c:pt idx="832">
                  <c:v>6.0025882580869355E-2</c:v>
                </c:pt>
                <c:pt idx="833">
                  <c:v>5.9926343048804405E-2</c:v>
                </c:pt>
                <c:pt idx="834">
                  <c:v>5.9588809444446236E-2</c:v>
                </c:pt>
                <c:pt idx="835">
                  <c:v>6.0400239919423178E-2</c:v>
                </c:pt>
                <c:pt idx="836">
                  <c:v>5.7986093848907024E-2</c:v>
                </c:pt>
                <c:pt idx="837">
                  <c:v>5.9476766054819503E-2</c:v>
                </c:pt>
                <c:pt idx="838">
                  <c:v>5.8713330270247804E-2</c:v>
                </c:pt>
                <c:pt idx="839">
                  <c:v>5.5256295356101645E-2</c:v>
                </c:pt>
                <c:pt idx="840">
                  <c:v>4.901454844802304E-2</c:v>
                </c:pt>
                <c:pt idx="841">
                  <c:v>5.1375055299756715E-2</c:v>
                </c:pt>
                <c:pt idx="842">
                  <c:v>5.4924360955593471E-2</c:v>
                </c:pt>
                <c:pt idx="843">
                  <c:v>5.1293763072118928E-2</c:v>
                </c:pt>
                <c:pt idx="844">
                  <c:v>5.2447359733542205E-2</c:v>
                </c:pt>
                <c:pt idx="845">
                  <c:v>4.6419305057150771E-2</c:v>
                </c:pt>
                <c:pt idx="846">
                  <c:v>4.6669274978042276E-2</c:v>
                </c:pt>
                <c:pt idx="847">
                  <c:v>4.7099851313496949E-2</c:v>
                </c:pt>
                <c:pt idx="848">
                  <c:v>5.1739948232361742E-2</c:v>
                </c:pt>
                <c:pt idx="849">
                  <c:v>5.1928778859130324E-2</c:v>
                </c:pt>
                <c:pt idx="850">
                  <c:v>5.3728289971654852E-2</c:v>
                </c:pt>
                <c:pt idx="851">
                  <c:v>5.3138104518683012E-2</c:v>
                </c:pt>
                <c:pt idx="852">
                  <c:v>5.0901677655817601E-2</c:v>
                </c:pt>
                <c:pt idx="853">
                  <c:v>4.8491307904556698E-2</c:v>
                </c:pt>
                <c:pt idx="854">
                  <c:v>4.6643999978212863E-2</c:v>
                </c:pt>
                <c:pt idx="855">
                  <c:v>5.0155596490465311E-2</c:v>
                </c:pt>
                <c:pt idx="856">
                  <c:v>5.128498645626188E-2</c:v>
                </c:pt>
                <c:pt idx="857">
                  <c:v>5.1142483486700321E-2</c:v>
                </c:pt>
                <c:pt idx="858">
                  <c:v>5.0510689300068044E-2</c:v>
                </c:pt>
                <c:pt idx="859">
                  <c:v>5.1181086669175889E-2</c:v>
                </c:pt>
                <c:pt idx="860">
                  <c:v>5.1084338566296447E-2</c:v>
                </c:pt>
                <c:pt idx="861">
                  <c:v>5.0827562264503821E-2</c:v>
                </c:pt>
                <c:pt idx="862">
                  <c:v>5.1142054817674747E-2</c:v>
                </c:pt>
                <c:pt idx="863">
                  <c:v>4.7990998651720622E-2</c:v>
                </c:pt>
                <c:pt idx="864">
                  <c:v>4.7760305271875012E-2</c:v>
                </c:pt>
                <c:pt idx="865">
                  <c:v>4.7833578254681583E-2</c:v>
                </c:pt>
                <c:pt idx="866">
                  <c:v>4.8606303283783361E-2</c:v>
                </c:pt>
                <c:pt idx="867">
                  <c:v>4.803971281936277E-2</c:v>
                </c:pt>
                <c:pt idx="868">
                  <c:v>4.8469657033544604E-2</c:v>
                </c:pt>
                <c:pt idx="869">
                  <c:v>5.3408438768114186E-2</c:v>
                </c:pt>
                <c:pt idx="870">
                  <c:v>5.4699080205197655E-2</c:v>
                </c:pt>
                <c:pt idx="871">
                  <c:v>5.3180844081057999E-2</c:v>
                </c:pt>
                <c:pt idx="872">
                  <c:v>5.3436219982541291E-2</c:v>
                </c:pt>
                <c:pt idx="873">
                  <c:v>5.3868373868055361E-2</c:v>
                </c:pt>
                <c:pt idx="874">
                  <c:v>5.4015316473754446E-2</c:v>
                </c:pt>
                <c:pt idx="875">
                  <c:v>5.4430484094080474E-2</c:v>
                </c:pt>
                <c:pt idx="876">
                  <c:v>5.2142232079441492E-2</c:v>
                </c:pt>
                <c:pt idx="877">
                  <c:v>5.1606529581138504E-2</c:v>
                </c:pt>
                <c:pt idx="878">
                  <c:v>5.1796792115761076E-2</c:v>
                </c:pt>
                <c:pt idx="879">
                  <c:v>4.773196342577677E-2</c:v>
                </c:pt>
                <c:pt idx="880">
                  <c:v>6.7942610114469892E-2</c:v>
                </c:pt>
                <c:pt idx="881">
                  <c:v>6.7834502798051852E-2</c:v>
                </c:pt>
                <c:pt idx="882">
                  <c:v>6.7827642570652963E-2</c:v>
                </c:pt>
                <c:pt idx="883">
                  <c:v>6.7769932914083689E-2</c:v>
                </c:pt>
                <c:pt idx="884">
                  <c:v>6.7777397183062693E-2</c:v>
                </c:pt>
                <c:pt idx="885">
                  <c:v>6.78780191217222E-2</c:v>
                </c:pt>
                <c:pt idx="886">
                  <c:v>6.8632190612285593E-2</c:v>
                </c:pt>
                <c:pt idx="887">
                  <c:v>6.734846283932458E-2</c:v>
                </c:pt>
                <c:pt idx="888">
                  <c:v>6.8488930061624154E-2</c:v>
                </c:pt>
                <c:pt idx="889">
                  <c:v>7.0578843508357511E-2</c:v>
                </c:pt>
                <c:pt idx="890">
                  <c:v>6.4650828295873028E-2</c:v>
                </c:pt>
                <c:pt idx="891">
                  <c:v>7.1015167149474145E-2</c:v>
                </c:pt>
                <c:pt idx="892">
                  <c:v>7.1892346577592095E-2</c:v>
                </c:pt>
                <c:pt idx="893">
                  <c:v>7.2549487738984286E-2</c:v>
                </c:pt>
                <c:pt idx="894">
                  <c:v>7.2267479447033281E-2</c:v>
                </c:pt>
                <c:pt idx="895">
                  <c:v>7.1516033565043824E-2</c:v>
                </c:pt>
                <c:pt idx="896">
                  <c:v>7.31369413643429E-2</c:v>
                </c:pt>
                <c:pt idx="897">
                  <c:v>7.3088101633283734E-2</c:v>
                </c:pt>
                <c:pt idx="898">
                  <c:v>7.3068633192273788E-2</c:v>
                </c:pt>
                <c:pt idx="899">
                  <c:v>7.53008489011876E-2</c:v>
                </c:pt>
                <c:pt idx="900">
                  <c:v>7.4001064963218482E-2</c:v>
                </c:pt>
                <c:pt idx="901">
                  <c:v>5.6073679391068942E-2</c:v>
                </c:pt>
                <c:pt idx="902">
                  <c:v>5.6459350346855425E-2</c:v>
                </c:pt>
                <c:pt idx="903">
                  <c:v>5.934253408584924E-2</c:v>
                </c:pt>
                <c:pt idx="904">
                  <c:v>5.87182171233529E-2</c:v>
                </c:pt>
                <c:pt idx="905">
                  <c:v>5.8657617098590138E-2</c:v>
                </c:pt>
                <c:pt idx="906">
                  <c:v>6.3209620866448074E-2</c:v>
                </c:pt>
                <c:pt idx="907">
                  <c:v>6.261475476897857E-2</c:v>
                </c:pt>
                <c:pt idx="908">
                  <c:v>6.1873333651791512E-2</c:v>
                </c:pt>
                <c:pt idx="909">
                  <c:v>6.2277889665237111E-2</c:v>
                </c:pt>
                <c:pt idx="910">
                  <c:v>6.1814552034977703E-2</c:v>
                </c:pt>
                <c:pt idx="911">
                  <c:v>6.1816442825629606E-2</c:v>
                </c:pt>
                <c:pt idx="912">
                  <c:v>5.5553790283014985E-2</c:v>
                </c:pt>
                <c:pt idx="913">
                  <c:v>5.4511073513026836E-2</c:v>
                </c:pt>
                <c:pt idx="914">
                  <c:v>5.3693699420823603E-2</c:v>
                </c:pt>
                <c:pt idx="915">
                  <c:v>5.6781936643798346E-2</c:v>
                </c:pt>
                <c:pt idx="916">
                  <c:v>5.6513584037117807E-2</c:v>
                </c:pt>
                <c:pt idx="917">
                  <c:v>5.3812845598020465E-2</c:v>
                </c:pt>
                <c:pt idx="918">
                  <c:v>5.4559116532870842E-2</c:v>
                </c:pt>
                <c:pt idx="919">
                  <c:v>5.4773045374972691E-2</c:v>
                </c:pt>
                <c:pt idx="920">
                  <c:v>5.509501627347186E-2</c:v>
                </c:pt>
                <c:pt idx="921">
                  <c:v>5.9476500928226879E-2</c:v>
                </c:pt>
                <c:pt idx="922">
                  <c:v>5.8790054221433824E-2</c:v>
                </c:pt>
                <c:pt idx="923">
                  <c:v>5.8573398677957751E-2</c:v>
                </c:pt>
                <c:pt idx="924">
                  <c:v>5.6685619808502556E-2</c:v>
                </c:pt>
                <c:pt idx="925">
                  <c:v>5.7086842177061656E-2</c:v>
                </c:pt>
                <c:pt idx="926">
                  <c:v>6.0594789375190708E-2</c:v>
                </c:pt>
                <c:pt idx="927">
                  <c:v>5.6287418338824495E-2</c:v>
                </c:pt>
                <c:pt idx="928">
                  <c:v>5.9574282112435699E-2</c:v>
                </c:pt>
                <c:pt idx="929">
                  <c:v>5.9846775762887792E-2</c:v>
                </c:pt>
                <c:pt idx="930">
                  <c:v>6.0401658901302481E-2</c:v>
                </c:pt>
                <c:pt idx="931">
                  <c:v>6.0481842574207745E-2</c:v>
                </c:pt>
                <c:pt idx="932">
                  <c:v>6.2223663460988503E-2</c:v>
                </c:pt>
                <c:pt idx="933">
                  <c:v>6.0902940263159004E-2</c:v>
                </c:pt>
                <c:pt idx="934">
                  <c:v>6.0783524960800306E-2</c:v>
                </c:pt>
                <c:pt idx="935">
                  <c:v>6.0978968507060853E-2</c:v>
                </c:pt>
                <c:pt idx="936">
                  <c:v>5.9566604210616186E-2</c:v>
                </c:pt>
                <c:pt idx="937">
                  <c:v>5.9554024150942325E-2</c:v>
                </c:pt>
                <c:pt idx="938">
                  <c:v>6.0268548987739944E-2</c:v>
                </c:pt>
                <c:pt idx="939">
                  <c:v>6.0962749017502829E-2</c:v>
                </c:pt>
                <c:pt idx="940">
                  <c:v>6.0972829160101501E-2</c:v>
                </c:pt>
                <c:pt idx="941">
                  <c:v>5.8892307650612617E-2</c:v>
                </c:pt>
                <c:pt idx="942">
                  <c:v>5.3356258444259022E-2</c:v>
                </c:pt>
                <c:pt idx="943">
                  <c:v>5.3312341825150468E-2</c:v>
                </c:pt>
                <c:pt idx="944">
                  <c:v>5.1580377419564394E-2</c:v>
                </c:pt>
                <c:pt idx="945">
                  <c:v>5.1844478194439089E-2</c:v>
                </c:pt>
                <c:pt idx="946">
                  <c:v>5.4910158798458605E-2</c:v>
                </c:pt>
                <c:pt idx="947">
                  <c:v>5.3826906925703619E-2</c:v>
                </c:pt>
                <c:pt idx="948">
                  <c:v>5.243861947323207E-2</c:v>
                </c:pt>
                <c:pt idx="949">
                  <c:v>4.9719743517003992E-2</c:v>
                </c:pt>
                <c:pt idx="950">
                  <c:v>5.4858751342971183E-2</c:v>
                </c:pt>
                <c:pt idx="951">
                  <c:v>5.1393756049812868E-2</c:v>
                </c:pt>
                <c:pt idx="952">
                  <c:v>4.8823444235180653E-2</c:v>
                </c:pt>
                <c:pt idx="953">
                  <c:v>4.7037194765109154E-2</c:v>
                </c:pt>
                <c:pt idx="954">
                  <c:v>4.7312264548537736E-2</c:v>
                </c:pt>
                <c:pt idx="955">
                  <c:v>5.4335047132080629E-2</c:v>
                </c:pt>
                <c:pt idx="956">
                  <c:v>5.4298645687991226E-2</c:v>
                </c:pt>
                <c:pt idx="957">
                  <c:v>5.2777478960775177E-2</c:v>
                </c:pt>
                <c:pt idx="958">
                  <c:v>5.3064727901206511E-2</c:v>
                </c:pt>
                <c:pt idx="959">
                  <c:v>5.549413878781724E-2</c:v>
                </c:pt>
                <c:pt idx="960">
                  <c:v>5.5042895741334981E-2</c:v>
                </c:pt>
                <c:pt idx="961">
                  <c:v>5.5170619986234848E-2</c:v>
                </c:pt>
                <c:pt idx="962">
                  <c:v>5.3638761789399483E-2</c:v>
                </c:pt>
                <c:pt idx="963">
                  <c:v>5.2764288768161603E-2</c:v>
                </c:pt>
                <c:pt idx="964">
                  <c:v>5.3696622118592732E-2</c:v>
                </c:pt>
                <c:pt idx="965">
                  <c:v>5.5112229395181914E-2</c:v>
                </c:pt>
                <c:pt idx="966">
                  <c:v>5.4400745020480916E-2</c:v>
                </c:pt>
                <c:pt idx="967">
                  <c:v>5.3119489802884785E-2</c:v>
                </c:pt>
                <c:pt idx="968">
                  <c:v>5.1203892634534273E-2</c:v>
                </c:pt>
                <c:pt idx="969">
                  <c:v>5.4598215725102782E-2</c:v>
                </c:pt>
                <c:pt idx="970">
                  <c:v>5.5408051741044545E-2</c:v>
                </c:pt>
                <c:pt idx="971">
                  <c:v>4.9863949762598975E-2</c:v>
                </c:pt>
                <c:pt idx="972">
                  <c:v>5.0176263516000047E-2</c:v>
                </c:pt>
                <c:pt idx="973">
                  <c:v>5.0644107356953086E-2</c:v>
                </c:pt>
                <c:pt idx="974">
                  <c:v>5.1574143952316916E-2</c:v>
                </c:pt>
                <c:pt idx="975">
                  <c:v>5.1788114535143571E-2</c:v>
                </c:pt>
                <c:pt idx="976">
                  <c:v>4.6919947500235343E-2</c:v>
                </c:pt>
                <c:pt idx="977">
                  <c:v>4.7291179571543301E-2</c:v>
                </c:pt>
                <c:pt idx="978">
                  <c:v>4.81104924968258E-2</c:v>
                </c:pt>
                <c:pt idx="979">
                  <c:v>4.8016958814778646E-2</c:v>
                </c:pt>
                <c:pt idx="980">
                  <c:v>5.3462459361806131E-2</c:v>
                </c:pt>
                <c:pt idx="981">
                  <c:v>5.2766453995212702E-2</c:v>
                </c:pt>
                <c:pt idx="982">
                  <c:v>5.2982995875442779E-2</c:v>
                </c:pt>
                <c:pt idx="983">
                  <c:v>5.3444263821441948E-2</c:v>
                </c:pt>
                <c:pt idx="984">
                  <c:v>5.3363919175907805E-2</c:v>
                </c:pt>
                <c:pt idx="985">
                  <c:v>5.4284512575226512E-2</c:v>
                </c:pt>
                <c:pt idx="986">
                  <c:v>5.1753866615262815E-2</c:v>
                </c:pt>
                <c:pt idx="987">
                  <c:v>5.6321728167162403E-2</c:v>
                </c:pt>
                <c:pt idx="988">
                  <c:v>6.1608704961904799E-2</c:v>
                </c:pt>
                <c:pt idx="989">
                  <c:v>6.1619156925675253E-2</c:v>
                </c:pt>
                <c:pt idx="990">
                  <c:v>5.9042170679075315E-2</c:v>
                </c:pt>
                <c:pt idx="991">
                  <c:v>6.4321986681710727E-2</c:v>
                </c:pt>
                <c:pt idx="992">
                  <c:v>6.3902987981136541E-2</c:v>
                </c:pt>
                <c:pt idx="993">
                  <c:v>6.6371740828225195E-2</c:v>
                </c:pt>
                <c:pt idx="994">
                  <c:v>6.6363556580381539E-2</c:v>
                </c:pt>
                <c:pt idx="995">
                  <c:v>6.5139929392478146E-2</c:v>
                </c:pt>
                <c:pt idx="996">
                  <c:v>6.6214550223799698E-2</c:v>
                </c:pt>
                <c:pt idx="997">
                  <c:v>6.5930097433268761E-2</c:v>
                </c:pt>
                <c:pt idx="998">
                  <c:v>6.6119903966391447E-2</c:v>
                </c:pt>
                <c:pt idx="999">
                  <c:v>6.7716864898978685E-2</c:v>
                </c:pt>
                <c:pt idx="1000">
                  <c:v>6.7638301983691695E-2</c:v>
                </c:pt>
                <c:pt idx="1001">
                  <c:v>6.3261077080574546E-2</c:v>
                </c:pt>
                <c:pt idx="1002">
                  <c:v>6.3857070710501437E-2</c:v>
                </c:pt>
                <c:pt idx="1003">
                  <c:v>6.3435295583519929E-2</c:v>
                </c:pt>
                <c:pt idx="1004">
                  <c:v>6.2883748654510879E-2</c:v>
                </c:pt>
                <c:pt idx="1005">
                  <c:v>6.3455379011395072E-2</c:v>
                </c:pt>
                <c:pt idx="1006">
                  <c:v>6.1489176482258094E-2</c:v>
                </c:pt>
                <c:pt idx="1007">
                  <c:v>6.2147442169974601E-2</c:v>
                </c:pt>
                <c:pt idx="1008">
                  <c:v>5.6944118755241808E-2</c:v>
                </c:pt>
                <c:pt idx="1009">
                  <c:v>5.3951441404451336E-2</c:v>
                </c:pt>
                <c:pt idx="1010">
                  <c:v>5.3962896807419537E-2</c:v>
                </c:pt>
                <c:pt idx="1011">
                  <c:v>5.5328435406430052E-2</c:v>
                </c:pt>
                <c:pt idx="1012">
                  <c:v>4.9836762957735876E-2</c:v>
                </c:pt>
                <c:pt idx="1013">
                  <c:v>4.9405662629568949E-2</c:v>
                </c:pt>
                <c:pt idx="1014">
                  <c:v>4.425592824847676E-2</c:v>
                </c:pt>
                <c:pt idx="1015">
                  <c:v>4.9143960330927591E-2</c:v>
                </c:pt>
                <c:pt idx="1016">
                  <c:v>5.3058151217238961E-2</c:v>
                </c:pt>
                <c:pt idx="1017">
                  <c:v>5.2439556933631642E-2</c:v>
                </c:pt>
                <c:pt idx="1018">
                  <c:v>5.2140882966697139E-2</c:v>
                </c:pt>
                <c:pt idx="1019">
                  <c:v>5.3455017488373238E-2</c:v>
                </c:pt>
                <c:pt idx="1020">
                  <c:v>5.248983884746343E-2</c:v>
                </c:pt>
                <c:pt idx="1021">
                  <c:v>5.2804061343968388E-2</c:v>
                </c:pt>
                <c:pt idx="1022">
                  <c:v>5.0961923239619039E-2</c:v>
                </c:pt>
                <c:pt idx="1023">
                  <c:v>5.0502980402025548E-2</c:v>
                </c:pt>
                <c:pt idx="1024">
                  <c:v>5.7178264944476698E-2</c:v>
                </c:pt>
                <c:pt idx="1025">
                  <c:v>5.9515593018364357E-2</c:v>
                </c:pt>
                <c:pt idx="1026">
                  <c:v>5.9317109034774808E-2</c:v>
                </c:pt>
                <c:pt idx="1027">
                  <c:v>6.2137256235149652E-2</c:v>
                </c:pt>
                <c:pt idx="1028">
                  <c:v>6.0455116779865585E-2</c:v>
                </c:pt>
                <c:pt idx="1029">
                  <c:v>6.2829540978313989E-2</c:v>
                </c:pt>
                <c:pt idx="1030">
                  <c:v>6.3830624545229031E-2</c:v>
                </c:pt>
                <c:pt idx="1031">
                  <c:v>6.4233907915930505E-2</c:v>
                </c:pt>
                <c:pt idx="1032">
                  <c:v>6.2272228900399358E-2</c:v>
                </c:pt>
                <c:pt idx="1033">
                  <c:v>6.3795963431371339E-2</c:v>
                </c:pt>
                <c:pt idx="1034">
                  <c:v>6.5318747129959831E-2</c:v>
                </c:pt>
                <c:pt idx="1035">
                  <c:v>6.7094091652170146E-2</c:v>
                </c:pt>
                <c:pt idx="1036">
                  <c:v>6.5389544077637224E-2</c:v>
                </c:pt>
                <c:pt idx="1037">
                  <c:v>6.2406296267495796E-2</c:v>
                </c:pt>
                <c:pt idx="1038">
                  <c:v>6.3308011767750083E-2</c:v>
                </c:pt>
                <c:pt idx="1039">
                  <c:v>6.5529771605968123E-2</c:v>
                </c:pt>
                <c:pt idx="1040">
                  <c:v>6.4286800110617631E-2</c:v>
                </c:pt>
                <c:pt idx="1041">
                  <c:v>6.4871822693107081E-2</c:v>
                </c:pt>
                <c:pt idx="1042">
                  <c:v>6.7396014217689121E-2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49CE-458C-88CA-22668A70158F}"/>
            </c:ext>
          </c:extLst>
        </c:ser>
        <c:ser>
          <c:idx val="7"/>
          <c:order val="7"/>
          <c:tx>
            <c:strRef>
              <c:f>currencies!$AJ$3</c:f>
              <c:strCache>
                <c:ptCount val="1"/>
                <c:pt idx="0">
                  <c:v>CZK</c:v>
                </c:pt>
              </c:strCache>
            </c:strRef>
          </c:tx>
          <c:spPr>
            <a:ln w="2857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currencies!$A$4:$A$1057</c:f>
              <c:numCache>
                <c:formatCode>m/d/yyyy</c:formatCode>
                <c:ptCount val="1054"/>
                <c:pt idx="0">
                  <c:v>42005</c:v>
                </c:pt>
                <c:pt idx="1">
                  <c:v>42006</c:v>
                </c:pt>
                <c:pt idx="2">
                  <c:v>42009</c:v>
                </c:pt>
                <c:pt idx="3">
                  <c:v>42010</c:v>
                </c:pt>
                <c:pt idx="4">
                  <c:v>42011</c:v>
                </c:pt>
                <c:pt idx="5">
                  <c:v>42012</c:v>
                </c:pt>
                <c:pt idx="6">
                  <c:v>42013</c:v>
                </c:pt>
                <c:pt idx="7">
                  <c:v>42016</c:v>
                </c:pt>
                <c:pt idx="8">
                  <c:v>42017</c:v>
                </c:pt>
                <c:pt idx="9">
                  <c:v>42018</c:v>
                </c:pt>
                <c:pt idx="10">
                  <c:v>42019</c:v>
                </c:pt>
                <c:pt idx="11">
                  <c:v>42020</c:v>
                </c:pt>
                <c:pt idx="12">
                  <c:v>42023</c:v>
                </c:pt>
                <c:pt idx="13">
                  <c:v>42024</c:v>
                </c:pt>
                <c:pt idx="14">
                  <c:v>42025</c:v>
                </c:pt>
                <c:pt idx="15">
                  <c:v>42026</c:v>
                </c:pt>
                <c:pt idx="16">
                  <c:v>42027</c:v>
                </c:pt>
                <c:pt idx="17">
                  <c:v>42030</c:v>
                </c:pt>
                <c:pt idx="18">
                  <c:v>42031</c:v>
                </c:pt>
                <c:pt idx="19">
                  <c:v>42032</c:v>
                </c:pt>
                <c:pt idx="20">
                  <c:v>42033</c:v>
                </c:pt>
                <c:pt idx="21">
                  <c:v>42034</c:v>
                </c:pt>
                <c:pt idx="22">
                  <c:v>42037</c:v>
                </c:pt>
                <c:pt idx="23">
                  <c:v>42038</c:v>
                </c:pt>
                <c:pt idx="24">
                  <c:v>42039</c:v>
                </c:pt>
                <c:pt idx="25">
                  <c:v>42040</c:v>
                </c:pt>
                <c:pt idx="26">
                  <c:v>42041</c:v>
                </c:pt>
                <c:pt idx="27">
                  <c:v>42044</c:v>
                </c:pt>
                <c:pt idx="28">
                  <c:v>42045</c:v>
                </c:pt>
                <c:pt idx="29">
                  <c:v>42046</c:v>
                </c:pt>
                <c:pt idx="30">
                  <c:v>42047</c:v>
                </c:pt>
                <c:pt idx="31">
                  <c:v>42048</c:v>
                </c:pt>
                <c:pt idx="32">
                  <c:v>42051</c:v>
                </c:pt>
                <c:pt idx="33">
                  <c:v>42052</c:v>
                </c:pt>
                <c:pt idx="34">
                  <c:v>42053</c:v>
                </c:pt>
                <c:pt idx="35">
                  <c:v>42054</c:v>
                </c:pt>
                <c:pt idx="36">
                  <c:v>42055</c:v>
                </c:pt>
                <c:pt idx="37">
                  <c:v>42058</c:v>
                </c:pt>
                <c:pt idx="38">
                  <c:v>42059</c:v>
                </c:pt>
                <c:pt idx="39">
                  <c:v>42060</c:v>
                </c:pt>
                <c:pt idx="40">
                  <c:v>42061</c:v>
                </c:pt>
                <c:pt idx="41">
                  <c:v>42062</c:v>
                </c:pt>
                <c:pt idx="42">
                  <c:v>42065</c:v>
                </c:pt>
                <c:pt idx="43">
                  <c:v>42066</c:v>
                </c:pt>
                <c:pt idx="44">
                  <c:v>42067</c:v>
                </c:pt>
                <c:pt idx="45">
                  <c:v>42068</c:v>
                </c:pt>
                <c:pt idx="46">
                  <c:v>42069</c:v>
                </c:pt>
                <c:pt idx="47">
                  <c:v>42072</c:v>
                </c:pt>
                <c:pt idx="48">
                  <c:v>42073</c:v>
                </c:pt>
                <c:pt idx="49">
                  <c:v>42074</c:v>
                </c:pt>
                <c:pt idx="50">
                  <c:v>42075</c:v>
                </c:pt>
                <c:pt idx="51">
                  <c:v>42076</c:v>
                </c:pt>
                <c:pt idx="52">
                  <c:v>42079</c:v>
                </c:pt>
                <c:pt idx="53">
                  <c:v>42080</c:v>
                </c:pt>
                <c:pt idx="54">
                  <c:v>42081</c:v>
                </c:pt>
                <c:pt idx="55">
                  <c:v>42082</c:v>
                </c:pt>
                <c:pt idx="56">
                  <c:v>42083</c:v>
                </c:pt>
                <c:pt idx="57">
                  <c:v>42086</c:v>
                </c:pt>
                <c:pt idx="58">
                  <c:v>42087</c:v>
                </c:pt>
                <c:pt idx="59">
                  <c:v>42088</c:v>
                </c:pt>
                <c:pt idx="60">
                  <c:v>42089</c:v>
                </c:pt>
                <c:pt idx="61">
                  <c:v>42090</c:v>
                </c:pt>
                <c:pt idx="62">
                  <c:v>42093</c:v>
                </c:pt>
                <c:pt idx="63">
                  <c:v>42094</c:v>
                </c:pt>
                <c:pt idx="64">
                  <c:v>42095</c:v>
                </c:pt>
                <c:pt idx="65">
                  <c:v>42096</c:v>
                </c:pt>
                <c:pt idx="66">
                  <c:v>42097</c:v>
                </c:pt>
                <c:pt idx="67">
                  <c:v>42100</c:v>
                </c:pt>
                <c:pt idx="68">
                  <c:v>42101</c:v>
                </c:pt>
                <c:pt idx="69">
                  <c:v>42102</c:v>
                </c:pt>
                <c:pt idx="70">
                  <c:v>42103</c:v>
                </c:pt>
                <c:pt idx="71">
                  <c:v>42104</c:v>
                </c:pt>
                <c:pt idx="72">
                  <c:v>42107</c:v>
                </c:pt>
                <c:pt idx="73">
                  <c:v>42108</c:v>
                </c:pt>
                <c:pt idx="74">
                  <c:v>42109</c:v>
                </c:pt>
                <c:pt idx="75">
                  <c:v>42110</c:v>
                </c:pt>
                <c:pt idx="76">
                  <c:v>42111</c:v>
                </c:pt>
                <c:pt idx="77">
                  <c:v>42114</c:v>
                </c:pt>
                <c:pt idx="78">
                  <c:v>42115</c:v>
                </c:pt>
                <c:pt idx="79">
                  <c:v>42116</c:v>
                </c:pt>
                <c:pt idx="80">
                  <c:v>42117</c:v>
                </c:pt>
                <c:pt idx="81">
                  <c:v>42118</c:v>
                </c:pt>
                <c:pt idx="82">
                  <c:v>42121</c:v>
                </c:pt>
                <c:pt idx="83">
                  <c:v>42122</c:v>
                </c:pt>
                <c:pt idx="84">
                  <c:v>42123</c:v>
                </c:pt>
                <c:pt idx="85">
                  <c:v>42124</c:v>
                </c:pt>
                <c:pt idx="86">
                  <c:v>42125</c:v>
                </c:pt>
                <c:pt idx="87">
                  <c:v>42128</c:v>
                </c:pt>
                <c:pt idx="88">
                  <c:v>42129</c:v>
                </c:pt>
                <c:pt idx="89">
                  <c:v>42130</c:v>
                </c:pt>
                <c:pt idx="90">
                  <c:v>42131</c:v>
                </c:pt>
                <c:pt idx="91">
                  <c:v>42132</c:v>
                </c:pt>
                <c:pt idx="92">
                  <c:v>42135</c:v>
                </c:pt>
                <c:pt idx="93">
                  <c:v>42136</c:v>
                </c:pt>
                <c:pt idx="94">
                  <c:v>42137</c:v>
                </c:pt>
                <c:pt idx="95">
                  <c:v>42138</c:v>
                </c:pt>
                <c:pt idx="96">
                  <c:v>42139</c:v>
                </c:pt>
                <c:pt idx="97">
                  <c:v>42142</c:v>
                </c:pt>
                <c:pt idx="98">
                  <c:v>42143</c:v>
                </c:pt>
                <c:pt idx="99">
                  <c:v>42144</c:v>
                </c:pt>
                <c:pt idx="100">
                  <c:v>42145</c:v>
                </c:pt>
                <c:pt idx="101">
                  <c:v>42146</c:v>
                </c:pt>
                <c:pt idx="102">
                  <c:v>42149</c:v>
                </c:pt>
                <c:pt idx="103">
                  <c:v>42150</c:v>
                </c:pt>
                <c:pt idx="104">
                  <c:v>42151</c:v>
                </c:pt>
                <c:pt idx="105">
                  <c:v>42152</c:v>
                </c:pt>
                <c:pt idx="106">
                  <c:v>42153</c:v>
                </c:pt>
                <c:pt idx="107">
                  <c:v>42156</c:v>
                </c:pt>
                <c:pt idx="108">
                  <c:v>42157</c:v>
                </c:pt>
                <c:pt idx="109">
                  <c:v>42158</c:v>
                </c:pt>
                <c:pt idx="110">
                  <c:v>42159</c:v>
                </c:pt>
                <c:pt idx="111">
                  <c:v>42160</c:v>
                </c:pt>
                <c:pt idx="112">
                  <c:v>42163</c:v>
                </c:pt>
                <c:pt idx="113">
                  <c:v>42164</c:v>
                </c:pt>
                <c:pt idx="114">
                  <c:v>42165</c:v>
                </c:pt>
                <c:pt idx="115">
                  <c:v>42166</c:v>
                </c:pt>
                <c:pt idx="116">
                  <c:v>42167</c:v>
                </c:pt>
                <c:pt idx="117">
                  <c:v>42170</c:v>
                </c:pt>
                <c:pt idx="118">
                  <c:v>42171</c:v>
                </c:pt>
                <c:pt idx="119">
                  <c:v>42172</c:v>
                </c:pt>
                <c:pt idx="120">
                  <c:v>42173</c:v>
                </c:pt>
                <c:pt idx="121">
                  <c:v>42174</c:v>
                </c:pt>
                <c:pt idx="122">
                  <c:v>42177</c:v>
                </c:pt>
                <c:pt idx="123">
                  <c:v>42178</c:v>
                </c:pt>
                <c:pt idx="124">
                  <c:v>42179</c:v>
                </c:pt>
                <c:pt idx="125">
                  <c:v>42180</c:v>
                </c:pt>
                <c:pt idx="126">
                  <c:v>42181</c:v>
                </c:pt>
                <c:pt idx="127">
                  <c:v>42184</c:v>
                </c:pt>
                <c:pt idx="128">
                  <c:v>42185</c:v>
                </c:pt>
                <c:pt idx="129">
                  <c:v>42186</c:v>
                </c:pt>
                <c:pt idx="130">
                  <c:v>42187</c:v>
                </c:pt>
                <c:pt idx="131">
                  <c:v>42188</c:v>
                </c:pt>
                <c:pt idx="132">
                  <c:v>42191</c:v>
                </c:pt>
                <c:pt idx="133">
                  <c:v>42192</c:v>
                </c:pt>
                <c:pt idx="134">
                  <c:v>42193</c:v>
                </c:pt>
                <c:pt idx="135">
                  <c:v>42194</c:v>
                </c:pt>
                <c:pt idx="136">
                  <c:v>42195</c:v>
                </c:pt>
                <c:pt idx="137">
                  <c:v>42198</c:v>
                </c:pt>
                <c:pt idx="138">
                  <c:v>42199</c:v>
                </c:pt>
                <c:pt idx="139">
                  <c:v>42200</c:v>
                </c:pt>
                <c:pt idx="140">
                  <c:v>42201</c:v>
                </c:pt>
                <c:pt idx="141">
                  <c:v>42202</c:v>
                </c:pt>
                <c:pt idx="142">
                  <c:v>42205</c:v>
                </c:pt>
                <c:pt idx="143">
                  <c:v>42206</c:v>
                </c:pt>
                <c:pt idx="144">
                  <c:v>42207</c:v>
                </c:pt>
                <c:pt idx="145">
                  <c:v>42208</c:v>
                </c:pt>
                <c:pt idx="146">
                  <c:v>42209</c:v>
                </c:pt>
                <c:pt idx="147">
                  <c:v>42212</c:v>
                </c:pt>
                <c:pt idx="148">
                  <c:v>42213</c:v>
                </c:pt>
                <c:pt idx="149">
                  <c:v>42214</c:v>
                </c:pt>
                <c:pt idx="150">
                  <c:v>42215</c:v>
                </c:pt>
                <c:pt idx="151">
                  <c:v>42216</c:v>
                </c:pt>
                <c:pt idx="152">
                  <c:v>42219</c:v>
                </c:pt>
                <c:pt idx="153">
                  <c:v>42220</c:v>
                </c:pt>
                <c:pt idx="154">
                  <c:v>42221</c:v>
                </c:pt>
                <c:pt idx="155">
                  <c:v>42222</c:v>
                </c:pt>
                <c:pt idx="156">
                  <c:v>42223</c:v>
                </c:pt>
                <c:pt idx="157">
                  <c:v>42226</c:v>
                </c:pt>
                <c:pt idx="158">
                  <c:v>42227</c:v>
                </c:pt>
                <c:pt idx="159">
                  <c:v>42228</c:v>
                </c:pt>
                <c:pt idx="160">
                  <c:v>42229</c:v>
                </c:pt>
                <c:pt idx="161">
                  <c:v>42230</c:v>
                </c:pt>
                <c:pt idx="162">
                  <c:v>42233</c:v>
                </c:pt>
                <c:pt idx="163">
                  <c:v>42234</c:v>
                </c:pt>
                <c:pt idx="164">
                  <c:v>42235</c:v>
                </c:pt>
                <c:pt idx="165">
                  <c:v>42236</c:v>
                </c:pt>
                <c:pt idx="166">
                  <c:v>42237</c:v>
                </c:pt>
                <c:pt idx="167">
                  <c:v>42240</c:v>
                </c:pt>
                <c:pt idx="168">
                  <c:v>42241</c:v>
                </c:pt>
                <c:pt idx="169">
                  <c:v>42242</c:v>
                </c:pt>
                <c:pt idx="170">
                  <c:v>42243</c:v>
                </c:pt>
                <c:pt idx="171">
                  <c:v>42244</c:v>
                </c:pt>
                <c:pt idx="172">
                  <c:v>42247</c:v>
                </c:pt>
                <c:pt idx="173">
                  <c:v>42248</c:v>
                </c:pt>
                <c:pt idx="174">
                  <c:v>42249</c:v>
                </c:pt>
                <c:pt idx="175">
                  <c:v>42250</c:v>
                </c:pt>
                <c:pt idx="176">
                  <c:v>42251</c:v>
                </c:pt>
                <c:pt idx="177">
                  <c:v>42254</c:v>
                </c:pt>
                <c:pt idx="178">
                  <c:v>42255</c:v>
                </c:pt>
                <c:pt idx="179">
                  <c:v>42256</c:v>
                </c:pt>
                <c:pt idx="180">
                  <c:v>42257</c:v>
                </c:pt>
                <c:pt idx="181">
                  <c:v>42258</c:v>
                </c:pt>
                <c:pt idx="182">
                  <c:v>42261</c:v>
                </c:pt>
                <c:pt idx="183">
                  <c:v>42262</c:v>
                </c:pt>
                <c:pt idx="184">
                  <c:v>42263</c:v>
                </c:pt>
                <c:pt idx="185">
                  <c:v>42264</c:v>
                </c:pt>
                <c:pt idx="186">
                  <c:v>42265</c:v>
                </c:pt>
                <c:pt idx="187">
                  <c:v>42268</c:v>
                </c:pt>
                <c:pt idx="188">
                  <c:v>42269</c:v>
                </c:pt>
                <c:pt idx="189">
                  <c:v>42270</c:v>
                </c:pt>
                <c:pt idx="190">
                  <c:v>42271</c:v>
                </c:pt>
                <c:pt idx="191">
                  <c:v>42272</c:v>
                </c:pt>
                <c:pt idx="192">
                  <c:v>42275</c:v>
                </c:pt>
                <c:pt idx="193">
                  <c:v>42276</c:v>
                </c:pt>
                <c:pt idx="194">
                  <c:v>42277</c:v>
                </c:pt>
                <c:pt idx="195">
                  <c:v>42278</c:v>
                </c:pt>
                <c:pt idx="196">
                  <c:v>42279</c:v>
                </c:pt>
                <c:pt idx="197">
                  <c:v>42282</c:v>
                </c:pt>
                <c:pt idx="198">
                  <c:v>42283</c:v>
                </c:pt>
                <c:pt idx="199">
                  <c:v>42284</c:v>
                </c:pt>
                <c:pt idx="200">
                  <c:v>42285</c:v>
                </c:pt>
                <c:pt idx="201">
                  <c:v>42286</c:v>
                </c:pt>
                <c:pt idx="202">
                  <c:v>42289</c:v>
                </c:pt>
                <c:pt idx="203">
                  <c:v>42290</c:v>
                </c:pt>
                <c:pt idx="204">
                  <c:v>42291</c:v>
                </c:pt>
                <c:pt idx="205">
                  <c:v>42292</c:v>
                </c:pt>
                <c:pt idx="206">
                  <c:v>42293</c:v>
                </c:pt>
                <c:pt idx="207">
                  <c:v>42296</c:v>
                </c:pt>
                <c:pt idx="208">
                  <c:v>42297</c:v>
                </c:pt>
                <c:pt idx="209">
                  <c:v>42298</c:v>
                </c:pt>
                <c:pt idx="210">
                  <c:v>42299</c:v>
                </c:pt>
                <c:pt idx="211">
                  <c:v>42300</c:v>
                </c:pt>
                <c:pt idx="212">
                  <c:v>42303</c:v>
                </c:pt>
                <c:pt idx="213">
                  <c:v>42304</c:v>
                </c:pt>
                <c:pt idx="214">
                  <c:v>42305</c:v>
                </c:pt>
                <c:pt idx="215">
                  <c:v>42306</c:v>
                </c:pt>
                <c:pt idx="216">
                  <c:v>42307</c:v>
                </c:pt>
                <c:pt idx="217">
                  <c:v>42310</c:v>
                </c:pt>
                <c:pt idx="218">
                  <c:v>42311</c:v>
                </c:pt>
                <c:pt idx="219">
                  <c:v>42312</c:v>
                </c:pt>
                <c:pt idx="220">
                  <c:v>42313</c:v>
                </c:pt>
                <c:pt idx="221">
                  <c:v>42314</c:v>
                </c:pt>
                <c:pt idx="222">
                  <c:v>42317</c:v>
                </c:pt>
                <c:pt idx="223">
                  <c:v>42318</c:v>
                </c:pt>
                <c:pt idx="224">
                  <c:v>42319</c:v>
                </c:pt>
                <c:pt idx="225">
                  <c:v>42320</c:v>
                </c:pt>
                <c:pt idx="226">
                  <c:v>42321</c:v>
                </c:pt>
                <c:pt idx="227">
                  <c:v>42324</c:v>
                </c:pt>
                <c:pt idx="228">
                  <c:v>42325</c:v>
                </c:pt>
                <c:pt idx="229">
                  <c:v>42326</c:v>
                </c:pt>
                <c:pt idx="230">
                  <c:v>42327</c:v>
                </c:pt>
                <c:pt idx="231">
                  <c:v>42328</c:v>
                </c:pt>
                <c:pt idx="232">
                  <c:v>42331</c:v>
                </c:pt>
                <c:pt idx="233">
                  <c:v>42332</c:v>
                </c:pt>
                <c:pt idx="234">
                  <c:v>42333</c:v>
                </c:pt>
                <c:pt idx="235">
                  <c:v>42334</c:v>
                </c:pt>
                <c:pt idx="236">
                  <c:v>42335</c:v>
                </c:pt>
                <c:pt idx="237">
                  <c:v>42338</c:v>
                </c:pt>
                <c:pt idx="238">
                  <c:v>42339</c:v>
                </c:pt>
                <c:pt idx="239">
                  <c:v>42340</c:v>
                </c:pt>
                <c:pt idx="240">
                  <c:v>42341</c:v>
                </c:pt>
                <c:pt idx="241">
                  <c:v>42342</c:v>
                </c:pt>
                <c:pt idx="242">
                  <c:v>42345</c:v>
                </c:pt>
                <c:pt idx="243">
                  <c:v>42346</c:v>
                </c:pt>
                <c:pt idx="244">
                  <c:v>42347</c:v>
                </c:pt>
                <c:pt idx="245">
                  <c:v>42348</c:v>
                </c:pt>
                <c:pt idx="246">
                  <c:v>42349</c:v>
                </c:pt>
                <c:pt idx="247">
                  <c:v>42352</c:v>
                </c:pt>
                <c:pt idx="248">
                  <c:v>42353</c:v>
                </c:pt>
                <c:pt idx="249">
                  <c:v>42354</c:v>
                </c:pt>
                <c:pt idx="250">
                  <c:v>42355</c:v>
                </c:pt>
                <c:pt idx="251">
                  <c:v>42356</c:v>
                </c:pt>
                <c:pt idx="252">
                  <c:v>42359</c:v>
                </c:pt>
                <c:pt idx="253">
                  <c:v>42360</c:v>
                </c:pt>
                <c:pt idx="254">
                  <c:v>42361</c:v>
                </c:pt>
                <c:pt idx="255">
                  <c:v>42362</c:v>
                </c:pt>
                <c:pt idx="256">
                  <c:v>42363</c:v>
                </c:pt>
                <c:pt idx="257">
                  <c:v>42366</c:v>
                </c:pt>
                <c:pt idx="258">
                  <c:v>42367</c:v>
                </c:pt>
                <c:pt idx="259">
                  <c:v>42368</c:v>
                </c:pt>
                <c:pt idx="260">
                  <c:v>42369</c:v>
                </c:pt>
                <c:pt idx="261">
                  <c:v>42370</c:v>
                </c:pt>
                <c:pt idx="262">
                  <c:v>42373</c:v>
                </c:pt>
                <c:pt idx="263">
                  <c:v>42374</c:v>
                </c:pt>
                <c:pt idx="264">
                  <c:v>42375</c:v>
                </c:pt>
                <c:pt idx="265">
                  <c:v>42376</c:v>
                </c:pt>
                <c:pt idx="266">
                  <c:v>42377</c:v>
                </c:pt>
                <c:pt idx="267">
                  <c:v>42380</c:v>
                </c:pt>
                <c:pt idx="268">
                  <c:v>42381</c:v>
                </c:pt>
                <c:pt idx="269">
                  <c:v>42382</c:v>
                </c:pt>
                <c:pt idx="270">
                  <c:v>42383</c:v>
                </c:pt>
                <c:pt idx="271">
                  <c:v>42384</c:v>
                </c:pt>
                <c:pt idx="272">
                  <c:v>42387</c:v>
                </c:pt>
                <c:pt idx="273">
                  <c:v>42388</c:v>
                </c:pt>
                <c:pt idx="274">
                  <c:v>42389</c:v>
                </c:pt>
                <c:pt idx="275">
                  <c:v>42390</c:v>
                </c:pt>
                <c:pt idx="276">
                  <c:v>42391</c:v>
                </c:pt>
                <c:pt idx="277">
                  <c:v>42394</c:v>
                </c:pt>
                <c:pt idx="278">
                  <c:v>42395</c:v>
                </c:pt>
                <c:pt idx="279">
                  <c:v>42396</c:v>
                </c:pt>
                <c:pt idx="280">
                  <c:v>42397</c:v>
                </c:pt>
                <c:pt idx="281">
                  <c:v>42398</c:v>
                </c:pt>
                <c:pt idx="282">
                  <c:v>42401</c:v>
                </c:pt>
                <c:pt idx="283">
                  <c:v>42402</c:v>
                </c:pt>
                <c:pt idx="284">
                  <c:v>42403</c:v>
                </c:pt>
                <c:pt idx="285">
                  <c:v>42404</c:v>
                </c:pt>
                <c:pt idx="286">
                  <c:v>42405</c:v>
                </c:pt>
                <c:pt idx="287">
                  <c:v>42408</c:v>
                </c:pt>
                <c:pt idx="288">
                  <c:v>42409</c:v>
                </c:pt>
                <c:pt idx="289">
                  <c:v>42410</c:v>
                </c:pt>
                <c:pt idx="290">
                  <c:v>42411</c:v>
                </c:pt>
                <c:pt idx="291">
                  <c:v>42412</c:v>
                </c:pt>
                <c:pt idx="292">
                  <c:v>42415</c:v>
                </c:pt>
                <c:pt idx="293">
                  <c:v>42416</c:v>
                </c:pt>
                <c:pt idx="294">
                  <c:v>42417</c:v>
                </c:pt>
                <c:pt idx="295">
                  <c:v>42418</c:v>
                </c:pt>
                <c:pt idx="296">
                  <c:v>42419</c:v>
                </c:pt>
                <c:pt idx="297">
                  <c:v>42422</c:v>
                </c:pt>
                <c:pt idx="298">
                  <c:v>42423</c:v>
                </c:pt>
                <c:pt idx="299">
                  <c:v>42424</c:v>
                </c:pt>
                <c:pt idx="300">
                  <c:v>42425</c:v>
                </c:pt>
                <c:pt idx="301">
                  <c:v>42426</c:v>
                </c:pt>
                <c:pt idx="302">
                  <c:v>42429</c:v>
                </c:pt>
                <c:pt idx="303">
                  <c:v>42430</c:v>
                </c:pt>
                <c:pt idx="304">
                  <c:v>42431</c:v>
                </c:pt>
                <c:pt idx="305">
                  <c:v>42432</c:v>
                </c:pt>
                <c:pt idx="306">
                  <c:v>42433</c:v>
                </c:pt>
                <c:pt idx="307">
                  <c:v>42436</c:v>
                </c:pt>
                <c:pt idx="308">
                  <c:v>42437</c:v>
                </c:pt>
                <c:pt idx="309">
                  <c:v>42438</c:v>
                </c:pt>
                <c:pt idx="310">
                  <c:v>42439</c:v>
                </c:pt>
                <c:pt idx="311">
                  <c:v>42440</c:v>
                </c:pt>
                <c:pt idx="312">
                  <c:v>42443</c:v>
                </c:pt>
                <c:pt idx="313">
                  <c:v>42444</c:v>
                </c:pt>
                <c:pt idx="314">
                  <c:v>42445</c:v>
                </c:pt>
                <c:pt idx="315">
                  <c:v>42446</c:v>
                </c:pt>
                <c:pt idx="316">
                  <c:v>42447</c:v>
                </c:pt>
                <c:pt idx="317">
                  <c:v>42450</c:v>
                </c:pt>
                <c:pt idx="318">
                  <c:v>42451</c:v>
                </c:pt>
                <c:pt idx="319">
                  <c:v>42452</c:v>
                </c:pt>
                <c:pt idx="320">
                  <c:v>42453</c:v>
                </c:pt>
                <c:pt idx="321">
                  <c:v>42454</c:v>
                </c:pt>
                <c:pt idx="322">
                  <c:v>42457</c:v>
                </c:pt>
                <c:pt idx="323">
                  <c:v>42458</c:v>
                </c:pt>
                <c:pt idx="324">
                  <c:v>42459</c:v>
                </c:pt>
                <c:pt idx="325">
                  <c:v>42460</c:v>
                </c:pt>
                <c:pt idx="326">
                  <c:v>42461</c:v>
                </c:pt>
                <c:pt idx="327">
                  <c:v>42464</c:v>
                </c:pt>
                <c:pt idx="328">
                  <c:v>42465</c:v>
                </c:pt>
                <c:pt idx="329">
                  <c:v>42466</c:v>
                </c:pt>
                <c:pt idx="330">
                  <c:v>42467</c:v>
                </c:pt>
                <c:pt idx="331">
                  <c:v>42468</c:v>
                </c:pt>
                <c:pt idx="332">
                  <c:v>42471</c:v>
                </c:pt>
                <c:pt idx="333">
                  <c:v>42472</c:v>
                </c:pt>
                <c:pt idx="334">
                  <c:v>42473</c:v>
                </c:pt>
                <c:pt idx="335">
                  <c:v>42474</c:v>
                </c:pt>
                <c:pt idx="336">
                  <c:v>42475</c:v>
                </c:pt>
                <c:pt idx="337">
                  <c:v>42478</c:v>
                </c:pt>
                <c:pt idx="338">
                  <c:v>42479</c:v>
                </c:pt>
                <c:pt idx="339">
                  <c:v>42480</c:v>
                </c:pt>
                <c:pt idx="340">
                  <c:v>42481</c:v>
                </c:pt>
                <c:pt idx="341">
                  <c:v>42482</c:v>
                </c:pt>
                <c:pt idx="342">
                  <c:v>42485</c:v>
                </c:pt>
                <c:pt idx="343">
                  <c:v>42486</c:v>
                </c:pt>
                <c:pt idx="344">
                  <c:v>42487</c:v>
                </c:pt>
                <c:pt idx="345">
                  <c:v>42488</c:v>
                </c:pt>
                <c:pt idx="346">
                  <c:v>42489</c:v>
                </c:pt>
                <c:pt idx="347">
                  <c:v>42492</c:v>
                </c:pt>
                <c:pt idx="348">
                  <c:v>42493</c:v>
                </c:pt>
                <c:pt idx="349">
                  <c:v>42494</c:v>
                </c:pt>
                <c:pt idx="350">
                  <c:v>42495</c:v>
                </c:pt>
                <c:pt idx="351">
                  <c:v>42496</c:v>
                </c:pt>
                <c:pt idx="352">
                  <c:v>42499</c:v>
                </c:pt>
                <c:pt idx="353">
                  <c:v>42500</c:v>
                </c:pt>
                <c:pt idx="354">
                  <c:v>42501</c:v>
                </c:pt>
                <c:pt idx="355">
                  <c:v>42502</c:v>
                </c:pt>
                <c:pt idx="356">
                  <c:v>42503</c:v>
                </c:pt>
                <c:pt idx="357">
                  <c:v>42506</c:v>
                </c:pt>
                <c:pt idx="358">
                  <c:v>42507</c:v>
                </c:pt>
                <c:pt idx="359">
                  <c:v>42508</c:v>
                </c:pt>
                <c:pt idx="360">
                  <c:v>42509</c:v>
                </c:pt>
                <c:pt idx="361">
                  <c:v>42510</c:v>
                </c:pt>
                <c:pt idx="362">
                  <c:v>42513</c:v>
                </c:pt>
                <c:pt idx="363">
                  <c:v>42514</c:v>
                </c:pt>
                <c:pt idx="364">
                  <c:v>42515</c:v>
                </c:pt>
                <c:pt idx="365">
                  <c:v>42516</c:v>
                </c:pt>
                <c:pt idx="366">
                  <c:v>42517</c:v>
                </c:pt>
                <c:pt idx="367">
                  <c:v>42520</c:v>
                </c:pt>
                <c:pt idx="368">
                  <c:v>42521</c:v>
                </c:pt>
                <c:pt idx="369">
                  <c:v>42522</c:v>
                </c:pt>
                <c:pt idx="370">
                  <c:v>42523</c:v>
                </c:pt>
                <c:pt idx="371">
                  <c:v>42524</c:v>
                </c:pt>
                <c:pt idx="372">
                  <c:v>42527</c:v>
                </c:pt>
                <c:pt idx="373">
                  <c:v>42528</c:v>
                </c:pt>
                <c:pt idx="374">
                  <c:v>42529</c:v>
                </c:pt>
                <c:pt idx="375">
                  <c:v>42530</c:v>
                </c:pt>
                <c:pt idx="376">
                  <c:v>42531</c:v>
                </c:pt>
                <c:pt idx="377">
                  <c:v>42534</c:v>
                </c:pt>
                <c:pt idx="378">
                  <c:v>42535</c:v>
                </c:pt>
                <c:pt idx="379">
                  <c:v>42536</c:v>
                </c:pt>
                <c:pt idx="380">
                  <c:v>42537</c:v>
                </c:pt>
                <c:pt idx="381">
                  <c:v>42538</c:v>
                </c:pt>
                <c:pt idx="382">
                  <c:v>42541</c:v>
                </c:pt>
                <c:pt idx="383">
                  <c:v>42542</c:v>
                </c:pt>
                <c:pt idx="384">
                  <c:v>42543</c:v>
                </c:pt>
                <c:pt idx="385">
                  <c:v>42544</c:v>
                </c:pt>
                <c:pt idx="386">
                  <c:v>42545</c:v>
                </c:pt>
                <c:pt idx="387">
                  <c:v>42548</c:v>
                </c:pt>
                <c:pt idx="388">
                  <c:v>42549</c:v>
                </c:pt>
                <c:pt idx="389">
                  <c:v>42550</c:v>
                </c:pt>
                <c:pt idx="390">
                  <c:v>42551</c:v>
                </c:pt>
                <c:pt idx="391">
                  <c:v>42552</c:v>
                </c:pt>
                <c:pt idx="392">
                  <c:v>42555</c:v>
                </c:pt>
                <c:pt idx="393">
                  <c:v>42556</c:v>
                </c:pt>
                <c:pt idx="394">
                  <c:v>42557</c:v>
                </c:pt>
                <c:pt idx="395">
                  <c:v>42558</c:v>
                </c:pt>
                <c:pt idx="396">
                  <c:v>42559</c:v>
                </c:pt>
                <c:pt idx="397">
                  <c:v>42562</c:v>
                </c:pt>
                <c:pt idx="398">
                  <c:v>42563</c:v>
                </c:pt>
                <c:pt idx="399">
                  <c:v>42564</c:v>
                </c:pt>
                <c:pt idx="400">
                  <c:v>42565</c:v>
                </c:pt>
                <c:pt idx="401">
                  <c:v>42566</c:v>
                </c:pt>
                <c:pt idx="402">
                  <c:v>42569</c:v>
                </c:pt>
                <c:pt idx="403">
                  <c:v>42570</c:v>
                </c:pt>
                <c:pt idx="404">
                  <c:v>42571</c:v>
                </c:pt>
                <c:pt idx="405">
                  <c:v>42572</c:v>
                </c:pt>
                <c:pt idx="406">
                  <c:v>42573</c:v>
                </c:pt>
                <c:pt idx="407">
                  <c:v>42576</c:v>
                </c:pt>
                <c:pt idx="408">
                  <c:v>42577</c:v>
                </c:pt>
                <c:pt idx="409">
                  <c:v>42578</c:v>
                </c:pt>
                <c:pt idx="410">
                  <c:v>42579</c:v>
                </c:pt>
                <c:pt idx="411">
                  <c:v>42580</c:v>
                </c:pt>
                <c:pt idx="412">
                  <c:v>42583</c:v>
                </c:pt>
                <c:pt idx="413">
                  <c:v>42584</c:v>
                </c:pt>
                <c:pt idx="414">
                  <c:v>42585</c:v>
                </c:pt>
                <c:pt idx="415">
                  <c:v>42586</c:v>
                </c:pt>
                <c:pt idx="416">
                  <c:v>42587</c:v>
                </c:pt>
                <c:pt idx="417">
                  <c:v>42590</c:v>
                </c:pt>
                <c:pt idx="418">
                  <c:v>42591</c:v>
                </c:pt>
                <c:pt idx="419">
                  <c:v>42592</c:v>
                </c:pt>
                <c:pt idx="420">
                  <c:v>42593</c:v>
                </c:pt>
                <c:pt idx="421">
                  <c:v>42594</c:v>
                </c:pt>
                <c:pt idx="422">
                  <c:v>42597</c:v>
                </c:pt>
                <c:pt idx="423">
                  <c:v>42598</c:v>
                </c:pt>
                <c:pt idx="424">
                  <c:v>42599</c:v>
                </c:pt>
                <c:pt idx="425">
                  <c:v>42600</c:v>
                </c:pt>
                <c:pt idx="426">
                  <c:v>42601</c:v>
                </c:pt>
                <c:pt idx="427">
                  <c:v>42604</c:v>
                </c:pt>
                <c:pt idx="428">
                  <c:v>42605</c:v>
                </c:pt>
                <c:pt idx="429">
                  <c:v>42606</c:v>
                </c:pt>
                <c:pt idx="430">
                  <c:v>42607</c:v>
                </c:pt>
                <c:pt idx="431">
                  <c:v>42608</c:v>
                </c:pt>
                <c:pt idx="432">
                  <c:v>42611</c:v>
                </c:pt>
                <c:pt idx="433">
                  <c:v>42612</c:v>
                </c:pt>
                <c:pt idx="434">
                  <c:v>42613</c:v>
                </c:pt>
                <c:pt idx="435">
                  <c:v>42614</c:v>
                </c:pt>
                <c:pt idx="436">
                  <c:v>42615</c:v>
                </c:pt>
                <c:pt idx="437">
                  <c:v>42618</c:v>
                </c:pt>
                <c:pt idx="438">
                  <c:v>42619</c:v>
                </c:pt>
                <c:pt idx="439">
                  <c:v>42620</c:v>
                </c:pt>
                <c:pt idx="440">
                  <c:v>42621</c:v>
                </c:pt>
                <c:pt idx="441">
                  <c:v>42622</c:v>
                </c:pt>
                <c:pt idx="442">
                  <c:v>42625</c:v>
                </c:pt>
                <c:pt idx="443">
                  <c:v>42626</c:v>
                </c:pt>
                <c:pt idx="444">
                  <c:v>42627</c:v>
                </c:pt>
                <c:pt idx="445">
                  <c:v>42628</c:v>
                </c:pt>
                <c:pt idx="446">
                  <c:v>42629</c:v>
                </c:pt>
                <c:pt idx="447">
                  <c:v>42632</c:v>
                </c:pt>
                <c:pt idx="448">
                  <c:v>42633</c:v>
                </c:pt>
                <c:pt idx="449">
                  <c:v>42634</c:v>
                </c:pt>
                <c:pt idx="450">
                  <c:v>42635</c:v>
                </c:pt>
                <c:pt idx="451">
                  <c:v>42636</c:v>
                </c:pt>
                <c:pt idx="452">
                  <c:v>42639</c:v>
                </c:pt>
                <c:pt idx="453">
                  <c:v>42640</c:v>
                </c:pt>
                <c:pt idx="454">
                  <c:v>42641</c:v>
                </c:pt>
                <c:pt idx="455">
                  <c:v>42642</c:v>
                </c:pt>
                <c:pt idx="456">
                  <c:v>42643</c:v>
                </c:pt>
                <c:pt idx="457">
                  <c:v>42646</c:v>
                </c:pt>
                <c:pt idx="458">
                  <c:v>42647</c:v>
                </c:pt>
                <c:pt idx="459">
                  <c:v>42648</c:v>
                </c:pt>
                <c:pt idx="460">
                  <c:v>42649</c:v>
                </c:pt>
                <c:pt idx="461">
                  <c:v>42650</c:v>
                </c:pt>
                <c:pt idx="462">
                  <c:v>42653</c:v>
                </c:pt>
                <c:pt idx="463">
                  <c:v>42654</c:v>
                </c:pt>
                <c:pt idx="464">
                  <c:v>42655</c:v>
                </c:pt>
                <c:pt idx="465">
                  <c:v>42656</c:v>
                </c:pt>
                <c:pt idx="466">
                  <c:v>42657</c:v>
                </c:pt>
                <c:pt idx="467">
                  <c:v>42660</c:v>
                </c:pt>
                <c:pt idx="468">
                  <c:v>42661</c:v>
                </c:pt>
                <c:pt idx="469">
                  <c:v>42662</c:v>
                </c:pt>
                <c:pt idx="470">
                  <c:v>42663</c:v>
                </c:pt>
                <c:pt idx="471">
                  <c:v>42664</c:v>
                </c:pt>
                <c:pt idx="472">
                  <c:v>42667</c:v>
                </c:pt>
                <c:pt idx="473">
                  <c:v>42668</c:v>
                </c:pt>
                <c:pt idx="474">
                  <c:v>42669</c:v>
                </c:pt>
                <c:pt idx="475">
                  <c:v>42670</c:v>
                </c:pt>
                <c:pt idx="476">
                  <c:v>42671</c:v>
                </c:pt>
                <c:pt idx="477">
                  <c:v>42674</c:v>
                </c:pt>
                <c:pt idx="478">
                  <c:v>42675</c:v>
                </c:pt>
                <c:pt idx="479">
                  <c:v>42676</c:v>
                </c:pt>
                <c:pt idx="480">
                  <c:v>42677</c:v>
                </c:pt>
                <c:pt idx="481">
                  <c:v>42678</c:v>
                </c:pt>
                <c:pt idx="482">
                  <c:v>42681</c:v>
                </c:pt>
                <c:pt idx="483">
                  <c:v>42682</c:v>
                </c:pt>
                <c:pt idx="484">
                  <c:v>42683</c:v>
                </c:pt>
                <c:pt idx="485">
                  <c:v>42684</c:v>
                </c:pt>
                <c:pt idx="486">
                  <c:v>42685</c:v>
                </c:pt>
                <c:pt idx="487">
                  <c:v>42688</c:v>
                </c:pt>
                <c:pt idx="488">
                  <c:v>42689</c:v>
                </c:pt>
                <c:pt idx="489">
                  <c:v>42690</c:v>
                </c:pt>
                <c:pt idx="490">
                  <c:v>42691</c:v>
                </c:pt>
                <c:pt idx="491">
                  <c:v>42692</c:v>
                </c:pt>
                <c:pt idx="492">
                  <c:v>42695</c:v>
                </c:pt>
                <c:pt idx="493">
                  <c:v>42696</c:v>
                </c:pt>
                <c:pt idx="494">
                  <c:v>42697</c:v>
                </c:pt>
                <c:pt idx="495">
                  <c:v>42698</c:v>
                </c:pt>
                <c:pt idx="496">
                  <c:v>42699</c:v>
                </c:pt>
                <c:pt idx="497">
                  <c:v>42702</c:v>
                </c:pt>
                <c:pt idx="498">
                  <c:v>42703</c:v>
                </c:pt>
                <c:pt idx="499">
                  <c:v>42704</c:v>
                </c:pt>
                <c:pt idx="500">
                  <c:v>42705</c:v>
                </c:pt>
                <c:pt idx="501">
                  <c:v>42706</c:v>
                </c:pt>
                <c:pt idx="502">
                  <c:v>42709</c:v>
                </c:pt>
                <c:pt idx="503">
                  <c:v>42710</c:v>
                </c:pt>
                <c:pt idx="504">
                  <c:v>42711</c:v>
                </c:pt>
                <c:pt idx="505">
                  <c:v>42712</c:v>
                </c:pt>
                <c:pt idx="506">
                  <c:v>42713</c:v>
                </c:pt>
                <c:pt idx="507">
                  <c:v>42716</c:v>
                </c:pt>
                <c:pt idx="508">
                  <c:v>42717</c:v>
                </c:pt>
                <c:pt idx="509">
                  <c:v>42718</c:v>
                </c:pt>
                <c:pt idx="510">
                  <c:v>42719</c:v>
                </c:pt>
                <c:pt idx="511">
                  <c:v>42720</c:v>
                </c:pt>
                <c:pt idx="512">
                  <c:v>42723</c:v>
                </c:pt>
                <c:pt idx="513">
                  <c:v>42724</c:v>
                </c:pt>
                <c:pt idx="514">
                  <c:v>42725</c:v>
                </c:pt>
                <c:pt idx="515">
                  <c:v>42726</c:v>
                </c:pt>
                <c:pt idx="516">
                  <c:v>42727</c:v>
                </c:pt>
                <c:pt idx="517">
                  <c:v>42730</c:v>
                </c:pt>
                <c:pt idx="518">
                  <c:v>42731</c:v>
                </c:pt>
                <c:pt idx="519">
                  <c:v>42732</c:v>
                </c:pt>
                <c:pt idx="520">
                  <c:v>42733</c:v>
                </c:pt>
                <c:pt idx="521">
                  <c:v>42734</c:v>
                </c:pt>
                <c:pt idx="522">
                  <c:v>42737</c:v>
                </c:pt>
                <c:pt idx="523">
                  <c:v>42738</c:v>
                </c:pt>
                <c:pt idx="524">
                  <c:v>42739</c:v>
                </c:pt>
                <c:pt idx="525">
                  <c:v>42740</c:v>
                </c:pt>
                <c:pt idx="526">
                  <c:v>42741</c:v>
                </c:pt>
                <c:pt idx="527">
                  <c:v>42744</c:v>
                </c:pt>
                <c:pt idx="528">
                  <c:v>42745</c:v>
                </c:pt>
                <c:pt idx="529">
                  <c:v>42746</c:v>
                </c:pt>
                <c:pt idx="530">
                  <c:v>42747</c:v>
                </c:pt>
                <c:pt idx="531">
                  <c:v>42748</c:v>
                </c:pt>
                <c:pt idx="532">
                  <c:v>42751</c:v>
                </c:pt>
                <c:pt idx="533">
                  <c:v>42752</c:v>
                </c:pt>
                <c:pt idx="534">
                  <c:v>42753</c:v>
                </c:pt>
                <c:pt idx="535">
                  <c:v>42754</c:v>
                </c:pt>
                <c:pt idx="536">
                  <c:v>42755</c:v>
                </c:pt>
                <c:pt idx="537">
                  <c:v>42758</c:v>
                </c:pt>
                <c:pt idx="538">
                  <c:v>42759</c:v>
                </c:pt>
                <c:pt idx="539">
                  <c:v>42760</c:v>
                </c:pt>
                <c:pt idx="540">
                  <c:v>42761</c:v>
                </c:pt>
                <c:pt idx="541">
                  <c:v>42762</c:v>
                </c:pt>
                <c:pt idx="542">
                  <c:v>42765</c:v>
                </c:pt>
                <c:pt idx="543">
                  <c:v>42766</c:v>
                </c:pt>
                <c:pt idx="544">
                  <c:v>42767</c:v>
                </c:pt>
                <c:pt idx="545">
                  <c:v>42768</c:v>
                </c:pt>
                <c:pt idx="546">
                  <c:v>42769</c:v>
                </c:pt>
                <c:pt idx="547">
                  <c:v>42772</c:v>
                </c:pt>
                <c:pt idx="548">
                  <c:v>42773</c:v>
                </c:pt>
                <c:pt idx="549">
                  <c:v>42774</c:v>
                </c:pt>
                <c:pt idx="550">
                  <c:v>42775</c:v>
                </c:pt>
                <c:pt idx="551">
                  <c:v>42776</c:v>
                </c:pt>
                <c:pt idx="552">
                  <c:v>42779</c:v>
                </c:pt>
                <c:pt idx="553">
                  <c:v>42780</c:v>
                </c:pt>
                <c:pt idx="554">
                  <c:v>42781</c:v>
                </c:pt>
                <c:pt idx="555">
                  <c:v>42782</c:v>
                </c:pt>
                <c:pt idx="556">
                  <c:v>42783</c:v>
                </c:pt>
                <c:pt idx="557">
                  <c:v>42786</c:v>
                </c:pt>
                <c:pt idx="558">
                  <c:v>42787</c:v>
                </c:pt>
                <c:pt idx="559">
                  <c:v>42788</c:v>
                </c:pt>
                <c:pt idx="560">
                  <c:v>42789</c:v>
                </c:pt>
                <c:pt idx="561">
                  <c:v>42790</c:v>
                </c:pt>
                <c:pt idx="562">
                  <c:v>42793</c:v>
                </c:pt>
                <c:pt idx="563">
                  <c:v>42794</c:v>
                </c:pt>
                <c:pt idx="564">
                  <c:v>42795</c:v>
                </c:pt>
                <c:pt idx="565">
                  <c:v>42796</c:v>
                </c:pt>
                <c:pt idx="566">
                  <c:v>42797</c:v>
                </c:pt>
                <c:pt idx="567">
                  <c:v>42800</c:v>
                </c:pt>
                <c:pt idx="568">
                  <c:v>42801</c:v>
                </c:pt>
                <c:pt idx="569">
                  <c:v>42802</c:v>
                </c:pt>
                <c:pt idx="570">
                  <c:v>42803</c:v>
                </c:pt>
                <c:pt idx="571">
                  <c:v>42804</c:v>
                </c:pt>
                <c:pt idx="572">
                  <c:v>42807</c:v>
                </c:pt>
                <c:pt idx="573">
                  <c:v>42808</c:v>
                </c:pt>
                <c:pt idx="574">
                  <c:v>42809</c:v>
                </c:pt>
                <c:pt idx="575">
                  <c:v>42810</c:v>
                </c:pt>
                <c:pt idx="576">
                  <c:v>42811</c:v>
                </c:pt>
                <c:pt idx="577">
                  <c:v>42814</c:v>
                </c:pt>
                <c:pt idx="578">
                  <c:v>42815</c:v>
                </c:pt>
                <c:pt idx="579">
                  <c:v>42816</c:v>
                </c:pt>
                <c:pt idx="580">
                  <c:v>42817</c:v>
                </c:pt>
                <c:pt idx="581">
                  <c:v>42818</c:v>
                </c:pt>
                <c:pt idx="582">
                  <c:v>42821</c:v>
                </c:pt>
                <c:pt idx="583">
                  <c:v>42822</c:v>
                </c:pt>
                <c:pt idx="584">
                  <c:v>42823</c:v>
                </c:pt>
                <c:pt idx="585">
                  <c:v>42824</c:v>
                </c:pt>
                <c:pt idx="586">
                  <c:v>42825</c:v>
                </c:pt>
                <c:pt idx="587">
                  <c:v>42828</c:v>
                </c:pt>
                <c:pt idx="588">
                  <c:v>42829</c:v>
                </c:pt>
                <c:pt idx="589">
                  <c:v>42830</c:v>
                </c:pt>
                <c:pt idx="590">
                  <c:v>42831</c:v>
                </c:pt>
                <c:pt idx="591">
                  <c:v>42832</c:v>
                </c:pt>
                <c:pt idx="592">
                  <c:v>42835</c:v>
                </c:pt>
                <c:pt idx="593">
                  <c:v>42836</c:v>
                </c:pt>
                <c:pt idx="594">
                  <c:v>42837</c:v>
                </c:pt>
                <c:pt idx="595">
                  <c:v>42838</c:v>
                </c:pt>
                <c:pt idx="596">
                  <c:v>42839</c:v>
                </c:pt>
                <c:pt idx="597">
                  <c:v>42842</c:v>
                </c:pt>
                <c:pt idx="598">
                  <c:v>42843</c:v>
                </c:pt>
                <c:pt idx="599">
                  <c:v>42844</c:v>
                </c:pt>
                <c:pt idx="600">
                  <c:v>42845</c:v>
                </c:pt>
                <c:pt idx="601">
                  <c:v>42846</c:v>
                </c:pt>
                <c:pt idx="602">
                  <c:v>42849</c:v>
                </c:pt>
                <c:pt idx="603">
                  <c:v>42850</c:v>
                </c:pt>
                <c:pt idx="604">
                  <c:v>42851</c:v>
                </c:pt>
                <c:pt idx="605">
                  <c:v>42852</c:v>
                </c:pt>
                <c:pt idx="606">
                  <c:v>42853</c:v>
                </c:pt>
                <c:pt idx="607">
                  <c:v>42856</c:v>
                </c:pt>
                <c:pt idx="608">
                  <c:v>42857</c:v>
                </c:pt>
                <c:pt idx="609">
                  <c:v>42858</c:v>
                </c:pt>
                <c:pt idx="610">
                  <c:v>42859</c:v>
                </c:pt>
                <c:pt idx="611">
                  <c:v>42860</c:v>
                </c:pt>
                <c:pt idx="612">
                  <c:v>42863</c:v>
                </c:pt>
                <c:pt idx="613">
                  <c:v>42864</c:v>
                </c:pt>
                <c:pt idx="614">
                  <c:v>42865</c:v>
                </c:pt>
                <c:pt idx="615">
                  <c:v>42866</c:v>
                </c:pt>
                <c:pt idx="616">
                  <c:v>42867</c:v>
                </c:pt>
                <c:pt idx="617">
                  <c:v>42870</c:v>
                </c:pt>
                <c:pt idx="618">
                  <c:v>42871</c:v>
                </c:pt>
                <c:pt idx="619">
                  <c:v>42872</c:v>
                </c:pt>
                <c:pt idx="620">
                  <c:v>42873</c:v>
                </c:pt>
                <c:pt idx="621">
                  <c:v>42874</c:v>
                </c:pt>
                <c:pt idx="622">
                  <c:v>42877</c:v>
                </c:pt>
                <c:pt idx="623">
                  <c:v>42878</c:v>
                </c:pt>
                <c:pt idx="624">
                  <c:v>42879</c:v>
                </c:pt>
                <c:pt idx="625">
                  <c:v>42880</c:v>
                </c:pt>
                <c:pt idx="626">
                  <c:v>42881</c:v>
                </c:pt>
                <c:pt idx="627">
                  <c:v>42884</c:v>
                </c:pt>
                <c:pt idx="628">
                  <c:v>42885</c:v>
                </c:pt>
                <c:pt idx="629">
                  <c:v>42886</c:v>
                </c:pt>
                <c:pt idx="630">
                  <c:v>42887</c:v>
                </c:pt>
                <c:pt idx="631">
                  <c:v>42888</c:v>
                </c:pt>
                <c:pt idx="632">
                  <c:v>42891</c:v>
                </c:pt>
                <c:pt idx="633">
                  <c:v>42892</c:v>
                </c:pt>
                <c:pt idx="634">
                  <c:v>42893</c:v>
                </c:pt>
                <c:pt idx="635">
                  <c:v>42894</c:v>
                </c:pt>
                <c:pt idx="636">
                  <c:v>42895</c:v>
                </c:pt>
                <c:pt idx="637">
                  <c:v>42898</c:v>
                </c:pt>
                <c:pt idx="638">
                  <c:v>42899</c:v>
                </c:pt>
                <c:pt idx="639">
                  <c:v>42900</c:v>
                </c:pt>
                <c:pt idx="640">
                  <c:v>42901</c:v>
                </c:pt>
                <c:pt idx="641">
                  <c:v>42902</c:v>
                </c:pt>
                <c:pt idx="642">
                  <c:v>42905</c:v>
                </c:pt>
                <c:pt idx="643">
                  <c:v>42906</c:v>
                </c:pt>
                <c:pt idx="644">
                  <c:v>42907</c:v>
                </c:pt>
                <c:pt idx="645">
                  <c:v>42908</c:v>
                </c:pt>
                <c:pt idx="646">
                  <c:v>42909</c:v>
                </c:pt>
                <c:pt idx="647">
                  <c:v>42912</c:v>
                </c:pt>
                <c:pt idx="648">
                  <c:v>42913</c:v>
                </c:pt>
                <c:pt idx="649">
                  <c:v>42914</c:v>
                </c:pt>
                <c:pt idx="650">
                  <c:v>42915</c:v>
                </c:pt>
                <c:pt idx="651">
                  <c:v>42916</c:v>
                </c:pt>
                <c:pt idx="652">
                  <c:v>42919</c:v>
                </c:pt>
                <c:pt idx="653">
                  <c:v>42920</c:v>
                </c:pt>
                <c:pt idx="654">
                  <c:v>42921</c:v>
                </c:pt>
                <c:pt idx="655">
                  <c:v>42922</c:v>
                </c:pt>
                <c:pt idx="656">
                  <c:v>42923</c:v>
                </c:pt>
                <c:pt idx="657">
                  <c:v>42926</c:v>
                </c:pt>
                <c:pt idx="658">
                  <c:v>42927</c:v>
                </c:pt>
                <c:pt idx="659">
                  <c:v>42928</c:v>
                </c:pt>
                <c:pt idx="660">
                  <c:v>42929</c:v>
                </c:pt>
                <c:pt idx="661">
                  <c:v>42930</c:v>
                </c:pt>
                <c:pt idx="662">
                  <c:v>42933</c:v>
                </c:pt>
                <c:pt idx="663">
                  <c:v>42934</c:v>
                </c:pt>
                <c:pt idx="664">
                  <c:v>42935</c:v>
                </c:pt>
                <c:pt idx="665">
                  <c:v>42936</c:v>
                </c:pt>
                <c:pt idx="666">
                  <c:v>42937</c:v>
                </c:pt>
                <c:pt idx="667">
                  <c:v>42940</c:v>
                </c:pt>
                <c:pt idx="668">
                  <c:v>42941</c:v>
                </c:pt>
                <c:pt idx="669">
                  <c:v>42942</c:v>
                </c:pt>
                <c:pt idx="670">
                  <c:v>42943</c:v>
                </c:pt>
                <c:pt idx="671">
                  <c:v>42944</c:v>
                </c:pt>
                <c:pt idx="672">
                  <c:v>42947</c:v>
                </c:pt>
                <c:pt idx="673">
                  <c:v>42948</c:v>
                </c:pt>
                <c:pt idx="674">
                  <c:v>42949</c:v>
                </c:pt>
                <c:pt idx="675">
                  <c:v>42950</c:v>
                </c:pt>
                <c:pt idx="676">
                  <c:v>42951</c:v>
                </c:pt>
                <c:pt idx="677">
                  <c:v>42954</c:v>
                </c:pt>
                <c:pt idx="678">
                  <c:v>42955</c:v>
                </c:pt>
                <c:pt idx="679">
                  <c:v>42956</c:v>
                </c:pt>
                <c:pt idx="680">
                  <c:v>42957</c:v>
                </c:pt>
                <c:pt idx="681">
                  <c:v>42958</c:v>
                </c:pt>
                <c:pt idx="682">
                  <c:v>42961</c:v>
                </c:pt>
                <c:pt idx="683">
                  <c:v>42962</c:v>
                </c:pt>
                <c:pt idx="684">
                  <c:v>42963</c:v>
                </c:pt>
                <c:pt idx="685">
                  <c:v>42964</c:v>
                </c:pt>
                <c:pt idx="686">
                  <c:v>42965</c:v>
                </c:pt>
                <c:pt idx="687">
                  <c:v>42968</c:v>
                </c:pt>
                <c:pt idx="688">
                  <c:v>42969</c:v>
                </c:pt>
                <c:pt idx="689">
                  <c:v>42970</c:v>
                </c:pt>
                <c:pt idx="690">
                  <c:v>42971</c:v>
                </c:pt>
                <c:pt idx="691">
                  <c:v>42972</c:v>
                </c:pt>
                <c:pt idx="692">
                  <c:v>42975</c:v>
                </c:pt>
                <c:pt idx="693">
                  <c:v>42976</c:v>
                </c:pt>
                <c:pt idx="694">
                  <c:v>42977</c:v>
                </c:pt>
                <c:pt idx="695">
                  <c:v>42978</c:v>
                </c:pt>
                <c:pt idx="696">
                  <c:v>42979</c:v>
                </c:pt>
                <c:pt idx="697">
                  <c:v>42982</c:v>
                </c:pt>
                <c:pt idx="698">
                  <c:v>42983</c:v>
                </c:pt>
                <c:pt idx="699">
                  <c:v>42984</c:v>
                </c:pt>
                <c:pt idx="700">
                  <c:v>42985</c:v>
                </c:pt>
                <c:pt idx="701">
                  <c:v>42986</c:v>
                </c:pt>
                <c:pt idx="702">
                  <c:v>42989</c:v>
                </c:pt>
                <c:pt idx="703">
                  <c:v>42990</c:v>
                </c:pt>
                <c:pt idx="704">
                  <c:v>42991</c:v>
                </c:pt>
                <c:pt idx="705">
                  <c:v>42992</c:v>
                </c:pt>
                <c:pt idx="706">
                  <c:v>42993</c:v>
                </c:pt>
                <c:pt idx="707">
                  <c:v>42996</c:v>
                </c:pt>
                <c:pt idx="708">
                  <c:v>42997</c:v>
                </c:pt>
                <c:pt idx="709">
                  <c:v>42998</c:v>
                </c:pt>
                <c:pt idx="710">
                  <c:v>42999</c:v>
                </c:pt>
                <c:pt idx="711">
                  <c:v>43000</c:v>
                </c:pt>
                <c:pt idx="712">
                  <c:v>43003</c:v>
                </c:pt>
                <c:pt idx="713">
                  <c:v>43004</c:v>
                </c:pt>
                <c:pt idx="714">
                  <c:v>43005</c:v>
                </c:pt>
                <c:pt idx="715">
                  <c:v>43006</c:v>
                </c:pt>
                <c:pt idx="716">
                  <c:v>43007</c:v>
                </c:pt>
                <c:pt idx="717">
                  <c:v>43010</c:v>
                </c:pt>
                <c:pt idx="718">
                  <c:v>43011</c:v>
                </c:pt>
                <c:pt idx="719">
                  <c:v>43012</c:v>
                </c:pt>
                <c:pt idx="720">
                  <c:v>43013</c:v>
                </c:pt>
                <c:pt idx="721">
                  <c:v>43014</c:v>
                </c:pt>
                <c:pt idx="722">
                  <c:v>43017</c:v>
                </c:pt>
                <c:pt idx="723">
                  <c:v>43018</c:v>
                </c:pt>
                <c:pt idx="724">
                  <c:v>43019</c:v>
                </c:pt>
                <c:pt idx="725">
                  <c:v>43020</c:v>
                </c:pt>
                <c:pt idx="726">
                  <c:v>43021</c:v>
                </c:pt>
                <c:pt idx="727">
                  <c:v>43024</c:v>
                </c:pt>
                <c:pt idx="728">
                  <c:v>43025</c:v>
                </c:pt>
                <c:pt idx="729">
                  <c:v>43026</c:v>
                </c:pt>
                <c:pt idx="730">
                  <c:v>43027</c:v>
                </c:pt>
                <c:pt idx="731">
                  <c:v>43028</c:v>
                </c:pt>
                <c:pt idx="732">
                  <c:v>43031</c:v>
                </c:pt>
                <c:pt idx="733">
                  <c:v>43032</c:v>
                </c:pt>
                <c:pt idx="734">
                  <c:v>43033</c:v>
                </c:pt>
                <c:pt idx="735">
                  <c:v>43034</c:v>
                </c:pt>
                <c:pt idx="736">
                  <c:v>43035</c:v>
                </c:pt>
                <c:pt idx="737">
                  <c:v>43038</c:v>
                </c:pt>
                <c:pt idx="738">
                  <c:v>43039</c:v>
                </c:pt>
                <c:pt idx="739">
                  <c:v>43040</c:v>
                </c:pt>
                <c:pt idx="740">
                  <c:v>43041</c:v>
                </c:pt>
                <c:pt idx="741">
                  <c:v>43042</c:v>
                </c:pt>
                <c:pt idx="742">
                  <c:v>43045</c:v>
                </c:pt>
                <c:pt idx="743">
                  <c:v>43046</c:v>
                </c:pt>
                <c:pt idx="744">
                  <c:v>43047</c:v>
                </c:pt>
                <c:pt idx="745">
                  <c:v>43048</c:v>
                </c:pt>
                <c:pt idx="746">
                  <c:v>43049</c:v>
                </c:pt>
                <c:pt idx="747">
                  <c:v>43052</c:v>
                </c:pt>
                <c:pt idx="748">
                  <c:v>43053</c:v>
                </c:pt>
                <c:pt idx="749">
                  <c:v>43054</c:v>
                </c:pt>
                <c:pt idx="750">
                  <c:v>43055</c:v>
                </c:pt>
                <c:pt idx="751">
                  <c:v>43056</c:v>
                </c:pt>
                <c:pt idx="752">
                  <c:v>43059</c:v>
                </c:pt>
                <c:pt idx="753">
                  <c:v>43060</c:v>
                </c:pt>
                <c:pt idx="754">
                  <c:v>43061</c:v>
                </c:pt>
                <c:pt idx="755">
                  <c:v>43062</c:v>
                </c:pt>
                <c:pt idx="756">
                  <c:v>43063</c:v>
                </c:pt>
                <c:pt idx="757">
                  <c:v>43066</c:v>
                </c:pt>
                <c:pt idx="758">
                  <c:v>43067</c:v>
                </c:pt>
                <c:pt idx="759">
                  <c:v>43068</c:v>
                </c:pt>
                <c:pt idx="760">
                  <c:v>43069</c:v>
                </c:pt>
                <c:pt idx="761">
                  <c:v>43070</c:v>
                </c:pt>
                <c:pt idx="762">
                  <c:v>43073</c:v>
                </c:pt>
                <c:pt idx="763">
                  <c:v>43074</c:v>
                </c:pt>
                <c:pt idx="764">
                  <c:v>43075</c:v>
                </c:pt>
                <c:pt idx="765">
                  <c:v>43076</c:v>
                </c:pt>
                <c:pt idx="766">
                  <c:v>43077</c:v>
                </c:pt>
                <c:pt idx="767">
                  <c:v>43080</c:v>
                </c:pt>
                <c:pt idx="768">
                  <c:v>43081</c:v>
                </c:pt>
                <c:pt idx="769">
                  <c:v>43082</c:v>
                </c:pt>
                <c:pt idx="770">
                  <c:v>43083</c:v>
                </c:pt>
                <c:pt idx="771">
                  <c:v>43084</c:v>
                </c:pt>
                <c:pt idx="772">
                  <c:v>43087</c:v>
                </c:pt>
                <c:pt idx="773">
                  <c:v>43088</c:v>
                </c:pt>
                <c:pt idx="774">
                  <c:v>43089</c:v>
                </c:pt>
                <c:pt idx="775">
                  <c:v>43090</c:v>
                </c:pt>
                <c:pt idx="776">
                  <c:v>43091</c:v>
                </c:pt>
                <c:pt idx="777">
                  <c:v>43094</c:v>
                </c:pt>
                <c:pt idx="778">
                  <c:v>43095</c:v>
                </c:pt>
                <c:pt idx="779">
                  <c:v>43096</c:v>
                </c:pt>
                <c:pt idx="780">
                  <c:v>43097</c:v>
                </c:pt>
                <c:pt idx="781">
                  <c:v>43098</c:v>
                </c:pt>
                <c:pt idx="782">
                  <c:v>43101</c:v>
                </c:pt>
                <c:pt idx="783">
                  <c:v>43102</c:v>
                </c:pt>
                <c:pt idx="784">
                  <c:v>43103</c:v>
                </c:pt>
                <c:pt idx="785">
                  <c:v>43104</c:v>
                </c:pt>
                <c:pt idx="786">
                  <c:v>43105</c:v>
                </c:pt>
                <c:pt idx="787">
                  <c:v>43108</c:v>
                </c:pt>
                <c:pt idx="788">
                  <c:v>43109</c:v>
                </c:pt>
                <c:pt idx="789">
                  <c:v>43110</c:v>
                </c:pt>
                <c:pt idx="790">
                  <c:v>43111</c:v>
                </c:pt>
                <c:pt idx="791">
                  <c:v>43112</c:v>
                </c:pt>
                <c:pt idx="792">
                  <c:v>43115</c:v>
                </c:pt>
                <c:pt idx="793">
                  <c:v>43116</c:v>
                </c:pt>
                <c:pt idx="794">
                  <c:v>43117</c:v>
                </c:pt>
                <c:pt idx="795">
                  <c:v>43118</c:v>
                </c:pt>
                <c:pt idx="796">
                  <c:v>43119</c:v>
                </c:pt>
                <c:pt idx="797">
                  <c:v>43122</c:v>
                </c:pt>
                <c:pt idx="798">
                  <c:v>43123</c:v>
                </c:pt>
                <c:pt idx="799">
                  <c:v>43124</c:v>
                </c:pt>
                <c:pt idx="800">
                  <c:v>43125</c:v>
                </c:pt>
                <c:pt idx="801">
                  <c:v>43126</c:v>
                </c:pt>
                <c:pt idx="802">
                  <c:v>43129</c:v>
                </c:pt>
                <c:pt idx="803">
                  <c:v>43130</c:v>
                </c:pt>
                <c:pt idx="804">
                  <c:v>43131</c:v>
                </c:pt>
                <c:pt idx="805">
                  <c:v>43132</c:v>
                </c:pt>
                <c:pt idx="806">
                  <c:v>43133</c:v>
                </c:pt>
                <c:pt idx="807">
                  <c:v>43136</c:v>
                </c:pt>
                <c:pt idx="808">
                  <c:v>43137</c:v>
                </c:pt>
                <c:pt idx="809">
                  <c:v>43138</c:v>
                </c:pt>
                <c:pt idx="810">
                  <c:v>43139</c:v>
                </c:pt>
                <c:pt idx="811">
                  <c:v>43140</c:v>
                </c:pt>
                <c:pt idx="812">
                  <c:v>43143</c:v>
                </c:pt>
                <c:pt idx="813">
                  <c:v>43144</c:v>
                </c:pt>
                <c:pt idx="814">
                  <c:v>43145</c:v>
                </c:pt>
                <c:pt idx="815">
                  <c:v>43146</c:v>
                </c:pt>
                <c:pt idx="816">
                  <c:v>43147</c:v>
                </c:pt>
                <c:pt idx="817">
                  <c:v>43150</c:v>
                </c:pt>
                <c:pt idx="818">
                  <c:v>43151</c:v>
                </c:pt>
                <c:pt idx="819">
                  <c:v>43152</c:v>
                </c:pt>
                <c:pt idx="820">
                  <c:v>43153</c:v>
                </c:pt>
                <c:pt idx="821">
                  <c:v>43154</c:v>
                </c:pt>
                <c:pt idx="822">
                  <c:v>43157</c:v>
                </c:pt>
                <c:pt idx="823">
                  <c:v>43158</c:v>
                </c:pt>
                <c:pt idx="824">
                  <c:v>43159</c:v>
                </c:pt>
                <c:pt idx="825">
                  <c:v>43160</c:v>
                </c:pt>
                <c:pt idx="826">
                  <c:v>43161</c:v>
                </c:pt>
                <c:pt idx="827">
                  <c:v>43164</c:v>
                </c:pt>
                <c:pt idx="828">
                  <c:v>43165</c:v>
                </c:pt>
                <c:pt idx="829">
                  <c:v>43166</c:v>
                </c:pt>
                <c:pt idx="830">
                  <c:v>43167</c:v>
                </c:pt>
                <c:pt idx="831">
                  <c:v>43168</c:v>
                </c:pt>
                <c:pt idx="832">
                  <c:v>43171</c:v>
                </c:pt>
                <c:pt idx="833">
                  <c:v>43172</c:v>
                </c:pt>
                <c:pt idx="834">
                  <c:v>43173</c:v>
                </c:pt>
                <c:pt idx="835">
                  <c:v>43174</c:v>
                </c:pt>
                <c:pt idx="836">
                  <c:v>43175</c:v>
                </c:pt>
                <c:pt idx="837">
                  <c:v>43178</c:v>
                </c:pt>
                <c:pt idx="838">
                  <c:v>43179</c:v>
                </c:pt>
                <c:pt idx="839">
                  <c:v>43180</c:v>
                </c:pt>
                <c:pt idx="840">
                  <c:v>43181</c:v>
                </c:pt>
                <c:pt idx="841">
                  <c:v>43182</c:v>
                </c:pt>
                <c:pt idx="842">
                  <c:v>43185</c:v>
                </c:pt>
                <c:pt idx="843">
                  <c:v>43186</c:v>
                </c:pt>
                <c:pt idx="844">
                  <c:v>43187</c:v>
                </c:pt>
                <c:pt idx="845">
                  <c:v>43188</c:v>
                </c:pt>
                <c:pt idx="846">
                  <c:v>43189</c:v>
                </c:pt>
                <c:pt idx="847">
                  <c:v>43192</c:v>
                </c:pt>
                <c:pt idx="848">
                  <c:v>43193</c:v>
                </c:pt>
                <c:pt idx="849">
                  <c:v>43194</c:v>
                </c:pt>
                <c:pt idx="850">
                  <c:v>43195</c:v>
                </c:pt>
                <c:pt idx="851">
                  <c:v>43196</c:v>
                </c:pt>
                <c:pt idx="852">
                  <c:v>43199</c:v>
                </c:pt>
                <c:pt idx="853">
                  <c:v>43200</c:v>
                </c:pt>
                <c:pt idx="854">
                  <c:v>43201</c:v>
                </c:pt>
                <c:pt idx="855">
                  <c:v>43202</c:v>
                </c:pt>
                <c:pt idx="856">
                  <c:v>43203</c:v>
                </c:pt>
                <c:pt idx="857">
                  <c:v>43206</c:v>
                </c:pt>
                <c:pt idx="858">
                  <c:v>43207</c:v>
                </c:pt>
                <c:pt idx="859">
                  <c:v>43208</c:v>
                </c:pt>
                <c:pt idx="860">
                  <c:v>43209</c:v>
                </c:pt>
                <c:pt idx="861">
                  <c:v>43210</c:v>
                </c:pt>
                <c:pt idx="862">
                  <c:v>43213</c:v>
                </c:pt>
                <c:pt idx="863">
                  <c:v>43214</c:v>
                </c:pt>
                <c:pt idx="864">
                  <c:v>43215</c:v>
                </c:pt>
                <c:pt idx="865">
                  <c:v>43216</c:v>
                </c:pt>
                <c:pt idx="866">
                  <c:v>43217</c:v>
                </c:pt>
                <c:pt idx="867">
                  <c:v>43220</c:v>
                </c:pt>
                <c:pt idx="868">
                  <c:v>43221</c:v>
                </c:pt>
                <c:pt idx="869">
                  <c:v>43222</c:v>
                </c:pt>
                <c:pt idx="870">
                  <c:v>43223</c:v>
                </c:pt>
                <c:pt idx="871">
                  <c:v>43224</c:v>
                </c:pt>
                <c:pt idx="872">
                  <c:v>43227</c:v>
                </c:pt>
                <c:pt idx="873">
                  <c:v>43228</c:v>
                </c:pt>
                <c:pt idx="874">
                  <c:v>43229</c:v>
                </c:pt>
                <c:pt idx="875">
                  <c:v>43230</c:v>
                </c:pt>
                <c:pt idx="876">
                  <c:v>43231</c:v>
                </c:pt>
                <c:pt idx="877">
                  <c:v>43234</c:v>
                </c:pt>
                <c:pt idx="878">
                  <c:v>43235</c:v>
                </c:pt>
                <c:pt idx="879">
                  <c:v>43236</c:v>
                </c:pt>
                <c:pt idx="880">
                  <c:v>43237</c:v>
                </c:pt>
                <c:pt idx="881">
                  <c:v>43238</c:v>
                </c:pt>
                <c:pt idx="882">
                  <c:v>43241</c:v>
                </c:pt>
                <c:pt idx="883">
                  <c:v>43242</c:v>
                </c:pt>
                <c:pt idx="884">
                  <c:v>43243</c:v>
                </c:pt>
                <c:pt idx="885">
                  <c:v>43244</c:v>
                </c:pt>
                <c:pt idx="886">
                  <c:v>43245</c:v>
                </c:pt>
                <c:pt idx="887">
                  <c:v>43248</c:v>
                </c:pt>
                <c:pt idx="888">
                  <c:v>43249</c:v>
                </c:pt>
                <c:pt idx="889">
                  <c:v>43250</c:v>
                </c:pt>
                <c:pt idx="890">
                  <c:v>43251</c:v>
                </c:pt>
                <c:pt idx="891">
                  <c:v>43252</c:v>
                </c:pt>
                <c:pt idx="892">
                  <c:v>43255</c:v>
                </c:pt>
                <c:pt idx="893">
                  <c:v>43256</c:v>
                </c:pt>
                <c:pt idx="894">
                  <c:v>43257</c:v>
                </c:pt>
                <c:pt idx="895">
                  <c:v>43258</c:v>
                </c:pt>
                <c:pt idx="896">
                  <c:v>43259</c:v>
                </c:pt>
                <c:pt idx="897">
                  <c:v>43262</c:v>
                </c:pt>
                <c:pt idx="898">
                  <c:v>43263</c:v>
                </c:pt>
                <c:pt idx="899">
                  <c:v>43264</c:v>
                </c:pt>
                <c:pt idx="900">
                  <c:v>43265</c:v>
                </c:pt>
                <c:pt idx="901">
                  <c:v>43266</c:v>
                </c:pt>
                <c:pt idx="902">
                  <c:v>43269</c:v>
                </c:pt>
                <c:pt idx="903">
                  <c:v>43270</c:v>
                </c:pt>
                <c:pt idx="904">
                  <c:v>43271</c:v>
                </c:pt>
                <c:pt idx="905">
                  <c:v>43272</c:v>
                </c:pt>
                <c:pt idx="906">
                  <c:v>43273</c:v>
                </c:pt>
                <c:pt idx="907">
                  <c:v>43276</c:v>
                </c:pt>
                <c:pt idx="908">
                  <c:v>43277</c:v>
                </c:pt>
                <c:pt idx="909">
                  <c:v>43278</c:v>
                </c:pt>
                <c:pt idx="910">
                  <c:v>43279</c:v>
                </c:pt>
                <c:pt idx="911">
                  <c:v>43280</c:v>
                </c:pt>
                <c:pt idx="912">
                  <c:v>43283</c:v>
                </c:pt>
                <c:pt idx="913">
                  <c:v>43284</c:v>
                </c:pt>
                <c:pt idx="914">
                  <c:v>43285</c:v>
                </c:pt>
                <c:pt idx="915">
                  <c:v>43286</c:v>
                </c:pt>
                <c:pt idx="916">
                  <c:v>43287</c:v>
                </c:pt>
                <c:pt idx="917">
                  <c:v>43290</c:v>
                </c:pt>
                <c:pt idx="918">
                  <c:v>43291</c:v>
                </c:pt>
                <c:pt idx="919">
                  <c:v>43292</c:v>
                </c:pt>
                <c:pt idx="920">
                  <c:v>43293</c:v>
                </c:pt>
                <c:pt idx="921">
                  <c:v>43294</c:v>
                </c:pt>
                <c:pt idx="922">
                  <c:v>43297</c:v>
                </c:pt>
                <c:pt idx="923">
                  <c:v>43298</c:v>
                </c:pt>
                <c:pt idx="924">
                  <c:v>43299</c:v>
                </c:pt>
                <c:pt idx="925">
                  <c:v>43300</c:v>
                </c:pt>
                <c:pt idx="926">
                  <c:v>43301</c:v>
                </c:pt>
                <c:pt idx="927">
                  <c:v>43304</c:v>
                </c:pt>
                <c:pt idx="928">
                  <c:v>43305</c:v>
                </c:pt>
                <c:pt idx="929">
                  <c:v>43306</c:v>
                </c:pt>
                <c:pt idx="930">
                  <c:v>43307</c:v>
                </c:pt>
                <c:pt idx="931">
                  <c:v>43308</c:v>
                </c:pt>
                <c:pt idx="932">
                  <c:v>43311</c:v>
                </c:pt>
                <c:pt idx="933">
                  <c:v>43312</c:v>
                </c:pt>
                <c:pt idx="934">
                  <c:v>43313</c:v>
                </c:pt>
                <c:pt idx="935">
                  <c:v>43314</c:v>
                </c:pt>
                <c:pt idx="936">
                  <c:v>43315</c:v>
                </c:pt>
                <c:pt idx="937">
                  <c:v>43318</c:v>
                </c:pt>
                <c:pt idx="938">
                  <c:v>43319</c:v>
                </c:pt>
                <c:pt idx="939">
                  <c:v>43320</c:v>
                </c:pt>
                <c:pt idx="940">
                  <c:v>43321</c:v>
                </c:pt>
                <c:pt idx="941">
                  <c:v>43322</c:v>
                </c:pt>
                <c:pt idx="942">
                  <c:v>43325</c:v>
                </c:pt>
                <c:pt idx="943">
                  <c:v>43326</c:v>
                </c:pt>
                <c:pt idx="944">
                  <c:v>43327</c:v>
                </c:pt>
                <c:pt idx="945">
                  <c:v>43328</c:v>
                </c:pt>
                <c:pt idx="946">
                  <c:v>43329</c:v>
                </c:pt>
                <c:pt idx="947">
                  <c:v>43332</c:v>
                </c:pt>
                <c:pt idx="948">
                  <c:v>43333</c:v>
                </c:pt>
                <c:pt idx="949">
                  <c:v>43334</c:v>
                </c:pt>
                <c:pt idx="950">
                  <c:v>43335</c:v>
                </c:pt>
                <c:pt idx="951">
                  <c:v>43336</c:v>
                </c:pt>
                <c:pt idx="952">
                  <c:v>43339</c:v>
                </c:pt>
                <c:pt idx="953">
                  <c:v>43340</c:v>
                </c:pt>
                <c:pt idx="954">
                  <c:v>43341</c:v>
                </c:pt>
                <c:pt idx="955">
                  <c:v>43342</c:v>
                </c:pt>
                <c:pt idx="956">
                  <c:v>43343</c:v>
                </c:pt>
                <c:pt idx="957">
                  <c:v>43346</c:v>
                </c:pt>
                <c:pt idx="958">
                  <c:v>43347</c:v>
                </c:pt>
                <c:pt idx="959">
                  <c:v>43348</c:v>
                </c:pt>
                <c:pt idx="960">
                  <c:v>43349</c:v>
                </c:pt>
                <c:pt idx="961">
                  <c:v>43350</c:v>
                </c:pt>
                <c:pt idx="962">
                  <c:v>43353</c:v>
                </c:pt>
                <c:pt idx="963">
                  <c:v>43354</c:v>
                </c:pt>
                <c:pt idx="964">
                  <c:v>43355</c:v>
                </c:pt>
                <c:pt idx="965">
                  <c:v>43356</c:v>
                </c:pt>
                <c:pt idx="966">
                  <c:v>43357</c:v>
                </c:pt>
                <c:pt idx="967">
                  <c:v>43360</c:v>
                </c:pt>
                <c:pt idx="968">
                  <c:v>43361</c:v>
                </c:pt>
                <c:pt idx="969">
                  <c:v>43362</c:v>
                </c:pt>
                <c:pt idx="970">
                  <c:v>43363</c:v>
                </c:pt>
                <c:pt idx="971">
                  <c:v>43364</c:v>
                </c:pt>
                <c:pt idx="972">
                  <c:v>43367</c:v>
                </c:pt>
                <c:pt idx="973">
                  <c:v>43368</c:v>
                </c:pt>
                <c:pt idx="974">
                  <c:v>43369</c:v>
                </c:pt>
                <c:pt idx="975">
                  <c:v>43370</c:v>
                </c:pt>
                <c:pt idx="976">
                  <c:v>43371</c:v>
                </c:pt>
                <c:pt idx="977">
                  <c:v>43374</c:v>
                </c:pt>
                <c:pt idx="978">
                  <c:v>43375</c:v>
                </c:pt>
                <c:pt idx="979">
                  <c:v>43376</c:v>
                </c:pt>
                <c:pt idx="980">
                  <c:v>43377</c:v>
                </c:pt>
                <c:pt idx="981">
                  <c:v>43378</c:v>
                </c:pt>
                <c:pt idx="982">
                  <c:v>43381</c:v>
                </c:pt>
                <c:pt idx="983">
                  <c:v>43382</c:v>
                </c:pt>
                <c:pt idx="984">
                  <c:v>43383</c:v>
                </c:pt>
                <c:pt idx="985">
                  <c:v>43384</c:v>
                </c:pt>
                <c:pt idx="986">
                  <c:v>43385</c:v>
                </c:pt>
                <c:pt idx="987">
                  <c:v>43388</c:v>
                </c:pt>
                <c:pt idx="988">
                  <c:v>43389</c:v>
                </c:pt>
                <c:pt idx="989">
                  <c:v>43390</c:v>
                </c:pt>
                <c:pt idx="990">
                  <c:v>43391</c:v>
                </c:pt>
                <c:pt idx="991">
                  <c:v>43392</c:v>
                </c:pt>
                <c:pt idx="992">
                  <c:v>43395</c:v>
                </c:pt>
                <c:pt idx="993">
                  <c:v>43396</c:v>
                </c:pt>
                <c:pt idx="994">
                  <c:v>43397</c:v>
                </c:pt>
                <c:pt idx="995">
                  <c:v>43398</c:v>
                </c:pt>
                <c:pt idx="996">
                  <c:v>43399</c:v>
                </c:pt>
                <c:pt idx="997">
                  <c:v>43402</c:v>
                </c:pt>
                <c:pt idx="998">
                  <c:v>43403</c:v>
                </c:pt>
                <c:pt idx="999">
                  <c:v>43404</c:v>
                </c:pt>
                <c:pt idx="1000">
                  <c:v>43405</c:v>
                </c:pt>
                <c:pt idx="1001">
                  <c:v>43406</c:v>
                </c:pt>
                <c:pt idx="1002">
                  <c:v>43409</c:v>
                </c:pt>
                <c:pt idx="1003">
                  <c:v>43410</c:v>
                </c:pt>
                <c:pt idx="1004">
                  <c:v>43411</c:v>
                </c:pt>
                <c:pt idx="1005">
                  <c:v>43412</c:v>
                </c:pt>
                <c:pt idx="1006">
                  <c:v>43413</c:v>
                </c:pt>
                <c:pt idx="1007">
                  <c:v>43416</c:v>
                </c:pt>
                <c:pt idx="1008">
                  <c:v>43417</c:v>
                </c:pt>
                <c:pt idx="1009">
                  <c:v>43418</c:v>
                </c:pt>
                <c:pt idx="1010">
                  <c:v>43419</c:v>
                </c:pt>
                <c:pt idx="1011">
                  <c:v>43420</c:v>
                </c:pt>
                <c:pt idx="1012">
                  <c:v>43423</c:v>
                </c:pt>
                <c:pt idx="1013">
                  <c:v>43424</c:v>
                </c:pt>
                <c:pt idx="1014">
                  <c:v>43425</c:v>
                </c:pt>
                <c:pt idx="1015">
                  <c:v>43426</c:v>
                </c:pt>
                <c:pt idx="1016">
                  <c:v>43427</c:v>
                </c:pt>
                <c:pt idx="1017">
                  <c:v>43430</c:v>
                </c:pt>
                <c:pt idx="1018">
                  <c:v>43431</c:v>
                </c:pt>
                <c:pt idx="1019">
                  <c:v>43432</c:v>
                </c:pt>
                <c:pt idx="1020">
                  <c:v>43433</c:v>
                </c:pt>
                <c:pt idx="1021">
                  <c:v>43434</c:v>
                </c:pt>
                <c:pt idx="1022">
                  <c:v>43437</c:v>
                </c:pt>
                <c:pt idx="1023">
                  <c:v>43438</c:v>
                </c:pt>
                <c:pt idx="1024">
                  <c:v>43439</c:v>
                </c:pt>
                <c:pt idx="1025">
                  <c:v>43440</c:v>
                </c:pt>
                <c:pt idx="1026">
                  <c:v>43441</c:v>
                </c:pt>
                <c:pt idx="1027">
                  <c:v>43444</c:v>
                </c:pt>
                <c:pt idx="1028">
                  <c:v>43445</c:v>
                </c:pt>
                <c:pt idx="1029">
                  <c:v>43446</c:v>
                </c:pt>
                <c:pt idx="1030">
                  <c:v>43447</c:v>
                </c:pt>
                <c:pt idx="1031">
                  <c:v>43448</c:v>
                </c:pt>
                <c:pt idx="1032">
                  <c:v>43451</c:v>
                </c:pt>
                <c:pt idx="1033">
                  <c:v>43452</c:v>
                </c:pt>
                <c:pt idx="1034">
                  <c:v>43453</c:v>
                </c:pt>
                <c:pt idx="1035">
                  <c:v>43454</c:v>
                </c:pt>
                <c:pt idx="1036">
                  <c:v>43455</c:v>
                </c:pt>
                <c:pt idx="1037">
                  <c:v>43458</c:v>
                </c:pt>
                <c:pt idx="1038">
                  <c:v>43459</c:v>
                </c:pt>
                <c:pt idx="1039">
                  <c:v>43460</c:v>
                </c:pt>
                <c:pt idx="1040">
                  <c:v>43461</c:v>
                </c:pt>
                <c:pt idx="1041">
                  <c:v>43462</c:v>
                </c:pt>
                <c:pt idx="1042">
                  <c:v>43465</c:v>
                </c:pt>
                <c:pt idx="1043">
                  <c:v>43466</c:v>
                </c:pt>
                <c:pt idx="1044">
                  <c:v>43467</c:v>
                </c:pt>
                <c:pt idx="1045">
                  <c:v>43468</c:v>
                </c:pt>
                <c:pt idx="1046">
                  <c:v>43469</c:v>
                </c:pt>
                <c:pt idx="1047">
                  <c:v>43472</c:v>
                </c:pt>
                <c:pt idx="1048">
                  <c:v>43473</c:v>
                </c:pt>
                <c:pt idx="1049">
                  <c:v>43474</c:v>
                </c:pt>
                <c:pt idx="1050">
                  <c:v>43475</c:v>
                </c:pt>
                <c:pt idx="1051">
                  <c:v>43476</c:v>
                </c:pt>
                <c:pt idx="1052">
                  <c:v>43479</c:v>
                </c:pt>
                <c:pt idx="1053">
                  <c:v>43480</c:v>
                </c:pt>
              </c:numCache>
            </c:numRef>
          </c:cat>
          <c:val>
            <c:numRef>
              <c:f>currencies!$AJ$4:$AJ$1057</c:f>
              <c:numCache>
                <c:formatCode>0.00E+00</c:formatCode>
                <c:ptCount val="1054"/>
                <c:pt idx="1">
                  <c:v>0.11016790956599087</c:v>
                </c:pt>
                <c:pt idx="2">
                  <c:v>0.11261600453640837</c:v>
                </c:pt>
                <c:pt idx="3">
                  <c:v>0.11971413756076091</c:v>
                </c:pt>
                <c:pt idx="4">
                  <c:v>0.11963205388763203</c:v>
                </c:pt>
                <c:pt idx="5">
                  <c:v>0.10896828637703676</c:v>
                </c:pt>
                <c:pt idx="6">
                  <c:v>0.11050694670129453</c:v>
                </c:pt>
                <c:pt idx="7">
                  <c:v>0.10857899592149292</c:v>
                </c:pt>
                <c:pt idx="8">
                  <c:v>0.10679633140556591</c:v>
                </c:pt>
                <c:pt idx="9">
                  <c:v>0.1067036062828335</c:v>
                </c:pt>
                <c:pt idx="10">
                  <c:v>0.10462238679433276</c:v>
                </c:pt>
                <c:pt idx="11">
                  <c:v>9.7426386415847749E-2</c:v>
                </c:pt>
                <c:pt idx="12">
                  <c:v>9.4744180280108239E-2</c:v>
                </c:pt>
                <c:pt idx="13">
                  <c:v>8.6279202289993001E-2</c:v>
                </c:pt>
                <c:pt idx="14">
                  <c:v>8.28463610626263E-2</c:v>
                </c:pt>
                <c:pt idx="15">
                  <c:v>8.4623210633223866E-2</c:v>
                </c:pt>
                <c:pt idx="16">
                  <c:v>8.0473980520681582E-2</c:v>
                </c:pt>
                <c:pt idx="17">
                  <c:v>7.375769900868924E-2</c:v>
                </c:pt>
                <c:pt idx="18">
                  <c:v>7.5113249915701674E-2</c:v>
                </c:pt>
                <c:pt idx="19">
                  <c:v>7.0732314263602242E-2</c:v>
                </c:pt>
                <c:pt idx="20">
                  <c:v>9.6524222728574721E-2</c:v>
                </c:pt>
                <c:pt idx="21">
                  <c:v>9.7092473207532407E-2</c:v>
                </c:pt>
                <c:pt idx="22">
                  <c:v>9.7269596962759219E-2</c:v>
                </c:pt>
                <c:pt idx="23">
                  <c:v>9.6444213173822277E-2</c:v>
                </c:pt>
                <c:pt idx="24">
                  <c:v>9.566710083353952E-2</c:v>
                </c:pt>
                <c:pt idx="25">
                  <c:v>9.667188459717907E-2</c:v>
                </c:pt>
                <c:pt idx="26">
                  <c:v>0.111107662290736</c:v>
                </c:pt>
                <c:pt idx="27">
                  <c:v>0.11011659287367567</c:v>
                </c:pt>
                <c:pt idx="28">
                  <c:v>0.11774704429668297</c:v>
                </c:pt>
                <c:pt idx="29">
                  <c:v>0.12252523467489811</c:v>
                </c:pt>
                <c:pt idx="30">
                  <c:v>0.12337754124420955</c:v>
                </c:pt>
                <c:pt idx="31">
                  <c:v>0.1197617874994642</c:v>
                </c:pt>
                <c:pt idx="32">
                  <c:v>0.12290268528430226</c:v>
                </c:pt>
                <c:pt idx="33">
                  <c:v>0.1253483464572353</c:v>
                </c:pt>
                <c:pt idx="34">
                  <c:v>0.12444521547138832</c:v>
                </c:pt>
                <c:pt idx="35">
                  <c:v>0.12350486182935679</c:v>
                </c:pt>
                <c:pt idx="36">
                  <c:v>0.13526455461834436</c:v>
                </c:pt>
                <c:pt idx="37">
                  <c:v>0.14977576854815122</c:v>
                </c:pt>
                <c:pt idx="38">
                  <c:v>0.1489641788588037</c:v>
                </c:pt>
                <c:pt idx="39">
                  <c:v>0.15388242216419773</c:v>
                </c:pt>
                <c:pt idx="40">
                  <c:v>0.1557969726459012</c:v>
                </c:pt>
                <c:pt idx="41">
                  <c:v>0.14375665911764832</c:v>
                </c:pt>
                <c:pt idx="42">
                  <c:v>0.14412636145112237</c:v>
                </c:pt>
                <c:pt idx="43">
                  <c:v>0.1472204296312358</c:v>
                </c:pt>
                <c:pt idx="44">
                  <c:v>0.14766959492030995</c:v>
                </c:pt>
                <c:pt idx="45">
                  <c:v>0.15052608027780559</c:v>
                </c:pt>
                <c:pt idx="46">
                  <c:v>0.1499199644617312</c:v>
                </c:pt>
                <c:pt idx="47">
                  <c:v>0.15281207700730456</c:v>
                </c:pt>
                <c:pt idx="48">
                  <c:v>0.16237823852684663</c:v>
                </c:pt>
                <c:pt idx="49">
                  <c:v>0.15623261466071267</c:v>
                </c:pt>
                <c:pt idx="50">
                  <c:v>0.15575355446954847</c:v>
                </c:pt>
                <c:pt idx="51">
                  <c:v>0.1563426685061009</c:v>
                </c:pt>
                <c:pt idx="52">
                  <c:v>0.15434776299457825</c:v>
                </c:pt>
                <c:pt idx="53">
                  <c:v>0.15767858493128903</c:v>
                </c:pt>
                <c:pt idx="54">
                  <c:v>0.1623925545260885</c:v>
                </c:pt>
                <c:pt idx="55">
                  <c:v>0.16622885409988924</c:v>
                </c:pt>
                <c:pt idx="56">
                  <c:v>0.16591218360377374</c:v>
                </c:pt>
                <c:pt idx="57">
                  <c:v>0.15795731139653174</c:v>
                </c:pt>
                <c:pt idx="58">
                  <c:v>0.14502110946210661</c:v>
                </c:pt>
                <c:pt idx="59">
                  <c:v>0.14434617199393748</c:v>
                </c:pt>
                <c:pt idx="60">
                  <c:v>0.14293343349743245</c:v>
                </c:pt>
                <c:pt idx="61">
                  <c:v>0.13974308745421843</c:v>
                </c:pt>
                <c:pt idx="62">
                  <c:v>0.13969171900636476</c:v>
                </c:pt>
                <c:pt idx="63">
                  <c:v>0.14151039590491349</c:v>
                </c:pt>
                <c:pt idx="64">
                  <c:v>0.14448253594749841</c:v>
                </c:pt>
                <c:pt idx="65">
                  <c:v>0.14478225104598405</c:v>
                </c:pt>
                <c:pt idx="66">
                  <c:v>0.14113555136876799</c:v>
                </c:pt>
                <c:pt idx="67">
                  <c:v>0.14241182872886035</c:v>
                </c:pt>
                <c:pt idx="68">
                  <c:v>0.12847670398107169</c:v>
                </c:pt>
                <c:pt idx="69">
                  <c:v>0.12255832105715621</c:v>
                </c:pt>
                <c:pt idx="70">
                  <c:v>0.1255595938609331</c:v>
                </c:pt>
                <c:pt idx="71">
                  <c:v>0.11714234597908015</c:v>
                </c:pt>
                <c:pt idx="72">
                  <c:v>0.11847638126332509</c:v>
                </c:pt>
                <c:pt idx="73">
                  <c:v>0.11775897963362514</c:v>
                </c:pt>
                <c:pt idx="74">
                  <c:v>0.11447587609049201</c:v>
                </c:pt>
                <c:pt idx="75">
                  <c:v>0.10166792327501144</c:v>
                </c:pt>
                <c:pt idx="76">
                  <c:v>0.10043313416992841</c:v>
                </c:pt>
                <c:pt idx="77">
                  <c:v>0.10623457959040923</c:v>
                </c:pt>
                <c:pt idx="78">
                  <c:v>0.13229961342737584</c:v>
                </c:pt>
                <c:pt idx="79">
                  <c:v>0.1323266715458416</c:v>
                </c:pt>
                <c:pt idx="80">
                  <c:v>0.13195781513102964</c:v>
                </c:pt>
                <c:pt idx="81">
                  <c:v>0.13634671318430691</c:v>
                </c:pt>
                <c:pt idx="82">
                  <c:v>0.13568052920773499</c:v>
                </c:pt>
                <c:pt idx="83">
                  <c:v>0.14217504863024588</c:v>
                </c:pt>
                <c:pt idx="84">
                  <c:v>0.13769652614640682</c:v>
                </c:pt>
                <c:pt idx="85">
                  <c:v>0.12492682530331047</c:v>
                </c:pt>
                <c:pt idx="86">
                  <c:v>0.12579287464728645</c:v>
                </c:pt>
                <c:pt idx="87">
                  <c:v>0.1269825349459798</c:v>
                </c:pt>
                <c:pt idx="88">
                  <c:v>0.1470459388677258</c:v>
                </c:pt>
                <c:pt idx="89">
                  <c:v>0.15210310762173598</c:v>
                </c:pt>
                <c:pt idx="90">
                  <c:v>0.14377331417742509</c:v>
                </c:pt>
                <c:pt idx="91">
                  <c:v>0.14967084839648984</c:v>
                </c:pt>
                <c:pt idx="92">
                  <c:v>0.15295264937624406</c:v>
                </c:pt>
                <c:pt idx="93">
                  <c:v>0.15210387370822878</c:v>
                </c:pt>
                <c:pt idx="94">
                  <c:v>0.15280065842805179</c:v>
                </c:pt>
                <c:pt idx="95">
                  <c:v>0.15273332780010659</c:v>
                </c:pt>
                <c:pt idx="96">
                  <c:v>0.15300068802774403</c:v>
                </c:pt>
                <c:pt idx="97">
                  <c:v>0.14996616738191298</c:v>
                </c:pt>
                <c:pt idx="98">
                  <c:v>0.14806470932458193</c:v>
                </c:pt>
                <c:pt idx="99">
                  <c:v>0.12891681244091543</c:v>
                </c:pt>
                <c:pt idx="100">
                  <c:v>0.13755495057204495</c:v>
                </c:pt>
                <c:pt idx="101">
                  <c:v>0.14131139858018626</c:v>
                </c:pt>
                <c:pt idx="102">
                  <c:v>0.13694734382338508</c:v>
                </c:pt>
                <c:pt idx="103">
                  <c:v>0.15391058576311617</c:v>
                </c:pt>
                <c:pt idx="104">
                  <c:v>0.14718213346333192</c:v>
                </c:pt>
                <c:pt idx="105">
                  <c:v>0.14692645141143884</c:v>
                </c:pt>
                <c:pt idx="106">
                  <c:v>0.14846300482831526</c:v>
                </c:pt>
                <c:pt idx="107">
                  <c:v>0.14750113707786283</c:v>
                </c:pt>
                <c:pt idx="108">
                  <c:v>0.14473912421153642</c:v>
                </c:pt>
                <c:pt idx="109">
                  <c:v>0.12824622761402049</c:v>
                </c:pt>
                <c:pt idx="110">
                  <c:v>0.12223813818562358</c:v>
                </c:pt>
                <c:pt idx="111">
                  <c:v>0.1233342188575617</c:v>
                </c:pt>
                <c:pt idx="112">
                  <c:v>0.11298767711854092</c:v>
                </c:pt>
                <c:pt idx="113">
                  <c:v>0.11641675335836771</c:v>
                </c:pt>
                <c:pt idx="114">
                  <c:v>0.12309412719078348</c:v>
                </c:pt>
                <c:pt idx="115">
                  <c:v>0.11772193831305329</c:v>
                </c:pt>
                <c:pt idx="116">
                  <c:v>0.12466845829903953</c:v>
                </c:pt>
                <c:pt idx="117">
                  <c:v>0.13546146003071347</c:v>
                </c:pt>
                <c:pt idx="118">
                  <c:v>0.13555065633584193</c:v>
                </c:pt>
                <c:pt idx="119">
                  <c:v>0.13598461391529384</c:v>
                </c:pt>
                <c:pt idx="120">
                  <c:v>0.13695364725818104</c:v>
                </c:pt>
                <c:pt idx="121">
                  <c:v>0.12403168417847264</c:v>
                </c:pt>
                <c:pt idx="122">
                  <c:v>0.12224153933238942</c:v>
                </c:pt>
                <c:pt idx="123">
                  <c:v>0.12059195249453837</c:v>
                </c:pt>
                <c:pt idx="124">
                  <c:v>0.10443451144165997</c:v>
                </c:pt>
                <c:pt idx="125">
                  <c:v>0.10944621819236047</c:v>
                </c:pt>
                <c:pt idx="126">
                  <c:v>0.10948527383653732</c:v>
                </c:pt>
                <c:pt idx="127">
                  <c:v>0.11783713844417271</c:v>
                </c:pt>
                <c:pt idx="128">
                  <c:v>0.11951879081575242</c:v>
                </c:pt>
                <c:pt idx="129">
                  <c:v>0.12004570941560175</c:v>
                </c:pt>
                <c:pt idx="130">
                  <c:v>0.12215220041404559</c:v>
                </c:pt>
                <c:pt idx="131">
                  <c:v>0.12706667790731124</c:v>
                </c:pt>
                <c:pt idx="132">
                  <c:v>0.12691373039631831</c:v>
                </c:pt>
                <c:pt idx="133">
                  <c:v>0.12604941788849405</c:v>
                </c:pt>
                <c:pt idx="134">
                  <c:v>0.1220208251693312</c:v>
                </c:pt>
                <c:pt idx="135">
                  <c:v>0.11586346593175217</c:v>
                </c:pt>
                <c:pt idx="136">
                  <c:v>0.11620331180713128</c:v>
                </c:pt>
                <c:pt idx="137">
                  <c:v>0.10688422150132183</c:v>
                </c:pt>
                <c:pt idx="138">
                  <c:v>9.4616521080763877E-2</c:v>
                </c:pt>
                <c:pt idx="139">
                  <c:v>0.10401894862659117</c:v>
                </c:pt>
                <c:pt idx="140">
                  <c:v>0.105212433185226</c:v>
                </c:pt>
                <c:pt idx="141">
                  <c:v>0.10253316496881679</c:v>
                </c:pt>
                <c:pt idx="142">
                  <c:v>0.10299717050878414</c:v>
                </c:pt>
                <c:pt idx="143">
                  <c:v>0.10410235824149933</c:v>
                </c:pt>
                <c:pt idx="144">
                  <c:v>0.10265342746768705</c:v>
                </c:pt>
                <c:pt idx="145">
                  <c:v>0.1103450789532763</c:v>
                </c:pt>
                <c:pt idx="146">
                  <c:v>0.11181288041689155</c:v>
                </c:pt>
                <c:pt idx="147">
                  <c:v>0.13023824241008816</c:v>
                </c:pt>
                <c:pt idx="148">
                  <c:v>0.1380522284190521</c:v>
                </c:pt>
                <c:pt idx="149">
                  <c:v>0.13638132329403946</c:v>
                </c:pt>
                <c:pt idx="150">
                  <c:v>0.14702965595780268</c:v>
                </c:pt>
                <c:pt idx="151">
                  <c:v>0.14377315244296954</c:v>
                </c:pt>
                <c:pt idx="152">
                  <c:v>0.14038904100160862</c:v>
                </c:pt>
                <c:pt idx="153">
                  <c:v>0.1395445015567206</c:v>
                </c:pt>
                <c:pt idx="154">
                  <c:v>0.14008627186469991</c:v>
                </c:pt>
                <c:pt idx="155">
                  <c:v>0.14322287235446909</c:v>
                </c:pt>
                <c:pt idx="156">
                  <c:v>0.14257775248512788</c:v>
                </c:pt>
                <c:pt idx="157">
                  <c:v>0.14268961155374826</c:v>
                </c:pt>
                <c:pt idx="158">
                  <c:v>0.14245737311035231</c:v>
                </c:pt>
                <c:pt idx="159">
                  <c:v>0.14122123141774384</c:v>
                </c:pt>
                <c:pt idx="160">
                  <c:v>0.13543346715258223</c:v>
                </c:pt>
                <c:pt idx="161">
                  <c:v>0.13444303988264289</c:v>
                </c:pt>
                <c:pt idx="162">
                  <c:v>0.13433483301297333</c:v>
                </c:pt>
                <c:pt idx="163">
                  <c:v>0.13419991839767484</c:v>
                </c:pt>
                <c:pt idx="164">
                  <c:v>0.13327664402058861</c:v>
                </c:pt>
                <c:pt idx="165">
                  <c:v>0.13327960410445522</c:v>
                </c:pt>
                <c:pt idx="166">
                  <c:v>0.12773667259963625</c:v>
                </c:pt>
                <c:pt idx="167">
                  <c:v>0.13476557363274624</c:v>
                </c:pt>
                <c:pt idx="168">
                  <c:v>0.11094707343601862</c:v>
                </c:pt>
                <c:pt idx="169">
                  <c:v>0.10032759433493045</c:v>
                </c:pt>
                <c:pt idx="170">
                  <c:v>0.10462466279219138</c:v>
                </c:pt>
                <c:pt idx="171">
                  <c:v>9.5090401548501041E-2</c:v>
                </c:pt>
                <c:pt idx="172">
                  <c:v>9.5272991160269396E-2</c:v>
                </c:pt>
                <c:pt idx="173">
                  <c:v>9.6157276694420701E-2</c:v>
                </c:pt>
                <c:pt idx="174">
                  <c:v>9.4983087703261512E-2</c:v>
                </c:pt>
                <c:pt idx="175">
                  <c:v>9.5957238796191655E-2</c:v>
                </c:pt>
                <c:pt idx="176">
                  <c:v>8.975479815719975E-2</c:v>
                </c:pt>
                <c:pt idx="177">
                  <c:v>9.1153716517709704E-2</c:v>
                </c:pt>
                <c:pt idx="178">
                  <c:v>9.2060753261784201E-2</c:v>
                </c:pt>
                <c:pt idx="179">
                  <c:v>9.2304511760905636E-2</c:v>
                </c:pt>
                <c:pt idx="180">
                  <c:v>9.2707914861072951E-2</c:v>
                </c:pt>
                <c:pt idx="181">
                  <c:v>9.3962452298839372E-2</c:v>
                </c:pt>
                <c:pt idx="182">
                  <c:v>9.3175462285033428E-2</c:v>
                </c:pt>
                <c:pt idx="183">
                  <c:v>9.3094522636591279E-2</c:v>
                </c:pt>
                <c:pt idx="184">
                  <c:v>9.4838784830593839E-2</c:v>
                </c:pt>
                <c:pt idx="185">
                  <c:v>9.5917197833155707E-2</c:v>
                </c:pt>
                <c:pt idx="186">
                  <c:v>9.5796966509567524E-2</c:v>
                </c:pt>
                <c:pt idx="187">
                  <c:v>9.5328870118471604E-2</c:v>
                </c:pt>
                <c:pt idx="188">
                  <c:v>7.7430098884969295E-2</c:v>
                </c:pt>
                <c:pt idx="189">
                  <c:v>7.1843430319667667E-2</c:v>
                </c:pt>
                <c:pt idx="190">
                  <c:v>9.594428641712216E-2</c:v>
                </c:pt>
                <c:pt idx="191">
                  <c:v>0.10060633044674643</c:v>
                </c:pt>
                <c:pt idx="192">
                  <c:v>9.7044182405120138E-2</c:v>
                </c:pt>
                <c:pt idx="193">
                  <c:v>9.6844182536439324E-2</c:v>
                </c:pt>
                <c:pt idx="194">
                  <c:v>9.5921457393872755E-2</c:v>
                </c:pt>
                <c:pt idx="195">
                  <c:v>9.9052207401501807E-2</c:v>
                </c:pt>
                <c:pt idx="196">
                  <c:v>0.10225627616336555</c:v>
                </c:pt>
                <c:pt idx="197">
                  <c:v>9.875184157340898E-2</c:v>
                </c:pt>
                <c:pt idx="198">
                  <c:v>0.10034586695433007</c:v>
                </c:pt>
                <c:pt idx="199">
                  <c:v>0.10059014177054787</c:v>
                </c:pt>
                <c:pt idx="200">
                  <c:v>0.10083623188893927</c:v>
                </c:pt>
                <c:pt idx="201">
                  <c:v>0.10362335589873822</c:v>
                </c:pt>
                <c:pt idx="202">
                  <c:v>9.8241017457851854E-2</c:v>
                </c:pt>
                <c:pt idx="203">
                  <c:v>9.7375714597457599E-2</c:v>
                </c:pt>
                <c:pt idx="204">
                  <c:v>0.10009493873501962</c:v>
                </c:pt>
                <c:pt idx="205">
                  <c:v>9.6096073540743371E-2</c:v>
                </c:pt>
                <c:pt idx="206">
                  <c:v>9.6086078350667292E-2</c:v>
                </c:pt>
                <c:pt idx="207">
                  <c:v>9.5859106772200511E-2</c:v>
                </c:pt>
                <c:pt idx="208">
                  <c:v>9.5886374680110006E-2</c:v>
                </c:pt>
                <c:pt idx="209">
                  <c:v>9.4444646259102469E-2</c:v>
                </c:pt>
                <c:pt idx="210">
                  <c:v>0.10117132669878383</c:v>
                </c:pt>
                <c:pt idx="211">
                  <c:v>8.715838008138603E-2</c:v>
                </c:pt>
                <c:pt idx="212">
                  <c:v>8.0243236212611396E-2</c:v>
                </c:pt>
                <c:pt idx="213">
                  <c:v>8.0926324374371542E-2</c:v>
                </c:pt>
                <c:pt idx="214">
                  <c:v>8.0899229966594141E-2</c:v>
                </c:pt>
                <c:pt idx="215">
                  <c:v>8.1551852323621513E-2</c:v>
                </c:pt>
                <c:pt idx="216">
                  <c:v>7.7674197681950954E-2</c:v>
                </c:pt>
                <c:pt idx="217">
                  <c:v>6.9962299444697021E-2</c:v>
                </c:pt>
                <c:pt idx="218">
                  <c:v>7.4035222529105868E-2</c:v>
                </c:pt>
                <c:pt idx="219">
                  <c:v>7.1847580949731857E-2</c:v>
                </c:pt>
                <c:pt idx="220">
                  <c:v>0.11148883175124738</c:v>
                </c:pt>
                <c:pt idx="221">
                  <c:v>0.11292924573945537</c:v>
                </c:pt>
                <c:pt idx="222">
                  <c:v>0.10719486156258637</c:v>
                </c:pt>
                <c:pt idx="223">
                  <c:v>0.10726976472275306</c:v>
                </c:pt>
                <c:pt idx="224">
                  <c:v>0.10809183619600662</c:v>
                </c:pt>
                <c:pt idx="225">
                  <c:v>0.10816838550887707</c:v>
                </c:pt>
                <c:pt idx="226">
                  <c:v>0.10925003561248785</c:v>
                </c:pt>
                <c:pt idx="227">
                  <c:v>0.10879411152876552</c:v>
                </c:pt>
                <c:pt idx="228">
                  <c:v>0.11503981081241758</c:v>
                </c:pt>
                <c:pt idx="229">
                  <c:v>0.1126401570494325</c:v>
                </c:pt>
                <c:pt idx="230">
                  <c:v>0.11975653012399921</c:v>
                </c:pt>
                <c:pt idx="231">
                  <c:v>0.11677359897431304</c:v>
                </c:pt>
                <c:pt idx="232">
                  <c:v>0.1158081420763447</c:v>
                </c:pt>
                <c:pt idx="233">
                  <c:v>0.11447696017190992</c:v>
                </c:pt>
                <c:pt idx="234">
                  <c:v>0.11880585059236823</c:v>
                </c:pt>
                <c:pt idx="235">
                  <c:v>0.11917455045353026</c:v>
                </c:pt>
                <c:pt idx="236">
                  <c:v>0.11929104154276306</c:v>
                </c:pt>
                <c:pt idx="237">
                  <c:v>0.11850236040436971</c:v>
                </c:pt>
                <c:pt idx="238">
                  <c:v>0.12010015977416466</c:v>
                </c:pt>
                <c:pt idx="239">
                  <c:v>0.11945230768991338</c:v>
                </c:pt>
                <c:pt idx="240">
                  <c:v>0.12024673018617629</c:v>
                </c:pt>
                <c:pt idx="241">
                  <c:v>8.6721041618674929E-2</c:v>
                </c:pt>
                <c:pt idx="242">
                  <c:v>8.672181100823248E-2</c:v>
                </c:pt>
                <c:pt idx="243">
                  <c:v>9.0015792026970978E-2</c:v>
                </c:pt>
                <c:pt idx="244">
                  <c:v>9.0280717800258925E-2</c:v>
                </c:pt>
                <c:pt idx="245">
                  <c:v>8.9663752831425081E-2</c:v>
                </c:pt>
                <c:pt idx="246">
                  <c:v>9.3175897942673155E-2</c:v>
                </c:pt>
                <c:pt idx="247">
                  <c:v>9.2140255474132085E-2</c:v>
                </c:pt>
                <c:pt idx="248">
                  <c:v>9.1519020929934386E-2</c:v>
                </c:pt>
                <c:pt idx="249">
                  <c:v>8.5975418950127253E-2</c:v>
                </c:pt>
                <c:pt idx="250">
                  <c:v>8.5571810954485072E-2</c:v>
                </c:pt>
                <c:pt idx="251">
                  <c:v>8.508554504358852E-2</c:v>
                </c:pt>
                <c:pt idx="252">
                  <c:v>8.9443130574778831E-2</c:v>
                </c:pt>
                <c:pt idx="253">
                  <c:v>8.6796299081829634E-2</c:v>
                </c:pt>
                <c:pt idx="254">
                  <c:v>8.5187929781060032E-2</c:v>
                </c:pt>
                <c:pt idx="255">
                  <c:v>8.4264813015749826E-2</c:v>
                </c:pt>
                <c:pt idx="256">
                  <c:v>7.9898334452693842E-2</c:v>
                </c:pt>
                <c:pt idx="257">
                  <c:v>7.9999936776177574E-2</c:v>
                </c:pt>
                <c:pt idx="258">
                  <c:v>8.0071370396812905E-2</c:v>
                </c:pt>
                <c:pt idx="259">
                  <c:v>7.7918974730312437E-2</c:v>
                </c:pt>
                <c:pt idx="260">
                  <c:v>8.1096465232619083E-2</c:v>
                </c:pt>
                <c:pt idx="261">
                  <c:v>8.8614083745867822E-2</c:v>
                </c:pt>
                <c:pt idx="262">
                  <c:v>9.1909347624538007E-2</c:v>
                </c:pt>
                <c:pt idx="263">
                  <c:v>8.9694075084317759E-2</c:v>
                </c:pt>
                <c:pt idx="264">
                  <c:v>9.5005797719877619E-2</c:v>
                </c:pt>
                <c:pt idx="265">
                  <c:v>0.10055209640307108</c:v>
                </c:pt>
                <c:pt idx="266">
                  <c:v>9.9758596219508153E-2</c:v>
                </c:pt>
                <c:pt idx="267">
                  <c:v>9.7598853749410089E-2</c:v>
                </c:pt>
                <c:pt idx="268">
                  <c:v>0.10617090777480931</c:v>
                </c:pt>
                <c:pt idx="269">
                  <c:v>0.11346230386805389</c:v>
                </c:pt>
                <c:pt idx="270">
                  <c:v>0.1204799526219342</c:v>
                </c:pt>
                <c:pt idx="271">
                  <c:v>0.12658470063727723</c:v>
                </c:pt>
                <c:pt idx="272">
                  <c:v>0.12686962387782932</c:v>
                </c:pt>
                <c:pt idx="273">
                  <c:v>0.12329648233512799</c:v>
                </c:pt>
                <c:pt idx="274">
                  <c:v>0.12350384132014136</c:v>
                </c:pt>
                <c:pt idx="275">
                  <c:v>0.124083815364848</c:v>
                </c:pt>
                <c:pt idx="276">
                  <c:v>0.12088774129420603</c:v>
                </c:pt>
                <c:pt idx="277">
                  <c:v>0.12563184188793081</c:v>
                </c:pt>
                <c:pt idx="278">
                  <c:v>0.12563274339773214</c:v>
                </c:pt>
                <c:pt idx="279">
                  <c:v>0.12568949514049946</c:v>
                </c:pt>
                <c:pt idx="280">
                  <c:v>0.12560305933003119</c:v>
                </c:pt>
                <c:pt idx="281">
                  <c:v>0.12810712348432551</c:v>
                </c:pt>
                <c:pt idx="282">
                  <c:v>0.12386555194078655</c:v>
                </c:pt>
                <c:pt idx="283">
                  <c:v>0.12143984987763748</c:v>
                </c:pt>
                <c:pt idx="284">
                  <c:v>0.12181305372819809</c:v>
                </c:pt>
                <c:pt idx="285">
                  <c:v>0.11647069979567541</c:v>
                </c:pt>
                <c:pt idx="286">
                  <c:v>0.11221251545251498</c:v>
                </c:pt>
                <c:pt idx="287">
                  <c:v>0.11196154498649738</c:v>
                </c:pt>
                <c:pt idx="288">
                  <c:v>0.11497684546500644</c:v>
                </c:pt>
                <c:pt idx="289">
                  <c:v>0.10131361876237771</c:v>
                </c:pt>
                <c:pt idx="290">
                  <c:v>0.10541521198073825</c:v>
                </c:pt>
                <c:pt idx="291">
                  <c:v>9.3585023861816663E-2</c:v>
                </c:pt>
                <c:pt idx="292">
                  <c:v>8.9250957836683187E-2</c:v>
                </c:pt>
                <c:pt idx="293">
                  <c:v>8.5097371886053125E-2</c:v>
                </c:pt>
                <c:pt idx="294">
                  <c:v>8.6068476236995456E-2</c:v>
                </c:pt>
                <c:pt idx="295">
                  <c:v>0.1146949385682238</c:v>
                </c:pt>
                <c:pt idx="296">
                  <c:v>0.11444703194416816</c:v>
                </c:pt>
                <c:pt idx="297">
                  <c:v>0.11508938612828547</c:v>
                </c:pt>
                <c:pt idx="298">
                  <c:v>0.11111630933583562</c:v>
                </c:pt>
                <c:pt idx="299">
                  <c:v>0.11288023572674773</c:v>
                </c:pt>
                <c:pt idx="300">
                  <c:v>0.11312173039849034</c:v>
                </c:pt>
                <c:pt idx="301">
                  <c:v>0.11313679344870615</c:v>
                </c:pt>
                <c:pt idx="302">
                  <c:v>0.10818077562544709</c:v>
                </c:pt>
                <c:pt idx="303">
                  <c:v>0.10573133928738317</c:v>
                </c:pt>
                <c:pt idx="304">
                  <c:v>0.11567491319741323</c:v>
                </c:pt>
                <c:pt idx="305">
                  <c:v>0.11436694498570442</c:v>
                </c:pt>
                <c:pt idx="306">
                  <c:v>0.11366603053109404</c:v>
                </c:pt>
                <c:pt idx="307">
                  <c:v>0.11217664455979588</c:v>
                </c:pt>
                <c:pt idx="308">
                  <c:v>0.1114288461389371</c:v>
                </c:pt>
                <c:pt idx="309">
                  <c:v>0.10988271570013643</c:v>
                </c:pt>
                <c:pt idx="310">
                  <c:v>0.10814628384965215</c:v>
                </c:pt>
                <c:pt idx="311">
                  <c:v>0.1016927924650738</c:v>
                </c:pt>
                <c:pt idx="312">
                  <c:v>0.10188547057976434</c:v>
                </c:pt>
                <c:pt idx="313">
                  <c:v>0.1031215386840075</c:v>
                </c:pt>
                <c:pt idx="314">
                  <c:v>0.10822825691815458</c:v>
                </c:pt>
                <c:pt idx="315">
                  <c:v>0.10730061281777212</c:v>
                </c:pt>
                <c:pt idx="316">
                  <c:v>7.6983477109753548E-2</c:v>
                </c:pt>
                <c:pt idx="317">
                  <c:v>7.732757463137914E-2</c:v>
                </c:pt>
                <c:pt idx="318">
                  <c:v>7.7744833720718526E-2</c:v>
                </c:pt>
                <c:pt idx="319">
                  <c:v>7.8051891821900643E-2</c:v>
                </c:pt>
                <c:pt idx="320">
                  <c:v>7.7233184645317129E-2</c:v>
                </c:pt>
                <c:pt idx="321">
                  <c:v>7.912431762091246E-2</c:v>
                </c:pt>
                <c:pt idx="322">
                  <c:v>7.953905782459339E-2</c:v>
                </c:pt>
                <c:pt idx="323">
                  <c:v>7.8920709677559653E-2</c:v>
                </c:pt>
                <c:pt idx="324">
                  <c:v>7.8153521549504057E-2</c:v>
                </c:pt>
                <c:pt idx="325">
                  <c:v>5.7987718053059731E-2</c:v>
                </c:pt>
                <c:pt idx="326">
                  <c:v>7.020089866029687E-2</c:v>
                </c:pt>
                <c:pt idx="327">
                  <c:v>7.0896839146387947E-2</c:v>
                </c:pt>
                <c:pt idx="328">
                  <c:v>7.059631825207098E-2</c:v>
                </c:pt>
                <c:pt idx="329">
                  <c:v>7.1126248769110806E-2</c:v>
                </c:pt>
                <c:pt idx="330">
                  <c:v>7.7320243262043759E-2</c:v>
                </c:pt>
                <c:pt idx="331">
                  <c:v>7.7597687578159893E-2</c:v>
                </c:pt>
                <c:pt idx="332">
                  <c:v>7.7497838090207993E-2</c:v>
                </c:pt>
                <c:pt idx="333">
                  <c:v>7.6723257112357002E-2</c:v>
                </c:pt>
                <c:pt idx="334">
                  <c:v>7.4760964334359137E-2</c:v>
                </c:pt>
                <c:pt idx="335">
                  <c:v>6.8885281697631182E-2</c:v>
                </c:pt>
                <c:pt idx="336">
                  <c:v>7.6624367010491523E-2</c:v>
                </c:pt>
                <c:pt idx="337">
                  <c:v>7.6556073854284826E-2</c:v>
                </c:pt>
                <c:pt idx="338">
                  <c:v>7.5907583725015673E-2</c:v>
                </c:pt>
                <c:pt idx="339">
                  <c:v>7.627316694468389E-2</c:v>
                </c:pt>
                <c:pt idx="340">
                  <c:v>7.8492125885811004E-2</c:v>
                </c:pt>
                <c:pt idx="341">
                  <c:v>7.7637198713042685E-2</c:v>
                </c:pt>
                <c:pt idx="342">
                  <c:v>7.5983906140385624E-2</c:v>
                </c:pt>
                <c:pt idx="343">
                  <c:v>7.5820468296038765E-2</c:v>
                </c:pt>
                <c:pt idx="344">
                  <c:v>7.4701284026180356E-2</c:v>
                </c:pt>
                <c:pt idx="345">
                  <c:v>7.6384398276513624E-2</c:v>
                </c:pt>
                <c:pt idx="346">
                  <c:v>7.7671392529565522E-2</c:v>
                </c:pt>
                <c:pt idx="347">
                  <c:v>6.2755220512889773E-2</c:v>
                </c:pt>
                <c:pt idx="348">
                  <c:v>5.7622318089174777E-2</c:v>
                </c:pt>
                <c:pt idx="349">
                  <c:v>5.9864527882053958E-2</c:v>
                </c:pt>
                <c:pt idx="350">
                  <c:v>5.9851223918681584E-2</c:v>
                </c:pt>
                <c:pt idx="351">
                  <c:v>7.8225982528815213E-2</c:v>
                </c:pt>
                <c:pt idx="352">
                  <c:v>7.8727609784085356E-2</c:v>
                </c:pt>
                <c:pt idx="353">
                  <c:v>7.8567753301843124E-2</c:v>
                </c:pt>
                <c:pt idx="354">
                  <c:v>7.9568802828534027E-2</c:v>
                </c:pt>
                <c:pt idx="355">
                  <c:v>8.1275749711895509E-2</c:v>
                </c:pt>
                <c:pt idx="356">
                  <c:v>8.126719719768502E-2</c:v>
                </c:pt>
                <c:pt idx="357">
                  <c:v>7.4597417590569259E-2</c:v>
                </c:pt>
                <c:pt idx="358">
                  <c:v>8.0360646970745311E-2</c:v>
                </c:pt>
                <c:pt idx="359">
                  <c:v>8.0544688090860156E-2</c:v>
                </c:pt>
                <c:pt idx="360">
                  <c:v>8.3021096672508982E-2</c:v>
                </c:pt>
                <c:pt idx="361">
                  <c:v>8.7238258051446985E-2</c:v>
                </c:pt>
                <c:pt idx="362">
                  <c:v>9.1788973803148391E-2</c:v>
                </c:pt>
                <c:pt idx="363">
                  <c:v>9.4783381825850263E-2</c:v>
                </c:pt>
                <c:pt idx="364">
                  <c:v>9.4058915852750391E-2</c:v>
                </c:pt>
                <c:pt idx="365">
                  <c:v>9.5295117995022757E-2</c:v>
                </c:pt>
                <c:pt idx="366">
                  <c:v>0.12479713118476707</c:v>
                </c:pt>
                <c:pt idx="367">
                  <c:v>0.13163728352069218</c:v>
                </c:pt>
                <c:pt idx="368">
                  <c:v>0.13478972016339497</c:v>
                </c:pt>
                <c:pt idx="369">
                  <c:v>0.13616159769897052</c:v>
                </c:pt>
                <c:pt idx="370">
                  <c:v>0.13566358542903048</c:v>
                </c:pt>
                <c:pt idx="371">
                  <c:v>0.13569277665728396</c:v>
                </c:pt>
                <c:pt idx="372">
                  <c:v>0.12379198224322453</c:v>
                </c:pt>
                <c:pt idx="373">
                  <c:v>0.12287927395173115</c:v>
                </c:pt>
                <c:pt idx="374">
                  <c:v>0.12298557375194201</c:v>
                </c:pt>
                <c:pt idx="375">
                  <c:v>0.1218932376408059</c:v>
                </c:pt>
                <c:pt idx="376">
                  <c:v>0.12080671350550221</c:v>
                </c:pt>
                <c:pt idx="377">
                  <c:v>0.12078061421720879</c:v>
                </c:pt>
                <c:pt idx="378">
                  <c:v>0.12153020120150534</c:v>
                </c:pt>
                <c:pt idx="379">
                  <c:v>0.11863027762242445</c:v>
                </c:pt>
                <c:pt idx="380">
                  <c:v>0.11847564601687138</c:v>
                </c:pt>
                <c:pt idx="381">
                  <c:v>0.11585210067851509</c:v>
                </c:pt>
                <c:pt idx="382">
                  <c:v>0.1101973827880269</c:v>
                </c:pt>
                <c:pt idx="383">
                  <c:v>0.10587748977544088</c:v>
                </c:pt>
                <c:pt idx="384">
                  <c:v>0.10421127622823137</c:v>
                </c:pt>
                <c:pt idx="385">
                  <c:v>0.1039184799486719</c:v>
                </c:pt>
                <c:pt idx="386">
                  <c:v>0.10100583578148312</c:v>
                </c:pt>
                <c:pt idx="387">
                  <c:v>6.4503965734322877E-2</c:v>
                </c:pt>
                <c:pt idx="388">
                  <c:v>4.496466807341002E-2</c:v>
                </c:pt>
                <c:pt idx="389">
                  <c:v>3.6264672489888572E-2</c:v>
                </c:pt>
                <c:pt idx="390">
                  <c:v>4.2704970142105302E-2</c:v>
                </c:pt>
                <c:pt idx="391">
                  <c:v>5.1785988592182849E-2</c:v>
                </c:pt>
                <c:pt idx="392">
                  <c:v>5.1787127106643294E-2</c:v>
                </c:pt>
                <c:pt idx="393">
                  <c:v>5.3357415193455812E-2</c:v>
                </c:pt>
                <c:pt idx="394">
                  <c:v>5.5871039879111149E-2</c:v>
                </c:pt>
                <c:pt idx="395">
                  <c:v>5.5706977754713116E-2</c:v>
                </c:pt>
                <c:pt idx="396">
                  <c:v>5.9898066569345362E-2</c:v>
                </c:pt>
                <c:pt idx="397">
                  <c:v>5.9046314638708471E-2</c:v>
                </c:pt>
                <c:pt idx="398">
                  <c:v>6.0123351674367748E-2</c:v>
                </c:pt>
                <c:pt idx="399">
                  <c:v>6.1234829588627367E-2</c:v>
                </c:pt>
                <c:pt idx="400">
                  <c:v>6.0308544428157133E-2</c:v>
                </c:pt>
                <c:pt idx="401">
                  <c:v>6.0284193594015392E-2</c:v>
                </c:pt>
                <c:pt idx="402">
                  <c:v>5.9282397892714653E-2</c:v>
                </c:pt>
                <c:pt idx="403">
                  <c:v>6.1606957356857693E-2</c:v>
                </c:pt>
                <c:pt idx="404">
                  <c:v>5.8219890255810987E-2</c:v>
                </c:pt>
                <c:pt idx="405">
                  <c:v>5.9136758434086362E-2</c:v>
                </c:pt>
                <c:pt idx="406">
                  <c:v>5.8894411165982895E-2</c:v>
                </c:pt>
                <c:pt idx="407">
                  <c:v>5.7835442531706333E-2</c:v>
                </c:pt>
                <c:pt idx="408">
                  <c:v>5.7925562903296431E-2</c:v>
                </c:pt>
                <c:pt idx="409">
                  <c:v>6.4089390179446426E-2</c:v>
                </c:pt>
                <c:pt idx="410">
                  <c:v>6.4275237324114665E-2</c:v>
                </c:pt>
                <c:pt idx="411">
                  <c:v>5.9429936996683912E-2</c:v>
                </c:pt>
                <c:pt idx="412">
                  <c:v>6.4055649635494358E-2</c:v>
                </c:pt>
                <c:pt idx="413">
                  <c:v>6.4256562125020789E-2</c:v>
                </c:pt>
                <c:pt idx="414">
                  <c:v>6.2479104450792008E-2</c:v>
                </c:pt>
                <c:pt idx="415">
                  <c:v>6.3312248965720935E-2</c:v>
                </c:pt>
                <c:pt idx="416">
                  <c:v>6.3475046373168906E-2</c:v>
                </c:pt>
                <c:pt idx="417">
                  <c:v>5.9793919697533018E-2</c:v>
                </c:pt>
                <c:pt idx="418">
                  <c:v>6.5820858674897689E-2</c:v>
                </c:pt>
                <c:pt idx="419">
                  <c:v>6.5047768862023472E-2</c:v>
                </c:pt>
                <c:pt idx="420">
                  <c:v>6.3998375398186411E-2</c:v>
                </c:pt>
                <c:pt idx="421">
                  <c:v>6.7229414030365475E-2</c:v>
                </c:pt>
                <c:pt idx="422">
                  <c:v>6.7253396903128607E-2</c:v>
                </c:pt>
                <c:pt idx="423">
                  <c:v>6.7346177913484309E-2</c:v>
                </c:pt>
                <c:pt idx="424">
                  <c:v>6.4496794517764328E-2</c:v>
                </c:pt>
                <c:pt idx="425">
                  <c:v>6.4273476777414448E-2</c:v>
                </c:pt>
                <c:pt idx="426">
                  <c:v>6.6105434684320591E-2</c:v>
                </c:pt>
                <c:pt idx="427">
                  <c:v>6.6655262737280147E-2</c:v>
                </c:pt>
                <c:pt idx="428">
                  <c:v>6.659857669368742E-2</c:v>
                </c:pt>
                <c:pt idx="429">
                  <c:v>6.6976278785668072E-2</c:v>
                </c:pt>
                <c:pt idx="430">
                  <c:v>7.1718611724723186E-2</c:v>
                </c:pt>
                <c:pt idx="431">
                  <c:v>7.1168998795807945E-2</c:v>
                </c:pt>
                <c:pt idx="432">
                  <c:v>7.285458622088474E-2</c:v>
                </c:pt>
                <c:pt idx="433">
                  <c:v>6.7239716021621793E-2</c:v>
                </c:pt>
                <c:pt idx="434">
                  <c:v>6.7035941847662414E-2</c:v>
                </c:pt>
                <c:pt idx="435">
                  <c:v>6.7551756865358012E-2</c:v>
                </c:pt>
                <c:pt idx="436">
                  <c:v>6.5236372861482081E-2</c:v>
                </c:pt>
                <c:pt idx="437">
                  <c:v>6.475431511192152E-2</c:v>
                </c:pt>
                <c:pt idx="438">
                  <c:v>6.7415389510845358E-2</c:v>
                </c:pt>
                <c:pt idx="439">
                  <c:v>6.20870108513858E-2</c:v>
                </c:pt>
                <c:pt idx="440">
                  <c:v>6.2708822158943064E-2</c:v>
                </c:pt>
                <c:pt idx="441">
                  <c:v>6.178196778582231E-2</c:v>
                </c:pt>
                <c:pt idx="442">
                  <c:v>5.9074591419148725E-2</c:v>
                </c:pt>
                <c:pt idx="443">
                  <c:v>6.6143940437233276E-2</c:v>
                </c:pt>
                <c:pt idx="444">
                  <c:v>6.6547469461897379E-2</c:v>
                </c:pt>
                <c:pt idx="445">
                  <c:v>6.6978519367993289E-2</c:v>
                </c:pt>
                <c:pt idx="446">
                  <c:v>6.7128130609214076E-2</c:v>
                </c:pt>
                <c:pt idx="447">
                  <c:v>6.3472870504750561E-2</c:v>
                </c:pt>
                <c:pt idx="448">
                  <c:v>6.2842100600251236E-2</c:v>
                </c:pt>
                <c:pt idx="449">
                  <c:v>6.2847150810050961E-2</c:v>
                </c:pt>
                <c:pt idx="450">
                  <c:v>6.3336293448541955E-2</c:v>
                </c:pt>
                <c:pt idx="451">
                  <c:v>5.351906935784391E-2</c:v>
                </c:pt>
                <c:pt idx="452">
                  <c:v>5.438345409749018E-2</c:v>
                </c:pt>
                <c:pt idx="453">
                  <c:v>5.0359107222876058E-2</c:v>
                </c:pt>
                <c:pt idx="454">
                  <c:v>5.2960791337758883E-2</c:v>
                </c:pt>
                <c:pt idx="455">
                  <c:v>5.314133074988911E-2</c:v>
                </c:pt>
                <c:pt idx="456">
                  <c:v>5.1192115320309248E-2</c:v>
                </c:pt>
                <c:pt idx="457">
                  <c:v>5.2900976520120511E-2</c:v>
                </c:pt>
                <c:pt idx="458">
                  <c:v>6.0785513701467418E-2</c:v>
                </c:pt>
                <c:pt idx="459">
                  <c:v>6.338568330782296E-2</c:v>
                </c:pt>
                <c:pt idx="460">
                  <c:v>6.1985158479899508E-2</c:v>
                </c:pt>
                <c:pt idx="461">
                  <c:v>6.2213866737152651E-2</c:v>
                </c:pt>
                <c:pt idx="462">
                  <c:v>6.7738101024497274E-2</c:v>
                </c:pt>
                <c:pt idx="463">
                  <c:v>6.7854928162992212E-2</c:v>
                </c:pt>
                <c:pt idx="464">
                  <c:v>6.8327912032090543E-2</c:v>
                </c:pt>
                <c:pt idx="465">
                  <c:v>6.9909962651472229E-2</c:v>
                </c:pt>
                <c:pt idx="466">
                  <c:v>6.9846722059341865E-2</c:v>
                </c:pt>
                <c:pt idx="467">
                  <c:v>7.9439672513899925E-2</c:v>
                </c:pt>
                <c:pt idx="468">
                  <c:v>7.9569993341597325E-2</c:v>
                </c:pt>
                <c:pt idx="469">
                  <c:v>8.0681762821910988E-2</c:v>
                </c:pt>
                <c:pt idx="470">
                  <c:v>8.0674138654836011E-2</c:v>
                </c:pt>
                <c:pt idx="471">
                  <c:v>8.4215166268090294E-2</c:v>
                </c:pt>
                <c:pt idx="472">
                  <c:v>8.5414962370692002E-2</c:v>
                </c:pt>
                <c:pt idx="473">
                  <c:v>8.5092839565448108E-2</c:v>
                </c:pt>
                <c:pt idx="474">
                  <c:v>8.6177073834085197E-2</c:v>
                </c:pt>
                <c:pt idx="475">
                  <c:v>8.4240965327149656E-2</c:v>
                </c:pt>
                <c:pt idx="476">
                  <c:v>8.6158330155534202E-2</c:v>
                </c:pt>
                <c:pt idx="477">
                  <c:v>8.5864000611917041E-2</c:v>
                </c:pt>
                <c:pt idx="478">
                  <c:v>8.5720984838895051E-2</c:v>
                </c:pt>
                <c:pt idx="479">
                  <c:v>7.9165011765458565E-2</c:v>
                </c:pt>
                <c:pt idx="480">
                  <c:v>7.3353986316985365E-2</c:v>
                </c:pt>
                <c:pt idx="481">
                  <c:v>7.7228317210756778E-2</c:v>
                </c:pt>
                <c:pt idx="482">
                  <c:v>8.109706943377766E-2</c:v>
                </c:pt>
                <c:pt idx="483">
                  <c:v>7.8391432552003218E-2</c:v>
                </c:pt>
                <c:pt idx="484">
                  <c:v>7.9668166222913034E-2</c:v>
                </c:pt>
                <c:pt idx="485">
                  <c:v>8.8673677536752413E-2</c:v>
                </c:pt>
                <c:pt idx="486">
                  <c:v>8.9075808064144668E-2</c:v>
                </c:pt>
                <c:pt idx="487">
                  <c:v>9.3696358300197832E-2</c:v>
                </c:pt>
                <c:pt idx="488">
                  <c:v>8.6143517181986387E-2</c:v>
                </c:pt>
                <c:pt idx="489">
                  <c:v>8.6285995494467083E-2</c:v>
                </c:pt>
                <c:pt idx="490">
                  <c:v>0.11553918256092766</c:v>
                </c:pt>
                <c:pt idx="491">
                  <c:v>0.11554499178731543</c:v>
                </c:pt>
                <c:pt idx="492">
                  <c:v>0.11291375893200352</c:v>
                </c:pt>
                <c:pt idx="493">
                  <c:v>0.11285465267048825</c:v>
                </c:pt>
                <c:pt idx="494">
                  <c:v>0.11480231271620822</c:v>
                </c:pt>
                <c:pt idx="495">
                  <c:v>0.11396023409183928</c:v>
                </c:pt>
                <c:pt idx="496">
                  <c:v>0.11339097844722312</c:v>
                </c:pt>
                <c:pt idx="497">
                  <c:v>0.11231158455860263</c:v>
                </c:pt>
                <c:pt idx="498">
                  <c:v>0.11214005637094504</c:v>
                </c:pt>
                <c:pt idx="499">
                  <c:v>0.11345760728722125</c:v>
                </c:pt>
                <c:pt idx="500">
                  <c:v>0.11959954208893284</c:v>
                </c:pt>
                <c:pt idx="501">
                  <c:v>0.12137631027063382</c:v>
                </c:pt>
                <c:pt idx="502">
                  <c:v>0.12006393338293939</c:v>
                </c:pt>
                <c:pt idx="503">
                  <c:v>0.12833726996098066</c:v>
                </c:pt>
                <c:pt idx="504">
                  <c:v>0.13293266222472669</c:v>
                </c:pt>
                <c:pt idx="505">
                  <c:v>0.13958901023984269</c:v>
                </c:pt>
                <c:pt idx="506">
                  <c:v>0.1300237476042273</c:v>
                </c:pt>
                <c:pt idx="507">
                  <c:v>0.1280416390641527</c:v>
                </c:pt>
                <c:pt idx="508">
                  <c:v>0.12618426446594175</c:v>
                </c:pt>
                <c:pt idx="509">
                  <c:v>0.1318879854930228</c:v>
                </c:pt>
                <c:pt idx="510">
                  <c:v>0.14612784129449316</c:v>
                </c:pt>
                <c:pt idx="511">
                  <c:v>0.12110387243934888</c:v>
                </c:pt>
                <c:pt idx="512">
                  <c:v>0.1213859479130035</c:v>
                </c:pt>
                <c:pt idx="513">
                  <c:v>0.12400942800379362</c:v>
                </c:pt>
                <c:pt idx="514">
                  <c:v>0.12161422939118857</c:v>
                </c:pt>
                <c:pt idx="515">
                  <c:v>0.1247181998449538</c:v>
                </c:pt>
                <c:pt idx="516">
                  <c:v>0.12598649056416311</c:v>
                </c:pt>
                <c:pt idx="517">
                  <c:v>0.12717084814529542</c:v>
                </c:pt>
                <c:pt idx="518">
                  <c:v>0.12709192201434094</c:v>
                </c:pt>
                <c:pt idx="519">
                  <c:v>0.12727749408363009</c:v>
                </c:pt>
                <c:pt idx="520">
                  <c:v>0.12728478335345908</c:v>
                </c:pt>
                <c:pt idx="521">
                  <c:v>0.12366679261077172</c:v>
                </c:pt>
                <c:pt idx="522">
                  <c:v>0.12276135656392423</c:v>
                </c:pt>
                <c:pt idx="523">
                  <c:v>0.12758429084394046</c:v>
                </c:pt>
                <c:pt idx="524">
                  <c:v>0.11401929916759049</c:v>
                </c:pt>
                <c:pt idx="525">
                  <c:v>0.11158187160432273</c:v>
                </c:pt>
                <c:pt idx="526">
                  <c:v>0.10542722551748281</c:v>
                </c:pt>
                <c:pt idx="527">
                  <c:v>0.10659926635959194</c:v>
                </c:pt>
                <c:pt idx="528">
                  <c:v>0.10796137261182341</c:v>
                </c:pt>
                <c:pt idx="529">
                  <c:v>0.10753794675541342</c:v>
                </c:pt>
                <c:pt idx="530">
                  <c:v>9.9271963072688069E-2</c:v>
                </c:pt>
                <c:pt idx="531">
                  <c:v>8.0213745512526052E-2</c:v>
                </c:pt>
                <c:pt idx="532">
                  <c:v>7.9869308052032725E-2</c:v>
                </c:pt>
                <c:pt idx="533">
                  <c:v>8.0764630849658237E-2</c:v>
                </c:pt>
                <c:pt idx="534">
                  <c:v>7.4759459653325741E-2</c:v>
                </c:pt>
                <c:pt idx="535">
                  <c:v>8.1958175617348819E-2</c:v>
                </c:pt>
                <c:pt idx="536">
                  <c:v>7.8445219327249391E-2</c:v>
                </c:pt>
                <c:pt idx="537">
                  <c:v>7.535595205359466E-2</c:v>
                </c:pt>
                <c:pt idx="538">
                  <c:v>7.6312118337452481E-2</c:v>
                </c:pt>
                <c:pt idx="539">
                  <c:v>7.6124906348464319E-2</c:v>
                </c:pt>
                <c:pt idx="540">
                  <c:v>7.8528503817449968E-2</c:v>
                </c:pt>
                <c:pt idx="541">
                  <c:v>7.5456593294158131E-2</c:v>
                </c:pt>
                <c:pt idx="542">
                  <c:v>7.5880158866377376E-2</c:v>
                </c:pt>
                <c:pt idx="543">
                  <c:v>7.6019908309276407E-2</c:v>
                </c:pt>
                <c:pt idx="544">
                  <c:v>6.767281081670086E-2</c:v>
                </c:pt>
                <c:pt idx="545">
                  <c:v>6.6917161400122438E-2</c:v>
                </c:pt>
                <c:pt idx="546">
                  <c:v>6.6022837281571642E-2</c:v>
                </c:pt>
                <c:pt idx="547">
                  <c:v>6.7733196905206641E-2</c:v>
                </c:pt>
                <c:pt idx="548">
                  <c:v>6.6468143783146319E-2</c:v>
                </c:pt>
                <c:pt idx="549">
                  <c:v>6.5007922651656627E-2</c:v>
                </c:pt>
                <c:pt idx="550">
                  <c:v>6.5361301315696493E-2</c:v>
                </c:pt>
                <c:pt idx="551">
                  <c:v>6.9304365546105945E-2</c:v>
                </c:pt>
                <c:pt idx="552">
                  <c:v>6.7998746838463603E-2</c:v>
                </c:pt>
                <c:pt idx="553">
                  <c:v>6.8229355229935965E-2</c:v>
                </c:pt>
                <c:pt idx="554">
                  <c:v>6.6853660969243625E-2</c:v>
                </c:pt>
                <c:pt idx="555">
                  <c:v>7.4654868314769571E-2</c:v>
                </c:pt>
                <c:pt idx="556">
                  <c:v>6.8088099917026981E-2</c:v>
                </c:pt>
                <c:pt idx="557">
                  <c:v>6.6389810352910944E-2</c:v>
                </c:pt>
                <c:pt idx="558">
                  <c:v>6.8109072899803211E-2</c:v>
                </c:pt>
                <c:pt idx="559">
                  <c:v>6.0404702046181598E-2</c:v>
                </c:pt>
                <c:pt idx="560">
                  <c:v>6.1017751256298311E-2</c:v>
                </c:pt>
                <c:pt idx="561">
                  <c:v>5.9703337587194476E-2</c:v>
                </c:pt>
                <c:pt idx="562">
                  <c:v>6.2361468185726722E-2</c:v>
                </c:pt>
                <c:pt idx="563">
                  <c:v>6.2351459214176765E-2</c:v>
                </c:pt>
                <c:pt idx="564">
                  <c:v>7.5130118365891202E-2</c:v>
                </c:pt>
                <c:pt idx="565">
                  <c:v>7.4495575851138779E-2</c:v>
                </c:pt>
                <c:pt idx="566">
                  <c:v>7.3484561963923847E-2</c:v>
                </c:pt>
                <c:pt idx="567">
                  <c:v>7.4753039050060144E-2</c:v>
                </c:pt>
                <c:pt idx="568">
                  <c:v>7.3979887024569826E-2</c:v>
                </c:pt>
                <c:pt idx="569">
                  <c:v>7.3689900083370508E-2</c:v>
                </c:pt>
                <c:pt idx="570">
                  <c:v>9.0701148612966701E-2</c:v>
                </c:pt>
                <c:pt idx="571">
                  <c:v>9.1301451250261137E-2</c:v>
                </c:pt>
                <c:pt idx="572">
                  <c:v>8.8734448238393521E-2</c:v>
                </c:pt>
                <c:pt idx="573">
                  <c:v>8.9119028382521642E-2</c:v>
                </c:pt>
                <c:pt idx="574">
                  <c:v>8.9067004374246111E-2</c:v>
                </c:pt>
                <c:pt idx="575">
                  <c:v>8.8835402793682156E-2</c:v>
                </c:pt>
                <c:pt idx="576">
                  <c:v>8.2080312620910895E-2</c:v>
                </c:pt>
                <c:pt idx="577">
                  <c:v>8.425771890577427E-2</c:v>
                </c:pt>
                <c:pt idx="578">
                  <c:v>8.4361641732339163E-2</c:v>
                </c:pt>
                <c:pt idx="579">
                  <c:v>8.244618165666108E-2</c:v>
                </c:pt>
                <c:pt idx="580">
                  <c:v>8.2424789910842039E-2</c:v>
                </c:pt>
                <c:pt idx="581">
                  <c:v>8.4977774835322969E-2</c:v>
                </c:pt>
                <c:pt idx="582">
                  <c:v>0.11214796133426037</c:v>
                </c:pt>
                <c:pt idx="583">
                  <c:v>0.11056199761253126</c:v>
                </c:pt>
                <c:pt idx="584">
                  <c:v>0.11304886160555265</c:v>
                </c:pt>
                <c:pt idx="585">
                  <c:v>0.10746596468823362</c:v>
                </c:pt>
                <c:pt idx="586">
                  <c:v>0.10843272049196713</c:v>
                </c:pt>
                <c:pt idx="587">
                  <c:v>0.10843312598429408</c:v>
                </c:pt>
                <c:pt idx="588">
                  <c:v>0.10760712567167065</c:v>
                </c:pt>
                <c:pt idx="589">
                  <c:v>0.10841475167656507</c:v>
                </c:pt>
                <c:pt idx="590">
                  <c:v>0.10829884784860752</c:v>
                </c:pt>
                <c:pt idx="591">
                  <c:v>9.7874649972362268E-2</c:v>
                </c:pt>
                <c:pt idx="592">
                  <c:v>9.7762727365573551E-2</c:v>
                </c:pt>
                <c:pt idx="593">
                  <c:v>9.8561876632911966E-2</c:v>
                </c:pt>
                <c:pt idx="594">
                  <c:v>9.7943879086062238E-2</c:v>
                </c:pt>
                <c:pt idx="595">
                  <c:v>9.7507005788461762E-2</c:v>
                </c:pt>
                <c:pt idx="596">
                  <c:v>9.8639436727925231E-2</c:v>
                </c:pt>
                <c:pt idx="597">
                  <c:v>0.10099545645342842</c:v>
                </c:pt>
                <c:pt idx="598">
                  <c:v>0.10623015436138987</c:v>
                </c:pt>
                <c:pt idx="599">
                  <c:v>0.10588600567857709</c:v>
                </c:pt>
                <c:pt idx="600">
                  <c:v>0.10968467706269464</c:v>
                </c:pt>
                <c:pt idx="601">
                  <c:v>0.11115318301591216</c:v>
                </c:pt>
                <c:pt idx="602">
                  <c:v>0.10640074189085229</c:v>
                </c:pt>
                <c:pt idx="603">
                  <c:v>8.4946468041458251E-2</c:v>
                </c:pt>
                <c:pt idx="604">
                  <c:v>8.6366133150728899E-2</c:v>
                </c:pt>
                <c:pt idx="605">
                  <c:v>8.0839386397591945E-2</c:v>
                </c:pt>
                <c:pt idx="606">
                  <c:v>7.8563760159649332E-2</c:v>
                </c:pt>
                <c:pt idx="607">
                  <c:v>7.6178482680437115E-2</c:v>
                </c:pt>
                <c:pt idx="608">
                  <c:v>7.6252286458009924E-2</c:v>
                </c:pt>
                <c:pt idx="609">
                  <c:v>7.9258449005980974E-2</c:v>
                </c:pt>
                <c:pt idx="610">
                  <c:v>7.999823951817954E-2</c:v>
                </c:pt>
                <c:pt idx="611">
                  <c:v>8.0804609748317657E-2</c:v>
                </c:pt>
                <c:pt idx="612">
                  <c:v>8.0194410303804628E-2</c:v>
                </c:pt>
                <c:pt idx="613">
                  <c:v>7.9045355071212769E-2</c:v>
                </c:pt>
                <c:pt idx="614">
                  <c:v>7.7060441198988694E-2</c:v>
                </c:pt>
                <c:pt idx="615">
                  <c:v>7.9386261910494041E-2</c:v>
                </c:pt>
                <c:pt idx="616">
                  <c:v>7.9165881898690435E-2</c:v>
                </c:pt>
                <c:pt idx="617">
                  <c:v>7.8055273568579428E-2</c:v>
                </c:pt>
                <c:pt idx="618">
                  <c:v>7.4743520917077741E-2</c:v>
                </c:pt>
                <c:pt idx="619">
                  <c:v>6.7875299560847965E-2</c:v>
                </c:pt>
                <c:pt idx="620">
                  <c:v>8.966695072730875E-2</c:v>
                </c:pt>
                <c:pt idx="621">
                  <c:v>8.915040447399232E-2</c:v>
                </c:pt>
                <c:pt idx="622">
                  <c:v>8.5538326485722557E-2</c:v>
                </c:pt>
                <c:pt idx="623">
                  <c:v>9.2736720363142663E-2</c:v>
                </c:pt>
                <c:pt idx="624">
                  <c:v>9.2976138288268131E-2</c:v>
                </c:pt>
                <c:pt idx="625">
                  <c:v>9.2711693699022796E-2</c:v>
                </c:pt>
                <c:pt idx="626">
                  <c:v>9.3635592197313655E-2</c:v>
                </c:pt>
                <c:pt idx="627">
                  <c:v>9.2919781767898488E-2</c:v>
                </c:pt>
                <c:pt idx="628">
                  <c:v>9.5553304494434083E-2</c:v>
                </c:pt>
                <c:pt idx="629">
                  <c:v>9.6554926797147625E-2</c:v>
                </c:pt>
                <c:pt idx="630">
                  <c:v>9.5013999344455799E-2</c:v>
                </c:pt>
                <c:pt idx="631">
                  <c:v>9.4475221170440035E-2</c:v>
                </c:pt>
                <c:pt idx="632">
                  <c:v>9.4304162568727992E-2</c:v>
                </c:pt>
                <c:pt idx="633">
                  <c:v>9.3869694546591567E-2</c:v>
                </c:pt>
                <c:pt idx="634">
                  <c:v>9.3946342698420393E-2</c:v>
                </c:pt>
                <c:pt idx="635">
                  <c:v>9.5969615271197475E-2</c:v>
                </c:pt>
                <c:pt idx="636">
                  <c:v>9.4707121066101865E-2</c:v>
                </c:pt>
                <c:pt idx="637">
                  <c:v>9.4758906428047213E-2</c:v>
                </c:pt>
                <c:pt idx="638">
                  <c:v>9.4739204000443777E-2</c:v>
                </c:pt>
                <c:pt idx="639">
                  <c:v>9.4662772861185879E-2</c:v>
                </c:pt>
                <c:pt idx="640">
                  <c:v>9.2290949389056159E-2</c:v>
                </c:pt>
                <c:pt idx="641">
                  <c:v>7.0225664048923664E-2</c:v>
                </c:pt>
                <c:pt idx="642">
                  <c:v>6.7355150083762735E-2</c:v>
                </c:pt>
                <c:pt idx="643">
                  <c:v>7.1026956147713663E-2</c:v>
                </c:pt>
                <c:pt idx="644">
                  <c:v>6.1467303609795784E-2</c:v>
                </c:pt>
                <c:pt idx="645">
                  <c:v>6.6661671250827767E-2</c:v>
                </c:pt>
                <c:pt idx="646">
                  <c:v>6.7052515969137735E-2</c:v>
                </c:pt>
                <c:pt idx="647">
                  <c:v>6.7946256331103128E-2</c:v>
                </c:pt>
                <c:pt idx="648">
                  <c:v>6.7747888186484084E-2</c:v>
                </c:pt>
                <c:pt idx="649">
                  <c:v>6.6686212733755079E-2</c:v>
                </c:pt>
                <c:pt idx="650">
                  <c:v>6.5802588841429102E-2</c:v>
                </c:pt>
                <c:pt idx="651">
                  <c:v>6.4679973104698224E-2</c:v>
                </c:pt>
                <c:pt idx="652">
                  <c:v>6.4678129754784458E-2</c:v>
                </c:pt>
                <c:pt idx="653">
                  <c:v>6.295857943138948E-2</c:v>
                </c:pt>
                <c:pt idx="654">
                  <c:v>6.3403826071671679E-2</c:v>
                </c:pt>
                <c:pt idx="655">
                  <c:v>6.3003904257842441E-2</c:v>
                </c:pt>
                <c:pt idx="656">
                  <c:v>8.2265564065429841E-2</c:v>
                </c:pt>
                <c:pt idx="657">
                  <c:v>8.2523048308148383E-2</c:v>
                </c:pt>
                <c:pt idx="658">
                  <c:v>8.7144275561307424E-2</c:v>
                </c:pt>
                <c:pt idx="659">
                  <c:v>8.7236371774780011E-2</c:v>
                </c:pt>
                <c:pt idx="660">
                  <c:v>8.7306316213216328E-2</c:v>
                </c:pt>
                <c:pt idx="661">
                  <c:v>8.7251686883789925E-2</c:v>
                </c:pt>
                <c:pt idx="662">
                  <c:v>8.6595696815005327E-2</c:v>
                </c:pt>
                <c:pt idx="663">
                  <c:v>9.0401106283720695E-2</c:v>
                </c:pt>
                <c:pt idx="664">
                  <c:v>8.5782426398760353E-2</c:v>
                </c:pt>
                <c:pt idx="665">
                  <c:v>8.3593194024774234E-2</c:v>
                </c:pt>
                <c:pt idx="666">
                  <c:v>7.8027381254954578E-2</c:v>
                </c:pt>
                <c:pt idx="667">
                  <c:v>8.011801237391615E-2</c:v>
                </c:pt>
                <c:pt idx="668">
                  <c:v>8.181935987927115E-2</c:v>
                </c:pt>
                <c:pt idx="669">
                  <c:v>8.2188481243303843E-2</c:v>
                </c:pt>
                <c:pt idx="670">
                  <c:v>8.1741670888680049E-2</c:v>
                </c:pt>
                <c:pt idx="671">
                  <c:v>8.3798307226869026E-2</c:v>
                </c:pt>
                <c:pt idx="672">
                  <c:v>8.3116237865088663E-2</c:v>
                </c:pt>
                <c:pt idx="673">
                  <c:v>8.5190622251924683E-2</c:v>
                </c:pt>
                <c:pt idx="674">
                  <c:v>8.9449934457456609E-2</c:v>
                </c:pt>
                <c:pt idx="675">
                  <c:v>8.9086007584203833E-2</c:v>
                </c:pt>
                <c:pt idx="676">
                  <c:v>8.7644527951335371E-2</c:v>
                </c:pt>
                <c:pt idx="677">
                  <c:v>7.3039879132301977E-2</c:v>
                </c:pt>
                <c:pt idx="678">
                  <c:v>7.2280404872517939E-2</c:v>
                </c:pt>
                <c:pt idx="679">
                  <c:v>6.7337371359264236E-2</c:v>
                </c:pt>
                <c:pt idx="680">
                  <c:v>6.8593286738068832E-2</c:v>
                </c:pt>
                <c:pt idx="681">
                  <c:v>6.8680944441717406E-2</c:v>
                </c:pt>
                <c:pt idx="682">
                  <c:v>6.9041209139245927E-2</c:v>
                </c:pt>
                <c:pt idx="683">
                  <c:v>7.0366123353889448E-2</c:v>
                </c:pt>
                <c:pt idx="684">
                  <c:v>6.7058278145544131E-2</c:v>
                </c:pt>
                <c:pt idx="685">
                  <c:v>6.7907679348561137E-2</c:v>
                </c:pt>
                <c:pt idx="686">
                  <c:v>7.1433367345190249E-2</c:v>
                </c:pt>
                <c:pt idx="687">
                  <c:v>7.1091326958984333E-2</c:v>
                </c:pt>
                <c:pt idx="688">
                  <c:v>6.778210683756021E-2</c:v>
                </c:pt>
                <c:pt idx="689">
                  <c:v>6.5065276797609553E-2</c:v>
                </c:pt>
                <c:pt idx="690">
                  <c:v>6.7720886805688787E-2</c:v>
                </c:pt>
                <c:pt idx="691">
                  <c:v>6.927960203140128E-2</c:v>
                </c:pt>
                <c:pt idx="692">
                  <c:v>7.3677541313285147E-2</c:v>
                </c:pt>
                <c:pt idx="693">
                  <c:v>7.5029512880651072E-2</c:v>
                </c:pt>
                <c:pt idx="694">
                  <c:v>7.0865323112194664E-2</c:v>
                </c:pt>
                <c:pt idx="695">
                  <c:v>6.9225794918583911E-2</c:v>
                </c:pt>
                <c:pt idx="696">
                  <c:v>6.9353412546853233E-2</c:v>
                </c:pt>
                <c:pt idx="697">
                  <c:v>7.1534976658879978E-2</c:v>
                </c:pt>
                <c:pt idx="698">
                  <c:v>7.1067354700004887E-2</c:v>
                </c:pt>
                <c:pt idx="699">
                  <c:v>7.2391189370727235E-2</c:v>
                </c:pt>
                <c:pt idx="700">
                  <c:v>7.3669877526008662E-2</c:v>
                </c:pt>
                <c:pt idx="701">
                  <c:v>7.1201646658560394E-2</c:v>
                </c:pt>
                <c:pt idx="702">
                  <c:v>7.0288206302002498E-2</c:v>
                </c:pt>
                <c:pt idx="703">
                  <c:v>7.5121456607124895E-2</c:v>
                </c:pt>
                <c:pt idx="704">
                  <c:v>7.4707139370497208E-2</c:v>
                </c:pt>
                <c:pt idx="705">
                  <c:v>7.3939639052526124E-2</c:v>
                </c:pt>
                <c:pt idx="706">
                  <c:v>7.3105497208429612E-2</c:v>
                </c:pt>
                <c:pt idx="707">
                  <c:v>6.8262725273542532E-2</c:v>
                </c:pt>
                <c:pt idx="708">
                  <c:v>6.9382166132371526E-2</c:v>
                </c:pt>
                <c:pt idx="709">
                  <c:v>7.0199586386331642E-2</c:v>
                </c:pt>
                <c:pt idx="710">
                  <c:v>7.3762813914401343E-2</c:v>
                </c:pt>
                <c:pt idx="711">
                  <c:v>7.2508263801532788E-2</c:v>
                </c:pt>
                <c:pt idx="712">
                  <c:v>7.0838304534096466E-2</c:v>
                </c:pt>
                <c:pt idx="713">
                  <c:v>6.4472613443835813E-2</c:v>
                </c:pt>
                <c:pt idx="714">
                  <c:v>5.6425305006211755E-2</c:v>
                </c:pt>
                <c:pt idx="715">
                  <c:v>6.4220053169646629E-2</c:v>
                </c:pt>
                <c:pt idx="716">
                  <c:v>7.7291740874102746E-2</c:v>
                </c:pt>
                <c:pt idx="717">
                  <c:v>7.6550305898879289E-2</c:v>
                </c:pt>
                <c:pt idx="718">
                  <c:v>7.4605871939487381E-2</c:v>
                </c:pt>
                <c:pt idx="719">
                  <c:v>7.428461475918402E-2</c:v>
                </c:pt>
                <c:pt idx="720">
                  <c:v>7.3232977313172007E-2</c:v>
                </c:pt>
                <c:pt idx="721">
                  <c:v>7.2827025718952595E-2</c:v>
                </c:pt>
                <c:pt idx="722">
                  <c:v>7.2833274524200853E-2</c:v>
                </c:pt>
                <c:pt idx="723">
                  <c:v>7.2842755129498005E-2</c:v>
                </c:pt>
                <c:pt idx="724">
                  <c:v>6.7809924911190089E-2</c:v>
                </c:pt>
                <c:pt idx="725">
                  <c:v>7.1301702757068597E-2</c:v>
                </c:pt>
                <c:pt idx="726">
                  <c:v>7.1359738029645112E-2</c:v>
                </c:pt>
                <c:pt idx="727">
                  <c:v>7.1366977590310826E-2</c:v>
                </c:pt>
                <c:pt idx="728">
                  <c:v>7.3976304200741777E-2</c:v>
                </c:pt>
                <c:pt idx="729">
                  <c:v>7.3677013524181503E-2</c:v>
                </c:pt>
                <c:pt idx="730">
                  <c:v>7.2775804523801418E-2</c:v>
                </c:pt>
                <c:pt idx="731">
                  <c:v>6.9157809514722862E-2</c:v>
                </c:pt>
                <c:pt idx="732">
                  <c:v>6.8393912827691777E-2</c:v>
                </c:pt>
                <c:pt idx="733">
                  <c:v>6.8000081482448141E-2</c:v>
                </c:pt>
                <c:pt idx="734">
                  <c:v>7.1674348801396393E-2</c:v>
                </c:pt>
                <c:pt idx="735">
                  <c:v>7.4176617993687605E-2</c:v>
                </c:pt>
                <c:pt idx="736">
                  <c:v>7.0291861497871186E-2</c:v>
                </c:pt>
                <c:pt idx="737">
                  <c:v>5.0435382136236356E-2</c:v>
                </c:pt>
                <c:pt idx="738">
                  <c:v>5.7381030715444287E-2</c:v>
                </c:pt>
                <c:pt idx="739">
                  <c:v>5.834481881659187E-2</c:v>
                </c:pt>
                <c:pt idx="740">
                  <c:v>5.9409997564341462E-2</c:v>
                </c:pt>
                <c:pt idx="741">
                  <c:v>6.2634116515756913E-2</c:v>
                </c:pt>
                <c:pt idx="742">
                  <c:v>6.3834637638642749E-2</c:v>
                </c:pt>
                <c:pt idx="743">
                  <c:v>6.5773831877898439E-2</c:v>
                </c:pt>
                <c:pt idx="744">
                  <c:v>6.6537638581810318E-2</c:v>
                </c:pt>
                <c:pt idx="745">
                  <c:v>6.6553853168328292E-2</c:v>
                </c:pt>
                <c:pt idx="746">
                  <c:v>6.459990236057471E-2</c:v>
                </c:pt>
                <c:pt idx="747">
                  <c:v>6.4478087362433975E-2</c:v>
                </c:pt>
                <c:pt idx="748">
                  <c:v>6.8532336619567605E-2</c:v>
                </c:pt>
                <c:pt idx="749">
                  <c:v>6.6359736840985548E-2</c:v>
                </c:pt>
                <c:pt idx="750">
                  <c:v>6.4856431992220881E-2</c:v>
                </c:pt>
                <c:pt idx="751">
                  <c:v>6.4816781098975998E-2</c:v>
                </c:pt>
                <c:pt idx="752">
                  <c:v>6.5619211550209874E-2</c:v>
                </c:pt>
                <c:pt idx="753">
                  <c:v>6.5400496546232173E-2</c:v>
                </c:pt>
                <c:pt idx="754">
                  <c:v>7.0677132969579531E-2</c:v>
                </c:pt>
                <c:pt idx="755">
                  <c:v>6.870894443565391E-2</c:v>
                </c:pt>
                <c:pt idx="756">
                  <c:v>6.4988347279103811E-2</c:v>
                </c:pt>
                <c:pt idx="757">
                  <c:v>5.8187631149652745E-2</c:v>
                </c:pt>
                <c:pt idx="758">
                  <c:v>5.8795661816114737E-2</c:v>
                </c:pt>
                <c:pt idx="759">
                  <c:v>5.5412556838104587E-2</c:v>
                </c:pt>
                <c:pt idx="760">
                  <c:v>8.0617857666495721E-2</c:v>
                </c:pt>
                <c:pt idx="761">
                  <c:v>8.3587067107707025E-2</c:v>
                </c:pt>
                <c:pt idx="762">
                  <c:v>8.1816229493684445E-2</c:v>
                </c:pt>
                <c:pt idx="763">
                  <c:v>8.0132232081337587E-2</c:v>
                </c:pt>
                <c:pt idx="764">
                  <c:v>7.8970937472911007E-2</c:v>
                </c:pt>
                <c:pt idx="765">
                  <c:v>7.9166314423958939E-2</c:v>
                </c:pt>
                <c:pt idx="766">
                  <c:v>8.2010395726221347E-2</c:v>
                </c:pt>
                <c:pt idx="767">
                  <c:v>8.3909549904029629E-2</c:v>
                </c:pt>
                <c:pt idx="768">
                  <c:v>8.5447170081167964E-2</c:v>
                </c:pt>
                <c:pt idx="769">
                  <c:v>8.2040944325969575E-2</c:v>
                </c:pt>
                <c:pt idx="770">
                  <c:v>8.4253497856573475E-2</c:v>
                </c:pt>
                <c:pt idx="771">
                  <c:v>8.7156519567918811E-2</c:v>
                </c:pt>
                <c:pt idx="772">
                  <c:v>9.1229942422048765E-2</c:v>
                </c:pt>
                <c:pt idx="773">
                  <c:v>9.1866882816419734E-2</c:v>
                </c:pt>
                <c:pt idx="774">
                  <c:v>9.1798809954706004E-2</c:v>
                </c:pt>
                <c:pt idx="775">
                  <c:v>8.9596557313296424E-2</c:v>
                </c:pt>
                <c:pt idx="776">
                  <c:v>8.7755775329960803E-2</c:v>
                </c:pt>
                <c:pt idx="777">
                  <c:v>8.5496984229841644E-2</c:v>
                </c:pt>
                <c:pt idx="778">
                  <c:v>8.5286591082636934E-2</c:v>
                </c:pt>
                <c:pt idx="779">
                  <c:v>8.6650732073907027E-2</c:v>
                </c:pt>
                <c:pt idx="780">
                  <c:v>8.8440700143589734E-2</c:v>
                </c:pt>
                <c:pt idx="781">
                  <c:v>7.9345721231918173E-2</c:v>
                </c:pt>
                <c:pt idx="782">
                  <c:v>8.1160411588666034E-2</c:v>
                </c:pt>
                <c:pt idx="783">
                  <c:v>8.1531437079865682E-2</c:v>
                </c:pt>
                <c:pt idx="784">
                  <c:v>8.2137412915184019E-2</c:v>
                </c:pt>
                <c:pt idx="785">
                  <c:v>8.149352106387224E-2</c:v>
                </c:pt>
                <c:pt idx="786">
                  <c:v>8.3413918760394778E-2</c:v>
                </c:pt>
                <c:pt idx="787">
                  <c:v>7.9690642896583438E-2</c:v>
                </c:pt>
                <c:pt idx="788">
                  <c:v>8.7476546573536318E-2</c:v>
                </c:pt>
                <c:pt idx="789">
                  <c:v>8.7418663047499748E-2</c:v>
                </c:pt>
                <c:pt idx="790">
                  <c:v>8.9379487545645259E-2</c:v>
                </c:pt>
                <c:pt idx="791">
                  <c:v>9.1002545777326888E-2</c:v>
                </c:pt>
                <c:pt idx="792">
                  <c:v>8.7088761021618527E-2</c:v>
                </c:pt>
                <c:pt idx="793">
                  <c:v>8.3020178173344797E-2</c:v>
                </c:pt>
                <c:pt idx="794">
                  <c:v>8.3939483163394737E-2</c:v>
                </c:pt>
                <c:pt idx="795">
                  <c:v>8.5538675586122673E-2</c:v>
                </c:pt>
                <c:pt idx="796">
                  <c:v>8.6000454965165118E-2</c:v>
                </c:pt>
                <c:pt idx="797">
                  <c:v>8.5989672268886597E-2</c:v>
                </c:pt>
                <c:pt idx="798">
                  <c:v>8.7940283855771004E-2</c:v>
                </c:pt>
                <c:pt idx="799">
                  <c:v>8.7392905930995371E-2</c:v>
                </c:pt>
                <c:pt idx="800">
                  <c:v>8.3659807757664975E-2</c:v>
                </c:pt>
                <c:pt idx="801">
                  <c:v>7.5247023466829155E-2</c:v>
                </c:pt>
                <c:pt idx="802">
                  <c:v>7.3950909739894266E-2</c:v>
                </c:pt>
                <c:pt idx="803">
                  <c:v>7.4312850058715713E-2</c:v>
                </c:pt>
                <c:pt idx="804">
                  <c:v>7.1988206144961667E-2</c:v>
                </c:pt>
                <c:pt idx="805">
                  <c:v>6.8216159711442653E-2</c:v>
                </c:pt>
                <c:pt idx="806">
                  <c:v>7.8578491320987334E-2</c:v>
                </c:pt>
                <c:pt idx="807">
                  <c:v>7.8180838513098427E-2</c:v>
                </c:pt>
                <c:pt idx="808">
                  <c:v>8.1724953854476964E-2</c:v>
                </c:pt>
                <c:pt idx="809">
                  <c:v>7.3575406317836239E-2</c:v>
                </c:pt>
                <c:pt idx="810">
                  <c:v>7.5924564963967101E-2</c:v>
                </c:pt>
                <c:pt idx="811">
                  <c:v>7.5261010010051949E-2</c:v>
                </c:pt>
                <c:pt idx="812">
                  <c:v>7.2314185002626555E-2</c:v>
                </c:pt>
                <c:pt idx="813">
                  <c:v>7.4053044554668657E-2</c:v>
                </c:pt>
                <c:pt idx="814">
                  <c:v>7.1052502354132255E-2</c:v>
                </c:pt>
                <c:pt idx="815">
                  <c:v>6.925839312304985E-2</c:v>
                </c:pt>
                <c:pt idx="816">
                  <c:v>6.5937252848730879E-2</c:v>
                </c:pt>
                <c:pt idx="817">
                  <c:v>6.8565338435739559E-2</c:v>
                </c:pt>
                <c:pt idx="818">
                  <c:v>6.9608388250870484E-2</c:v>
                </c:pt>
                <c:pt idx="819">
                  <c:v>6.805557057999595E-2</c:v>
                </c:pt>
                <c:pt idx="820">
                  <c:v>6.865577188573152E-2</c:v>
                </c:pt>
                <c:pt idx="821">
                  <c:v>6.9922334505477191E-2</c:v>
                </c:pt>
                <c:pt idx="822">
                  <c:v>7.1439473851254306E-2</c:v>
                </c:pt>
                <c:pt idx="823">
                  <c:v>7.2197098792883746E-2</c:v>
                </c:pt>
                <c:pt idx="824">
                  <c:v>7.0207455735591187E-2</c:v>
                </c:pt>
                <c:pt idx="825">
                  <c:v>6.966697359128407E-2</c:v>
                </c:pt>
                <c:pt idx="826">
                  <c:v>6.9385132783920833E-2</c:v>
                </c:pt>
                <c:pt idx="827">
                  <c:v>5.7491210057907791E-2</c:v>
                </c:pt>
                <c:pt idx="828">
                  <c:v>5.7755049317755977E-2</c:v>
                </c:pt>
                <c:pt idx="829">
                  <c:v>5.3584328099692463E-2</c:v>
                </c:pt>
                <c:pt idx="830">
                  <c:v>5.8243487990948577E-2</c:v>
                </c:pt>
                <c:pt idx="831">
                  <c:v>5.4692579555464922E-2</c:v>
                </c:pt>
                <c:pt idx="832">
                  <c:v>5.6353323535589403E-2</c:v>
                </c:pt>
                <c:pt idx="833">
                  <c:v>5.849670078182985E-2</c:v>
                </c:pt>
                <c:pt idx="834">
                  <c:v>5.6646771240369029E-2</c:v>
                </c:pt>
                <c:pt idx="835">
                  <c:v>5.95655634431961E-2</c:v>
                </c:pt>
                <c:pt idx="836">
                  <c:v>5.9257785829182778E-2</c:v>
                </c:pt>
                <c:pt idx="837">
                  <c:v>5.904128565637521E-2</c:v>
                </c:pt>
                <c:pt idx="838">
                  <c:v>5.8781863097774216E-2</c:v>
                </c:pt>
                <c:pt idx="839">
                  <c:v>5.611749281132531E-2</c:v>
                </c:pt>
                <c:pt idx="840">
                  <c:v>5.6686680770628703E-2</c:v>
                </c:pt>
                <c:pt idx="841">
                  <c:v>6.5449271983625934E-2</c:v>
                </c:pt>
                <c:pt idx="842">
                  <c:v>6.6759322728827411E-2</c:v>
                </c:pt>
                <c:pt idx="843">
                  <c:v>6.3423467377952431E-2</c:v>
                </c:pt>
                <c:pt idx="844">
                  <c:v>6.3784328743017593E-2</c:v>
                </c:pt>
                <c:pt idx="845">
                  <c:v>6.5034278810703269E-2</c:v>
                </c:pt>
                <c:pt idx="846">
                  <c:v>6.5012651608488167E-2</c:v>
                </c:pt>
                <c:pt idx="847">
                  <c:v>6.5732603862091218E-2</c:v>
                </c:pt>
                <c:pt idx="848">
                  <c:v>7.7429152326194586E-2</c:v>
                </c:pt>
                <c:pt idx="849">
                  <c:v>7.8655947627653433E-2</c:v>
                </c:pt>
                <c:pt idx="850">
                  <c:v>7.7908846938097229E-2</c:v>
                </c:pt>
                <c:pt idx="851">
                  <c:v>7.6275900490570675E-2</c:v>
                </c:pt>
                <c:pt idx="852">
                  <c:v>7.5294873932432241E-2</c:v>
                </c:pt>
                <c:pt idx="853">
                  <c:v>7.3991157087670775E-2</c:v>
                </c:pt>
                <c:pt idx="854">
                  <c:v>6.9822867198432587E-2</c:v>
                </c:pt>
                <c:pt idx="855">
                  <c:v>7.422280646829825E-2</c:v>
                </c:pt>
                <c:pt idx="856">
                  <c:v>7.7801018596917002E-2</c:v>
                </c:pt>
                <c:pt idx="857">
                  <c:v>7.8348240632029303E-2</c:v>
                </c:pt>
                <c:pt idx="858">
                  <c:v>8.2713608214555048E-2</c:v>
                </c:pt>
                <c:pt idx="859">
                  <c:v>8.2991543596629164E-2</c:v>
                </c:pt>
                <c:pt idx="860">
                  <c:v>8.157895201934881E-2</c:v>
                </c:pt>
                <c:pt idx="861">
                  <c:v>8.1581087232528132E-2</c:v>
                </c:pt>
                <c:pt idx="862">
                  <c:v>7.8393275384108299E-2</c:v>
                </c:pt>
                <c:pt idx="863">
                  <c:v>7.857961496382572E-2</c:v>
                </c:pt>
                <c:pt idx="864">
                  <c:v>8.3626609275313235E-2</c:v>
                </c:pt>
                <c:pt idx="865">
                  <c:v>8.593779652859336E-2</c:v>
                </c:pt>
                <c:pt idx="866">
                  <c:v>8.5444033617805823E-2</c:v>
                </c:pt>
                <c:pt idx="867">
                  <c:v>8.5373658547523934E-2</c:v>
                </c:pt>
                <c:pt idx="868">
                  <c:v>8.859618932884554E-2</c:v>
                </c:pt>
                <c:pt idx="869">
                  <c:v>8.1668506231161397E-2</c:v>
                </c:pt>
                <c:pt idx="870">
                  <c:v>8.6458272278378143E-2</c:v>
                </c:pt>
                <c:pt idx="871">
                  <c:v>8.647278348513654E-2</c:v>
                </c:pt>
                <c:pt idx="872">
                  <c:v>8.9497677591899305E-2</c:v>
                </c:pt>
                <c:pt idx="873">
                  <c:v>8.992684471944809E-2</c:v>
                </c:pt>
                <c:pt idx="874">
                  <c:v>9.2067851935008979E-2</c:v>
                </c:pt>
                <c:pt idx="875">
                  <c:v>9.2875841722712973E-2</c:v>
                </c:pt>
                <c:pt idx="876">
                  <c:v>9.5967299521196703E-2</c:v>
                </c:pt>
                <c:pt idx="877">
                  <c:v>0.10117814540922346</c:v>
                </c:pt>
                <c:pt idx="878">
                  <c:v>0.10048073528425026</c:v>
                </c:pt>
                <c:pt idx="879">
                  <c:v>9.2083267457283138E-2</c:v>
                </c:pt>
                <c:pt idx="880">
                  <c:v>9.647981037310549E-2</c:v>
                </c:pt>
                <c:pt idx="881">
                  <c:v>9.7166637792070923E-2</c:v>
                </c:pt>
                <c:pt idx="882">
                  <c:v>9.6694673271389586E-2</c:v>
                </c:pt>
                <c:pt idx="883">
                  <c:v>9.7456286645302745E-2</c:v>
                </c:pt>
                <c:pt idx="884">
                  <c:v>9.7394162960404179E-2</c:v>
                </c:pt>
                <c:pt idx="885">
                  <c:v>9.1146569740983521E-2</c:v>
                </c:pt>
                <c:pt idx="886">
                  <c:v>9.2164008510628823E-2</c:v>
                </c:pt>
                <c:pt idx="887">
                  <c:v>9.1298239100546921E-2</c:v>
                </c:pt>
                <c:pt idx="888">
                  <c:v>9.1020341480585645E-2</c:v>
                </c:pt>
                <c:pt idx="889">
                  <c:v>8.5942817281836933E-2</c:v>
                </c:pt>
                <c:pt idx="890">
                  <c:v>8.7287885904961782E-2</c:v>
                </c:pt>
                <c:pt idx="891">
                  <c:v>8.725304878092012E-2</c:v>
                </c:pt>
                <c:pt idx="892">
                  <c:v>9.0223171293583426E-2</c:v>
                </c:pt>
                <c:pt idx="893">
                  <c:v>8.754650827647939E-2</c:v>
                </c:pt>
                <c:pt idx="894">
                  <c:v>8.7793372935473887E-2</c:v>
                </c:pt>
                <c:pt idx="895">
                  <c:v>8.927718193519972E-2</c:v>
                </c:pt>
                <c:pt idx="896">
                  <c:v>9.1442975318390393E-2</c:v>
                </c:pt>
                <c:pt idx="897">
                  <c:v>8.4801867300043063E-2</c:v>
                </c:pt>
                <c:pt idx="898">
                  <c:v>7.7017385581384309E-2</c:v>
                </c:pt>
                <c:pt idx="899">
                  <c:v>7.7662829560104701E-2</c:v>
                </c:pt>
                <c:pt idx="900">
                  <c:v>7.7212628420930893E-2</c:v>
                </c:pt>
                <c:pt idx="901">
                  <c:v>6.9933617216941982E-2</c:v>
                </c:pt>
                <c:pt idx="902">
                  <c:v>7.0299053851019006E-2</c:v>
                </c:pt>
                <c:pt idx="903">
                  <c:v>6.9726507828901385E-2</c:v>
                </c:pt>
                <c:pt idx="904">
                  <c:v>6.7801272151648107E-2</c:v>
                </c:pt>
                <c:pt idx="905">
                  <c:v>6.9401291988340746E-2</c:v>
                </c:pt>
                <c:pt idx="906">
                  <c:v>7.499426098488389E-2</c:v>
                </c:pt>
                <c:pt idx="907">
                  <c:v>7.3634704678527341E-2</c:v>
                </c:pt>
                <c:pt idx="908">
                  <c:v>7.5295758257217377E-2</c:v>
                </c:pt>
                <c:pt idx="909">
                  <c:v>7.6420659753042186E-2</c:v>
                </c:pt>
                <c:pt idx="910">
                  <c:v>7.4723828069727605E-2</c:v>
                </c:pt>
                <c:pt idx="911">
                  <c:v>7.0762652848833194E-2</c:v>
                </c:pt>
                <c:pt idx="912">
                  <c:v>6.8716780898423133E-2</c:v>
                </c:pt>
                <c:pt idx="913">
                  <c:v>6.248224238671702E-2</c:v>
                </c:pt>
                <c:pt idx="914">
                  <c:v>6.3576484239718609E-2</c:v>
                </c:pt>
                <c:pt idx="915">
                  <c:v>7.2404954504316915E-2</c:v>
                </c:pt>
                <c:pt idx="916">
                  <c:v>6.6218006859723302E-2</c:v>
                </c:pt>
                <c:pt idx="917">
                  <c:v>6.3749206062199179E-2</c:v>
                </c:pt>
                <c:pt idx="918">
                  <c:v>6.4572133055915359E-2</c:v>
                </c:pt>
                <c:pt idx="919">
                  <c:v>6.4058420763183119E-2</c:v>
                </c:pt>
                <c:pt idx="920">
                  <c:v>6.290535404009491E-2</c:v>
                </c:pt>
                <c:pt idx="921">
                  <c:v>7.772961902993733E-2</c:v>
                </c:pt>
                <c:pt idx="922">
                  <c:v>8.0303259723792944E-2</c:v>
                </c:pt>
                <c:pt idx="923">
                  <c:v>7.8944148008723555E-2</c:v>
                </c:pt>
                <c:pt idx="924">
                  <c:v>8.3790230201380239E-2</c:v>
                </c:pt>
                <c:pt idx="925">
                  <c:v>9.2058079041351937E-2</c:v>
                </c:pt>
                <c:pt idx="926">
                  <c:v>9.1770301060541959E-2</c:v>
                </c:pt>
                <c:pt idx="927">
                  <c:v>8.6984680113358637E-2</c:v>
                </c:pt>
                <c:pt idx="928">
                  <c:v>8.922114549229615E-2</c:v>
                </c:pt>
                <c:pt idx="929">
                  <c:v>9.2242189767217292E-2</c:v>
                </c:pt>
                <c:pt idx="930">
                  <c:v>9.241874509032981E-2</c:v>
                </c:pt>
                <c:pt idx="931">
                  <c:v>9.4032602130808385E-2</c:v>
                </c:pt>
                <c:pt idx="932">
                  <c:v>9.6379699304292146E-2</c:v>
                </c:pt>
                <c:pt idx="933">
                  <c:v>9.579020237405228E-2</c:v>
                </c:pt>
                <c:pt idx="934">
                  <c:v>9.6318196875213521E-2</c:v>
                </c:pt>
                <c:pt idx="935">
                  <c:v>9.6644857491654496E-2</c:v>
                </c:pt>
                <c:pt idx="936">
                  <c:v>9.1503061576274913E-2</c:v>
                </c:pt>
                <c:pt idx="937">
                  <c:v>9.1573676781821489E-2</c:v>
                </c:pt>
                <c:pt idx="938">
                  <c:v>9.3466742552428039E-2</c:v>
                </c:pt>
                <c:pt idx="939">
                  <c:v>9.4779771831919532E-2</c:v>
                </c:pt>
                <c:pt idx="940">
                  <c:v>9.497746352835662E-2</c:v>
                </c:pt>
                <c:pt idx="941">
                  <c:v>9.5610630170709268E-2</c:v>
                </c:pt>
                <c:pt idx="942">
                  <c:v>8.3849862383086921E-2</c:v>
                </c:pt>
                <c:pt idx="943">
                  <c:v>8.0717245522894873E-2</c:v>
                </c:pt>
                <c:pt idx="944">
                  <c:v>8.0671466164182401E-2</c:v>
                </c:pt>
                <c:pt idx="945">
                  <c:v>7.246006213630167E-2</c:v>
                </c:pt>
                <c:pt idx="946">
                  <c:v>6.6715541340695086E-2</c:v>
                </c:pt>
                <c:pt idx="947">
                  <c:v>6.6931214599585759E-2</c:v>
                </c:pt>
                <c:pt idx="948">
                  <c:v>6.6782222841018188E-2</c:v>
                </c:pt>
                <c:pt idx="949">
                  <c:v>6.8677155786551841E-2</c:v>
                </c:pt>
                <c:pt idx="950">
                  <c:v>6.4335190063842571E-2</c:v>
                </c:pt>
                <c:pt idx="951">
                  <c:v>6.2101672321838892E-2</c:v>
                </c:pt>
                <c:pt idx="952">
                  <c:v>6.0674899349942975E-2</c:v>
                </c:pt>
                <c:pt idx="953">
                  <c:v>5.8206434910316567E-2</c:v>
                </c:pt>
                <c:pt idx="954">
                  <c:v>6.0153998988512078E-2</c:v>
                </c:pt>
                <c:pt idx="955">
                  <c:v>6.495675961556209E-2</c:v>
                </c:pt>
                <c:pt idx="956">
                  <c:v>7.0312496754012924E-2</c:v>
                </c:pt>
                <c:pt idx="957">
                  <c:v>7.0905858839014499E-2</c:v>
                </c:pt>
                <c:pt idx="958">
                  <c:v>7.1648476025519742E-2</c:v>
                </c:pt>
                <c:pt idx="959">
                  <c:v>6.8978894599844617E-2</c:v>
                </c:pt>
                <c:pt idx="960">
                  <c:v>6.7592244961912851E-2</c:v>
                </c:pt>
                <c:pt idx="961">
                  <c:v>6.663553315112207E-2</c:v>
                </c:pt>
                <c:pt idx="962">
                  <c:v>6.660830168525253E-2</c:v>
                </c:pt>
                <c:pt idx="963">
                  <c:v>6.4839821950250245E-2</c:v>
                </c:pt>
                <c:pt idx="964">
                  <c:v>6.6934802033683266E-2</c:v>
                </c:pt>
                <c:pt idx="965">
                  <c:v>6.4032318563145341E-2</c:v>
                </c:pt>
                <c:pt idx="966">
                  <c:v>5.9582111614088384E-2</c:v>
                </c:pt>
                <c:pt idx="967">
                  <c:v>6.0052096862594925E-2</c:v>
                </c:pt>
                <c:pt idx="968">
                  <c:v>5.8174530734271493E-2</c:v>
                </c:pt>
                <c:pt idx="969">
                  <c:v>5.8598138217666927E-2</c:v>
                </c:pt>
                <c:pt idx="970">
                  <c:v>5.86969131938226E-2</c:v>
                </c:pt>
                <c:pt idx="971">
                  <c:v>5.7125840338030469E-2</c:v>
                </c:pt>
                <c:pt idx="972">
                  <c:v>5.6903055784760723E-2</c:v>
                </c:pt>
                <c:pt idx="973">
                  <c:v>5.6376350538558384E-2</c:v>
                </c:pt>
                <c:pt idx="974">
                  <c:v>5.9915305505632531E-2</c:v>
                </c:pt>
                <c:pt idx="975">
                  <c:v>5.8883140460206145E-2</c:v>
                </c:pt>
                <c:pt idx="976">
                  <c:v>5.5328390737429185E-2</c:v>
                </c:pt>
                <c:pt idx="977">
                  <c:v>4.965128175391844E-2</c:v>
                </c:pt>
                <c:pt idx="978">
                  <c:v>4.9272725212756663E-2</c:v>
                </c:pt>
                <c:pt idx="979">
                  <c:v>5.1192805588243968E-2</c:v>
                </c:pt>
                <c:pt idx="980">
                  <c:v>6.3024557815188426E-2</c:v>
                </c:pt>
                <c:pt idx="981">
                  <c:v>6.1321087371097302E-2</c:v>
                </c:pt>
                <c:pt idx="982">
                  <c:v>6.1921239641193726E-2</c:v>
                </c:pt>
                <c:pt idx="983">
                  <c:v>6.1036071776603015E-2</c:v>
                </c:pt>
                <c:pt idx="984">
                  <c:v>6.2587295695114037E-2</c:v>
                </c:pt>
                <c:pt idx="985">
                  <c:v>6.2529556426346375E-2</c:v>
                </c:pt>
                <c:pt idx="986">
                  <c:v>6.495773790134414E-2</c:v>
                </c:pt>
                <c:pt idx="987">
                  <c:v>7.1295086988062667E-2</c:v>
                </c:pt>
                <c:pt idx="988">
                  <c:v>7.129496065719422E-2</c:v>
                </c:pt>
                <c:pt idx="989">
                  <c:v>7.1448784521661604E-2</c:v>
                </c:pt>
                <c:pt idx="990">
                  <c:v>7.1311452085618773E-2</c:v>
                </c:pt>
                <c:pt idx="991">
                  <c:v>7.3513868687966777E-2</c:v>
                </c:pt>
                <c:pt idx="992">
                  <c:v>7.5352239033872809E-2</c:v>
                </c:pt>
                <c:pt idx="993">
                  <c:v>7.6395800473735523E-2</c:v>
                </c:pt>
                <c:pt idx="994">
                  <c:v>7.6242916094799218E-2</c:v>
                </c:pt>
                <c:pt idx="995">
                  <c:v>7.2077963595080091E-2</c:v>
                </c:pt>
                <c:pt idx="996">
                  <c:v>7.2305275453464976E-2</c:v>
                </c:pt>
                <c:pt idx="997">
                  <c:v>7.2309260189134167E-2</c:v>
                </c:pt>
                <c:pt idx="998">
                  <c:v>7.3783116137135632E-2</c:v>
                </c:pt>
                <c:pt idx="999">
                  <c:v>7.392283169536068E-2</c:v>
                </c:pt>
                <c:pt idx="1000">
                  <c:v>7.8869411266610234E-2</c:v>
                </c:pt>
                <c:pt idx="1001">
                  <c:v>7.2493626432520789E-2</c:v>
                </c:pt>
                <c:pt idx="1002">
                  <c:v>7.4528498014959518E-2</c:v>
                </c:pt>
                <c:pt idx="1003">
                  <c:v>7.4204924609244188E-2</c:v>
                </c:pt>
                <c:pt idx="1004">
                  <c:v>7.4265250629510685E-2</c:v>
                </c:pt>
                <c:pt idx="1005">
                  <c:v>7.4599888452866206E-2</c:v>
                </c:pt>
                <c:pt idx="1006">
                  <c:v>7.3268989203764956E-2</c:v>
                </c:pt>
                <c:pt idx="1007">
                  <c:v>6.8447250009965543E-2</c:v>
                </c:pt>
                <c:pt idx="1008">
                  <c:v>5.9876039555134528E-2</c:v>
                </c:pt>
                <c:pt idx="1009">
                  <c:v>6.0937563823905222E-2</c:v>
                </c:pt>
                <c:pt idx="1010">
                  <c:v>6.0919781838497944E-2</c:v>
                </c:pt>
                <c:pt idx="1011">
                  <c:v>6.2396207555560496E-2</c:v>
                </c:pt>
                <c:pt idx="1012">
                  <c:v>6.0861916453881268E-2</c:v>
                </c:pt>
                <c:pt idx="1013">
                  <c:v>6.0796090268723513E-2</c:v>
                </c:pt>
                <c:pt idx="1014">
                  <c:v>5.9929075235834586E-2</c:v>
                </c:pt>
                <c:pt idx="1015">
                  <c:v>6.0422618772265936E-2</c:v>
                </c:pt>
                <c:pt idx="1016">
                  <c:v>6.1439543779634495E-2</c:v>
                </c:pt>
                <c:pt idx="1017">
                  <c:v>6.0808991905731864E-2</c:v>
                </c:pt>
                <c:pt idx="1018">
                  <c:v>6.0743098171806009E-2</c:v>
                </c:pt>
                <c:pt idx="1019">
                  <c:v>5.871381889374009E-2</c:v>
                </c:pt>
                <c:pt idx="1020">
                  <c:v>5.8764801456231558E-2</c:v>
                </c:pt>
                <c:pt idx="1021">
                  <c:v>5.2846105464287904E-2</c:v>
                </c:pt>
                <c:pt idx="1022">
                  <c:v>4.834553616716359E-2</c:v>
                </c:pt>
                <c:pt idx="1023">
                  <c:v>4.655774946985955E-2</c:v>
                </c:pt>
                <c:pt idx="1024">
                  <c:v>5.5221057846488307E-2</c:v>
                </c:pt>
                <c:pt idx="1025">
                  <c:v>6.069760555756662E-2</c:v>
                </c:pt>
                <c:pt idx="1026">
                  <c:v>6.0956945792625915E-2</c:v>
                </c:pt>
                <c:pt idx="1027">
                  <c:v>6.2116103043756504E-2</c:v>
                </c:pt>
                <c:pt idx="1028">
                  <c:v>6.4062658384343718E-2</c:v>
                </c:pt>
                <c:pt idx="1029">
                  <c:v>6.3941810847011435E-2</c:v>
                </c:pt>
                <c:pt idx="1030">
                  <c:v>6.3426458342835043E-2</c:v>
                </c:pt>
                <c:pt idx="1031">
                  <c:v>6.5005493816340951E-2</c:v>
                </c:pt>
                <c:pt idx="1032">
                  <c:v>6.2780650863876936E-2</c:v>
                </c:pt>
                <c:pt idx="1033">
                  <c:v>6.331004903437322E-2</c:v>
                </c:pt>
                <c:pt idx="1034">
                  <c:v>6.3633766742819162E-2</c:v>
                </c:pt>
                <c:pt idx="1035">
                  <c:v>6.4224299091145645E-2</c:v>
                </c:pt>
                <c:pt idx="1036">
                  <c:v>6.5486449652677151E-2</c:v>
                </c:pt>
                <c:pt idx="1037">
                  <c:v>6.5957432437307534E-2</c:v>
                </c:pt>
                <c:pt idx="1038">
                  <c:v>6.77434658681869E-2</c:v>
                </c:pt>
                <c:pt idx="1039">
                  <c:v>7.0011785309223001E-2</c:v>
                </c:pt>
                <c:pt idx="1040">
                  <c:v>7.1418279677562757E-2</c:v>
                </c:pt>
                <c:pt idx="1041">
                  <c:v>7.3165315804774381E-2</c:v>
                </c:pt>
                <c:pt idx="1042">
                  <c:v>7.3264351810538253E-2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49CE-458C-88CA-22668A70158F}"/>
            </c:ext>
          </c:extLst>
        </c:ser>
        <c:ser>
          <c:idx val="8"/>
          <c:order val="8"/>
          <c:tx>
            <c:strRef>
              <c:f>currencies!$AK$3</c:f>
              <c:strCache>
                <c:ptCount val="1"/>
                <c:pt idx="0">
                  <c:v>BTC</c:v>
                </c:pt>
              </c:strCache>
            </c:strRef>
          </c:tx>
          <c:spPr>
            <a:ln w="28575" cap="rnd">
              <a:solidFill>
                <a:srgbClr val="FF00FF"/>
              </a:solidFill>
              <a:round/>
            </a:ln>
            <a:effectLst/>
          </c:spPr>
          <c:marker>
            <c:symbol val="none"/>
          </c:marker>
          <c:cat>
            <c:numRef>
              <c:f>currencies!$A$4:$A$1057</c:f>
              <c:numCache>
                <c:formatCode>m/d/yyyy</c:formatCode>
                <c:ptCount val="1054"/>
                <c:pt idx="0">
                  <c:v>42005</c:v>
                </c:pt>
                <c:pt idx="1">
                  <c:v>42006</c:v>
                </c:pt>
                <c:pt idx="2">
                  <c:v>42009</c:v>
                </c:pt>
                <c:pt idx="3">
                  <c:v>42010</c:v>
                </c:pt>
                <c:pt idx="4">
                  <c:v>42011</c:v>
                </c:pt>
                <c:pt idx="5">
                  <c:v>42012</c:v>
                </c:pt>
                <c:pt idx="6">
                  <c:v>42013</c:v>
                </c:pt>
                <c:pt idx="7">
                  <c:v>42016</c:v>
                </c:pt>
                <c:pt idx="8">
                  <c:v>42017</c:v>
                </c:pt>
                <c:pt idx="9">
                  <c:v>42018</c:v>
                </c:pt>
                <c:pt idx="10">
                  <c:v>42019</c:v>
                </c:pt>
                <c:pt idx="11">
                  <c:v>42020</c:v>
                </c:pt>
                <c:pt idx="12">
                  <c:v>42023</c:v>
                </c:pt>
                <c:pt idx="13">
                  <c:v>42024</c:v>
                </c:pt>
                <c:pt idx="14">
                  <c:v>42025</c:v>
                </c:pt>
                <c:pt idx="15">
                  <c:v>42026</c:v>
                </c:pt>
                <c:pt idx="16">
                  <c:v>42027</c:v>
                </c:pt>
                <c:pt idx="17">
                  <c:v>42030</c:v>
                </c:pt>
                <c:pt idx="18">
                  <c:v>42031</c:v>
                </c:pt>
                <c:pt idx="19">
                  <c:v>42032</c:v>
                </c:pt>
                <c:pt idx="20">
                  <c:v>42033</c:v>
                </c:pt>
                <c:pt idx="21">
                  <c:v>42034</c:v>
                </c:pt>
                <c:pt idx="22">
                  <c:v>42037</c:v>
                </c:pt>
                <c:pt idx="23">
                  <c:v>42038</c:v>
                </c:pt>
                <c:pt idx="24">
                  <c:v>42039</c:v>
                </c:pt>
                <c:pt idx="25">
                  <c:v>42040</c:v>
                </c:pt>
                <c:pt idx="26">
                  <c:v>42041</c:v>
                </c:pt>
                <c:pt idx="27">
                  <c:v>42044</c:v>
                </c:pt>
                <c:pt idx="28">
                  <c:v>42045</c:v>
                </c:pt>
                <c:pt idx="29">
                  <c:v>42046</c:v>
                </c:pt>
                <c:pt idx="30">
                  <c:v>42047</c:v>
                </c:pt>
                <c:pt idx="31">
                  <c:v>42048</c:v>
                </c:pt>
                <c:pt idx="32">
                  <c:v>42051</c:v>
                </c:pt>
                <c:pt idx="33">
                  <c:v>42052</c:v>
                </c:pt>
                <c:pt idx="34">
                  <c:v>42053</c:v>
                </c:pt>
                <c:pt idx="35">
                  <c:v>42054</c:v>
                </c:pt>
                <c:pt idx="36">
                  <c:v>42055</c:v>
                </c:pt>
                <c:pt idx="37">
                  <c:v>42058</c:v>
                </c:pt>
                <c:pt idx="38">
                  <c:v>42059</c:v>
                </c:pt>
                <c:pt idx="39">
                  <c:v>42060</c:v>
                </c:pt>
                <c:pt idx="40">
                  <c:v>42061</c:v>
                </c:pt>
                <c:pt idx="41">
                  <c:v>42062</c:v>
                </c:pt>
                <c:pt idx="42">
                  <c:v>42065</c:v>
                </c:pt>
                <c:pt idx="43">
                  <c:v>42066</c:v>
                </c:pt>
                <c:pt idx="44">
                  <c:v>42067</c:v>
                </c:pt>
                <c:pt idx="45">
                  <c:v>42068</c:v>
                </c:pt>
                <c:pt idx="46">
                  <c:v>42069</c:v>
                </c:pt>
                <c:pt idx="47">
                  <c:v>42072</c:v>
                </c:pt>
                <c:pt idx="48">
                  <c:v>42073</c:v>
                </c:pt>
                <c:pt idx="49">
                  <c:v>42074</c:v>
                </c:pt>
                <c:pt idx="50">
                  <c:v>42075</c:v>
                </c:pt>
                <c:pt idx="51">
                  <c:v>42076</c:v>
                </c:pt>
                <c:pt idx="52">
                  <c:v>42079</c:v>
                </c:pt>
                <c:pt idx="53">
                  <c:v>42080</c:v>
                </c:pt>
                <c:pt idx="54">
                  <c:v>42081</c:v>
                </c:pt>
                <c:pt idx="55">
                  <c:v>42082</c:v>
                </c:pt>
                <c:pt idx="56">
                  <c:v>42083</c:v>
                </c:pt>
                <c:pt idx="57">
                  <c:v>42086</c:v>
                </c:pt>
                <c:pt idx="58">
                  <c:v>42087</c:v>
                </c:pt>
                <c:pt idx="59">
                  <c:v>42088</c:v>
                </c:pt>
                <c:pt idx="60">
                  <c:v>42089</c:v>
                </c:pt>
                <c:pt idx="61">
                  <c:v>42090</c:v>
                </c:pt>
                <c:pt idx="62">
                  <c:v>42093</c:v>
                </c:pt>
                <c:pt idx="63">
                  <c:v>42094</c:v>
                </c:pt>
                <c:pt idx="64">
                  <c:v>42095</c:v>
                </c:pt>
                <c:pt idx="65">
                  <c:v>42096</c:v>
                </c:pt>
                <c:pt idx="66">
                  <c:v>42097</c:v>
                </c:pt>
                <c:pt idx="67">
                  <c:v>42100</c:v>
                </c:pt>
                <c:pt idx="68">
                  <c:v>42101</c:v>
                </c:pt>
                <c:pt idx="69">
                  <c:v>42102</c:v>
                </c:pt>
                <c:pt idx="70">
                  <c:v>42103</c:v>
                </c:pt>
                <c:pt idx="71">
                  <c:v>42104</c:v>
                </c:pt>
                <c:pt idx="72">
                  <c:v>42107</c:v>
                </c:pt>
                <c:pt idx="73">
                  <c:v>42108</c:v>
                </c:pt>
                <c:pt idx="74">
                  <c:v>42109</c:v>
                </c:pt>
                <c:pt idx="75">
                  <c:v>42110</c:v>
                </c:pt>
                <c:pt idx="76">
                  <c:v>42111</c:v>
                </c:pt>
                <c:pt idx="77">
                  <c:v>42114</c:v>
                </c:pt>
                <c:pt idx="78">
                  <c:v>42115</c:v>
                </c:pt>
                <c:pt idx="79">
                  <c:v>42116</c:v>
                </c:pt>
                <c:pt idx="80">
                  <c:v>42117</c:v>
                </c:pt>
                <c:pt idx="81">
                  <c:v>42118</c:v>
                </c:pt>
                <c:pt idx="82">
                  <c:v>42121</c:v>
                </c:pt>
                <c:pt idx="83">
                  <c:v>42122</c:v>
                </c:pt>
                <c:pt idx="84">
                  <c:v>42123</c:v>
                </c:pt>
                <c:pt idx="85">
                  <c:v>42124</c:v>
                </c:pt>
                <c:pt idx="86">
                  <c:v>42125</c:v>
                </c:pt>
                <c:pt idx="87">
                  <c:v>42128</c:v>
                </c:pt>
                <c:pt idx="88">
                  <c:v>42129</c:v>
                </c:pt>
                <c:pt idx="89">
                  <c:v>42130</c:v>
                </c:pt>
                <c:pt idx="90">
                  <c:v>42131</c:v>
                </c:pt>
                <c:pt idx="91">
                  <c:v>42132</c:v>
                </c:pt>
                <c:pt idx="92">
                  <c:v>42135</c:v>
                </c:pt>
                <c:pt idx="93">
                  <c:v>42136</c:v>
                </c:pt>
                <c:pt idx="94">
                  <c:v>42137</c:v>
                </c:pt>
                <c:pt idx="95">
                  <c:v>42138</c:v>
                </c:pt>
                <c:pt idx="96">
                  <c:v>42139</c:v>
                </c:pt>
                <c:pt idx="97">
                  <c:v>42142</c:v>
                </c:pt>
                <c:pt idx="98">
                  <c:v>42143</c:v>
                </c:pt>
                <c:pt idx="99">
                  <c:v>42144</c:v>
                </c:pt>
                <c:pt idx="100">
                  <c:v>42145</c:v>
                </c:pt>
                <c:pt idx="101">
                  <c:v>42146</c:v>
                </c:pt>
                <c:pt idx="102">
                  <c:v>42149</c:v>
                </c:pt>
                <c:pt idx="103">
                  <c:v>42150</c:v>
                </c:pt>
                <c:pt idx="104">
                  <c:v>42151</c:v>
                </c:pt>
                <c:pt idx="105">
                  <c:v>42152</c:v>
                </c:pt>
                <c:pt idx="106">
                  <c:v>42153</c:v>
                </c:pt>
                <c:pt idx="107">
                  <c:v>42156</c:v>
                </c:pt>
                <c:pt idx="108">
                  <c:v>42157</c:v>
                </c:pt>
                <c:pt idx="109">
                  <c:v>42158</c:v>
                </c:pt>
                <c:pt idx="110">
                  <c:v>42159</c:v>
                </c:pt>
                <c:pt idx="111">
                  <c:v>42160</c:v>
                </c:pt>
                <c:pt idx="112">
                  <c:v>42163</c:v>
                </c:pt>
                <c:pt idx="113">
                  <c:v>42164</c:v>
                </c:pt>
                <c:pt idx="114">
                  <c:v>42165</c:v>
                </c:pt>
                <c:pt idx="115">
                  <c:v>42166</c:v>
                </c:pt>
                <c:pt idx="116">
                  <c:v>42167</c:v>
                </c:pt>
                <c:pt idx="117">
                  <c:v>42170</c:v>
                </c:pt>
                <c:pt idx="118">
                  <c:v>42171</c:v>
                </c:pt>
                <c:pt idx="119">
                  <c:v>42172</c:v>
                </c:pt>
                <c:pt idx="120">
                  <c:v>42173</c:v>
                </c:pt>
                <c:pt idx="121">
                  <c:v>42174</c:v>
                </c:pt>
                <c:pt idx="122">
                  <c:v>42177</c:v>
                </c:pt>
                <c:pt idx="123">
                  <c:v>42178</c:v>
                </c:pt>
                <c:pt idx="124">
                  <c:v>42179</c:v>
                </c:pt>
                <c:pt idx="125">
                  <c:v>42180</c:v>
                </c:pt>
                <c:pt idx="126">
                  <c:v>42181</c:v>
                </c:pt>
                <c:pt idx="127">
                  <c:v>42184</c:v>
                </c:pt>
                <c:pt idx="128">
                  <c:v>42185</c:v>
                </c:pt>
                <c:pt idx="129">
                  <c:v>42186</c:v>
                </c:pt>
                <c:pt idx="130">
                  <c:v>42187</c:v>
                </c:pt>
                <c:pt idx="131">
                  <c:v>42188</c:v>
                </c:pt>
                <c:pt idx="132">
                  <c:v>42191</c:v>
                </c:pt>
                <c:pt idx="133">
                  <c:v>42192</c:v>
                </c:pt>
                <c:pt idx="134">
                  <c:v>42193</c:v>
                </c:pt>
                <c:pt idx="135">
                  <c:v>42194</c:v>
                </c:pt>
                <c:pt idx="136">
                  <c:v>42195</c:v>
                </c:pt>
                <c:pt idx="137">
                  <c:v>42198</c:v>
                </c:pt>
                <c:pt idx="138">
                  <c:v>42199</c:v>
                </c:pt>
                <c:pt idx="139">
                  <c:v>42200</c:v>
                </c:pt>
                <c:pt idx="140">
                  <c:v>42201</c:v>
                </c:pt>
                <c:pt idx="141">
                  <c:v>42202</c:v>
                </c:pt>
                <c:pt idx="142">
                  <c:v>42205</c:v>
                </c:pt>
                <c:pt idx="143">
                  <c:v>42206</c:v>
                </c:pt>
                <c:pt idx="144">
                  <c:v>42207</c:v>
                </c:pt>
                <c:pt idx="145">
                  <c:v>42208</c:v>
                </c:pt>
                <c:pt idx="146">
                  <c:v>42209</c:v>
                </c:pt>
                <c:pt idx="147">
                  <c:v>42212</c:v>
                </c:pt>
                <c:pt idx="148">
                  <c:v>42213</c:v>
                </c:pt>
                <c:pt idx="149">
                  <c:v>42214</c:v>
                </c:pt>
                <c:pt idx="150">
                  <c:v>42215</c:v>
                </c:pt>
                <c:pt idx="151">
                  <c:v>42216</c:v>
                </c:pt>
                <c:pt idx="152">
                  <c:v>42219</c:v>
                </c:pt>
                <c:pt idx="153">
                  <c:v>42220</c:v>
                </c:pt>
                <c:pt idx="154">
                  <c:v>42221</c:v>
                </c:pt>
                <c:pt idx="155">
                  <c:v>42222</c:v>
                </c:pt>
                <c:pt idx="156">
                  <c:v>42223</c:v>
                </c:pt>
                <c:pt idx="157">
                  <c:v>42226</c:v>
                </c:pt>
                <c:pt idx="158">
                  <c:v>42227</c:v>
                </c:pt>
                <c:pt idx="159">
                  <c:v>42228</c:v>
                </c:pt>
                <c:pt idx="160">
                  <c:v>42229</c:v>
                </c:pt>
                <c:pt idx="161">
                  <c:v>42230</c:v>
                </c:pt>
                <c:pt idx="162">
                  <c:v>42233</c:v>
                </c:pt>
                <c:pt idx="163">
                  <c:v>42234</c:v>
                </c:pt>
                <c:pt idx="164">
                  <c:v>42235</c:v>
                </c:pt>
                <c:pt idx="165">
                  <c:v>42236</c:v>
                </c:pt>
                <c:pt idx="166">
                  <c:v>42237</c:v>
                </c:pt>
                <c:pt idx="167">
                  <c:v>42240</c:v>
                </c:pt>
                <c:pt idx="168">
                  <c:v>42241</c:v>
                </c:pt>
                <c:pt idx="169">
                  <c:v>42242</c:v>
                </c:pt>
                <c:pt idx="170">
                  <c:v>42243</c:v>
                </c:pt>
                <c:pt idx="171">
                  <c:v>42244</c:v>
                </c:pt>
                <c:pt idx="172">
                  <c:v>42247</c:v>
                </c:pt>
                <c:pt idx="173">
                  <c:v>42248</c:v>
                </c:pt>
                <c:pt idx="174">
                  <c:v>42249</c:v>
                </c:pt>
                <c:pt idx="175">
                  <c:v>42250</c:v>
                </c:pt>
                <c:pt idx="176">
                  <c:v>42251</c:v>
                </c:pt>
                <c:pt idx="177">
                  <c:v>42254</c:v>
                </c:pt>
                <c:pt idx="178">
                  <c:v>42255</c:v>
                </c:pt>
                <c:pt idx="179">
                  <c:v>42256</c:v>
                </c:pt>
                <c:pt idx="180">
                  <c:v>42257</c:v>
                </c:pt>
                <c:pt idx="181">
                  <c:v>42258</c:v>
                </c:pt>
                <c:pt idx="182">
                  <c:v>42261</c:v>
                </c:pt>
                <c:pt idx="183">
                  <c:v>42262</c:v>
                </c:pt>
                <c:pt idx="184">
                  <c:v>42263</c:v>
                </c:pt>
                <c:pt idx="185">
                  <c:v>42264</c:v>
                </c:pt>
                <c:pt idx="186">
                  <c:v>42265</c:v>
                </c:pt>
                <c:pt idx="187">
                  <c:v>42268</c:v>
                </c:pt>
                <c:pt idx="188">
                  <c:v>42269</c:v>
                </c:pt>
                <c:pt idx="189">
                  <c:v>42270</c:v>
                </c:pt>
                <c:pt idx="190">
                  <c:v>42271</c:v>
                </c:pt>
                <c:pt idx="191">
                  <c:v>42272</c:v>
                </c:pt>
                <c:pt idx="192">
                  <c:v>42275</c:v>
                </c:pt>
                <c:pt idx="193">
                  <c:v>42276</c:v>
                </c:pt>
                <c:pt idx="194">
                  <c:v>42277</c:v>
                </c:pt>
                <c:pt idx="195">
                  <c:v>42278</c:v>
                </c:pt>
                <c:pt idx="196">
                  <c:v>42279</c:v>
                </c:pt>
                <c:pt idx="197">
                  <c:v>42282</c:v>
                </c:pt>
                <c:pt idx="198">
                  <c:v>42283</c:v>
                </c:pt>
                <c:pt idx="199">
                  <c:v>42284</c:v>
                </c:pt>
                <c:pt idx="200">
                  <c:v>42285</c:v>
                </c:pt>
                <c:pt idx="201">
                  <c:v>42286</c:v>
                </c:pt>
                <c:pt idx="202">
                  <c:v>42289</c:v>
                </c:pt>
                <c:pt idx="203">
                  <c:v>42290</c:v>
                </c:pt>
                <c:pt idx="204">
                  <c:v>42291</c:v>
                </c:pt>
                <c:pt idx="205">
                  <c:v>42292</c:v>
                </c:pt>
                <c:pt idx="206">
                  <c:v>42293</c:v>
                </c:pt>
                <c:pt idx="207">
                  <c:v>42296</c:v>
                </c:pt>
                <c:pt idx="208">
                  <c:v>42297</c:v>
                </c:pt>
                <c:pt idx="209">
                  <c:v>42298</c:v>
                </c:pt>
                <c:pt idx="210">
                  <c:v>42299</c:v>
                </c:pt>
                <c:pt idx="211">
                  <c:v>42300</c:v>
                </c:pt>
                <c:pt idx="212">
                  <c:v>42303</c:v>
                </c:pt>
                <c:pt idx="213">
                  <c:v>42304</c:v>
                </c:pt>
                <c:pt idx="214">
                  <c:v>42305</c:v>
                </c:pt>
                <c:pt idx="215">
                  <c:v>42306</c:v>
                </c:pt>
                <c:pt idx="216">
                  <c:v>42307</c:v>
                </c:pt>
                <c:pt idx="217">
                  <c:v>42310</c:v>
                </c:pt>
                <c:pt idx="218">
                  <c:v>42311</c:v>
                </c:pt>
                <c:pt idx="219">
                  <c:v>42312</c:v>
                </c:pt>
                <c:pt idx="220">
                  <c:v>42313</c:v>
                </c:pt>
                <c:pt idx="221">
                  <c:v>42314</c:v>
                </c:pt>
                <c:pt idx="222">
                  <c:v>42317</c:v>
                </c:pt>
                <c:pt idx="223">
                  <c:v>42318</c:v>
                </c:pt>
                <c:pt idx="224">
                  <c:v>42319</c:v>
                </c:pt>
                <c:pt idx="225">
                  <c:v>42320</c:v>
                </c:pt>
                <c:pt idx="226">
                  <c:v>42321</c:v>
                </c:pt>
                <c:pt idx="227">
                  <c:v>42324</c:v>
                </c:pt>
                <c:pt idx="228">
                  <c:v>42325</c:v>
                </c:pt>
                <c:pt idx="229">
                  <c:v>42326</c:v>
                </c:pt>
                <c:pt idx="230">
                  <c:v>42327</c:v>
                </c:pt>
                <c:pt idx="231">
                  <c:v>42328</c:v>
                </c:pt>
                <c:pt idx="232">
                  <c:v>42331</c:v>
                </c:pt>
                <c:pt idx="233">
                  <c:v>42332</c:v>
                </c:pt>
                <c:pt idx="234">
                  <c:v>42333</c:v>
                </c:pt>
                <c:pt idx="235">
                  <c:v>42334</c:v>
                </c:pt>
                <c:pt idx="236">
                  <c:v>42335</c:v>
                </c:pt>
                <c:pt idx="237">
                  <c:v>42338</c:v>
                </c:pt>
                <c:pt idx="238">
                  <c:v>42339</c:v>
                </c:pt>
                <c:pt idx="239">
                  <c:v>42340</c:v>
                </c:pt>
                <c:pt idx="240">
                  <c:v>42341</c:v>
                </c:pt>
                <c:pt idx="241">
                  <c:v>42342</c:v>
                </c:pt>
                <c:pt idx="242">
                  <c:v>42345</c:v>
                </c:pt>
                <c:pt idx="243">
                  <c:v>42346</c:v>
                </c:pt>
                <c:pt idx="244">
                  <c:v>42347</c:v>
                </c:pt>
                <c:pt idx="245">
                  <c:v>42348</c:v>
                </c:pt>
                <c:pt idx="246">
                  <c:v>42349</c:v>
                </c:pt>
                <c:pt idx="247">
                  <c:v>42352</c:v>
                </c:pt>
                <c:pt idx="248">
                  <c:v>42353</c:v>
                </c:pt>
                <c:pt idx="249">
                  <c:v>42354</c:v>
                </c:pt>
                <c:pt idx="250">
                  <c:v>42355</c:v>
                </c:pt>
                <c:pt idx="251">
                  <c:v>42356</c:v>
                </c:pt>
                <c:pt idx="252">
                  <c:v>42359</c:v>
                </c:pt>
                <c:pt idx="253">
                  <c:v>42360</c:v>
                </c:pt>
                <c:pt idx="254">
                  <c:v>42361</c:v>
                </c:pt>
                <c:pt idx="255">
                  <c:v>42362</c:v>
                </c:pt>
                <c:pt idx="256">
                  <c:v>42363</c:v>
                </c:pt>
                <c:pt idx="257">
                  <c:v>42366</c:v>
                </c:pt>
                <c:pt idx="258">
                  <c:v>42367</c:v>
                </c:pt>
                <c:pt idx="259">
                  <c:v>42368</c:v>
                </c:pt>
                <c:pt idx="260">
                  <c:v>42369</c:v>
                </c:pt>
                <c:pt idx="261">
                  <c:v>42370</c:v>
                </c:pt>
                <c:pt idx="262">
                  <c:v>42373</c:v>
                </c:pt>
                <c:pt idx="263">
                  <c:v>42374</c:v>
                </c:pt>
                <c:pt idx="264">
                  <c:v>42375</c:v>
                </c:pt>
                <c:pt idx="265">
                  <c:v>42376</c:v>
                </c:pt>
                <c:pt idx="266">
                  <c:v>42377</c:v>
                </c:pt>
                <c:pt idx="267">
                  <c:v>42380</c:v>
                </c:pt>
                <c:pt idx="268">
                  <c:v>42381</c:v>
                </c:pt>
                <c:pt idx="269">
                  <c:v>42382</c:v>
                </c:pt>
                <c:pt idx="270">
                  <c:v>42383</c:v>
                </c:pt>
                <c:pt idx="271">
                  <c:v>42384</c:v>
                </c:pt>
                <c:pt idx="272">
                  <c:v>42387</c:v>
                </c:pt>
                <c:pt idx="273">
                  <c:v>42388</c:v>
                </c:pt>
                <c:pt idx="274">
                  <c:v>42389</c:v>
                </c:pt>
                <c:pt idx="275">
                  <c:v>42390</c:v>
                </c:pt>
                <c:pt idx="276">
                  <c:v>42391</c:v>
                </c:pt>
                <c:pt idx="277">
                  <c:v>42394</c:v>
                </c:pt>
                <c:pt idx="278">
                  <c:v>42395</c:v>
                </c:pt>
                <c:pt idx="279">
                  <c:v>42396</c:v>
                </c:pt>
                <c:pt idx="280">
                  <c:v>42397</c:v>
                </c:pt>
                <c:pt idx="281">
                  <c:v>42398</c:v>
                </c:pt>
                <c:pt idx="282">
                  <c:v>42401</c:v>
                </c:pt>
                <c:pt idx="283">
                  <c:v>42402</c:v>
                </c:pt>
                <c:pt idx="284">
                  <c:v>42403</c:v>
                </c:pt>
                <c:pt idx="285">
                  <c:v>42404</c:v>
                </c:pt>
                <c:pt idx="286">
                  <c:v>42405</c:v>
                </c:pt>
                <c:pt idx="287">
                  <c:v>42408</c:v>
                </c:pt>
                <c:pt idx="288">
                  <c:v>42409</c:v>
                </c:pt>
                <c:pt idx="289">
                  <c:v>42410</c:v>
                </c:pt>
                <c:pt idx="290">
                  <c:v>42411</c:v>
                </c:pt>
                <c:pt idx="291">
                  <c:v>42412</c:v>
                </c:pt>
                <c:pt idx="292">
                  <c:v>42415</c:v>
                </c:pt>
                <c:pt idx="293">
                  <c:v>42416</c:v>
                </c:pt>
                <c:pt idx="294">
                  <c:v>42417</c:v>
                </c:pt>
                <c:pt idx="295">
                  <c:v>42418</c:v>
                </c:pt>
                <c:pt idx="296">
                  <c:v>42419</c:v>
                </c:pt>
                <c:pt idx="297">
                  <c:v>42422</c:v>
                </c:pt>
                <c:pt idx="298">
                  <c:v>42423</c:v>
                </c:pt>
                <c:pt idx="299">
                  <c:v>42424</c:v>
                </c:pt>
                <c:pt idx="300">
                  <c:v>42425</c:v>
                </c:pt>
                <c:pt idx="301">
                  <c:v>42426</c:v>
                </c:pt>
                <c:pt idx="302">
                  <c:v>42429</c:v>
                </c:pt>
                <c:pt idx="303">
                  <c:v>42430</c:v>
                </c:pt>
                <c:pt idx="304">
                  <c:v>42431</c:v>
                </c:pt>
                <c:pt idx="305">
                  <c:v>42432</c:v>
                </c:pt>
                <c:pt idx="306">
                  <c:v>42433</c:v>
                </c:pt>
                <c:pt idx="307">
                  <c:v>42436</c:v>
                </c:pt>
                <c:pt idx="308">
                  <c:v>42437</c:v>
                </c:pt>
                <c:pt idx="309">
                  <c:v>42438</c:v>
                </c:pt>
                <c:pt idx="310">
                  <c:v>42439</c:v>
                </c:pt>
                <c:pt idx="311">
                  <c:v>42440</c:v>
                </c:pt>
                <c:pt idx="312">
                  <c:v>42443</c:v>
                </c:pt>
                <c:pt idx="313">
                  <c:v>42444</c:v>
                </c:pt>
                <c:pt idx="314">
                  <c:v>42445</c:v>
                </c:pt>
                <c:pt idx="315">
                  <c:v>42446</c:v>
                </c:pt>
                <c:pt idx="316">
                  <c:v>42447</c:v>
                </c:pt>
                <c:pt idx="317">
                  <c:v>42450</c:v>
                </c:pt>
                <c:pt idx="318">
                  <c:v>42451</c:v>
                </c:pt>
                <c:pt idx="319">
                  <c:v>42452</c:v>
                </c:pt>
                <c:pt idx="320">
                  <c:v>42453</c:v>
                </c:pt>
                <c:pt idx="321">
                  <c:v>42454</c:v>
                </c:pt>
                <c:pt idx="322">
                  <c:v>42457</c:v>
                </c:pt>
                <c:pt idx="323">
                  <c:v>42458</c:v>
                </c:pt>
                <c:pt idx="324">
                  <c:v>42459</c:v>
                </c:pt>
                <c:pt idx="325">
                  <c:v>42460</c:v>
                </c:pt>
                <c:pt idx="326">
                  <c:v>42461</c:v>
                </c:pt>
                <c:pt idx="327">
                  <c:v>42464</c:v>
                </c:pt>
                <c:pt idx="328">
                  <c:v>42465</c:v>
                </c:pt>
                <c:pt idx="329">
                  <c:v>42466</c:v>
                </c:pt>
                <c:pt idx="330">
                  <c:v>42467</c:v>
                </c:pt>
                <c:pt idx="331">
                  <c:v>42468</c:v>
                </c:pt>
                <c:pt idx="332">
                  <c:v>42471</c:v>
                </c:pt>
                <c:pt idx="333">
                  <c:v>42472</c:v>
                </c:pt>
                <c:pt idx="334">
                  <c:v>42473</c:v>
                </c:pt>
                <c:pt idx="335">
                  <c:v>42474</c:v>
                </c:pt>
                <c:pt idx="336">
                  <c:v>42475</c:v>
                </c:pt>
                <c:pt idx="337">
                  <c:v>42478</c:v>
                </c:pt>
                <c:pt idx="338">
                  <c:v>42479</c:v>
                </c:pt>
                <c:pt idx="339">
                  <c:v>42480</c:v>
                </c:pt>
                <c:pt idx="340">
                  <c:v>42481</c:v>
                </c:pt>
                <c:pt idx="341">
                  <c:v>42482</c:v>
                </c:pt>
                <c:pt idx="342">
                  <c:v>42485</c:v>
                </c:pt>
                <c:pt idx="343">
                  <c:v>42486</c:v>
                </c:pt>
                <c:pt idx="344">
                  <c:v>42487</c:v>
                </c:pt>
                <c:pt idx="345">
                  <c:v>42488</c:v>
                </c:pt>
                <c:pt idx="346">
                  <c:v>42489</c:v>
                </c:pt>
                <c:pt idx="347">
                  <c:v>42492</c:v>
                </c:pt>
                <c:pt idx="348">
                  <c:v>42493</c:v>
                </c:pt>
                <c:pt idx="349">
                  <c:v>42494</c:v>
                </c:pt>
                <c:pt idx="350">
                  <c:v>42495</c:v>
                </c:pt>
                <c:pt idx="351">
                  <c:v>42496</c:v>
                </c:pt>
                <c:pt idx="352">
                  <c:v>42499</c:v>
                </c:pt>
                <c:pt idx="353">
                  <c:v>42500</c:v>
                </c:pt>
                <c:pt idx="354">
                  <c:v>42501</c:v>
                </c:pt>
                <c:pt idx="355">
                  <c:v>42502</c:v>
                </c:pt>
                <c:pt idx="356">
                  <c:v>42503</c:v>
                </c:pt>
                <c:pt idx="357">
                  <c:v>42506</c:v>
                </c:pt>
                <c:pt idx="358">
                  <c:v>42507</c:v>
                </c:pt>
                <c:pt idx="359">
                  <c:v>42508</c:v>
                </c:pt>
                <c:pt idx="360">
                  <c:v>42509</c:v>
                </c:pt>
                <c:pt idx="361">
                  <c:v>42510</c:v>
                </c:pt>
                <c:pt idx="362">
                  <c:v>42513</c:v>
                </c:pt>
                <c:pt idx="363">
                  <c:v>42514</c:v>
                </c:pt>
                <c:pt idx="364">
                  <c:v>42515</c:v>
                </c:pt>
                <c:pt idx="365">
                  <c:v>42516</c:v>
                </c:pt>
                <c:pt idx="366">
                  <c:v>42517</c:v>
                </c:pt>
                <c:pt idx="367">
                  <c:v>42520</c:v>
                </c:pt>
                <c:pt idx="368">
                  <c:v>42521</c:v>
                </c:pt>
                <c:pt idx="369">
                  <c:v>42522</c:v>
                </c:pt>
                <c:pt idx="370">
                  <c:v>42523</c:v>
                </c:pt>
                <c:pt idx="371">
                  <c:v>42524</c:v>
                </c:pt>
                <c:pt idx="372">
                  <c:v>42527</c:v>
                </c:pt>
                <c:pt idx="373">
                  <c:v>42528</c:v>
                </c:pt>
                <c:pt idx="374">
                  <c:v>42529</c:v>
                </c:pt>
                <c:pt idx="375">
                  <c:v>42530</c:v>
                </c:pt>
                <c:pt idx="376">
                  <c:v>42531</c:v>
                </c:pt>
                <c:pt idx="377">
                  <c:v>42534</c:v>
                </c:pt>
                <c:pt idx="378">
                  <c:v>42535</c:v>
                </c:pt>
                <c:pt idx="379">
                  <c:v>42536</c:v>
                </c:pt>
                <c:pt idx="380">
                  <c:v>42537</c:v>
                </c:pt>
                <c:pt idx="381">
                  <c:v>42538</c:v>
                </c:pt>
                <c:pt idx="382">
                  <c:v>42541</c:v>
                </c:pt>
                <c:pt idx="383">
                  <c:v>42542</c:v>
                </c:pt>
                <c:pt idx="384">
                  <c:v>42543</c:v>
                </c:pt>
                <c:pt idx="385">
                  <c:v>42544</c:v>
                </c:pt>
                <c:pt idx="386">
                  <c:v>42545</c:v>
                </c:pt>
                <c:pt idx="387">
                  <c:v>42548</c:v>
                </c:pt>
                <c:pt idx="388">
                  <c:v>42549</c:v>
                </c:pt>
                <c:pt idx="389">
                  <c:v>42550</c:v>
                </c:pt>
                <c:pt idx="390">
                  <c:v>42551</c:v>
                </c:pt>
                <c:pt idx="391">
                  <c:v>42552</c:v>
                </c:pt>
                <c:pt idx="392">
                  <c:v>42555</c:v>
                </c:pt>
                <c:pt idx="393">
                  <c:v>42556</c:v>
                </c:pt>
                <c:pt idx="394">
                  <c:v>42557</c:v>
                </c:pt>
                <c:pt idx="395">
                  <c:v>42558</c:v>
                </c:pt>
                <c:pt idx="396">
                  <c:v>42559</c:v>
                </c:pt>
                <c:pt idx="397">
                  <c:v>42562</c:v>
                </c:pt>
                <c:pt idx="398">
                  <c:v>42563</c:v>
                </c:pt>
                <c:pt idx="399">
                  <c:v>42564</c:v>
                </c:pt>
                <c:pt idx="400">
                  <c:v>42565</c:v>
                </c:pt>
                <c:pt idx="401">
                  <c:v>42566</c:v>
                </c:pt>
                <c:pt idx="402">
                  <c:v>42569</c:v>
                </c:pt>
                <c:pt idx="403">
                  <c:v>42570</c:v>
                </c:pt>
                <c:pt idx="404">
                  <c:v>42571</c:v>
                </c:pt>
                <c:pt idx="405">
                  <c:v>42572</c:v>
                </c:pt>
                <c:pt idx="406">
                  <c:v>42573</c:v>
                </c:pt>
                <c:pt idx="407">
                  <c:v>42576</c:v>
                </c:pt>
                <c:pt idx="408">
                  <c:v>42577</c:v>
                </c:pt>
                <c:pt idx="409">
                  <c:v>42578</c:v>
                </c:pt>
                <c:pt idx="410">
                  <c:v>42579</c:v>
                </c:pt>
                <c:pt idx="411">
                  <c:v>42580</c:v>
                </c:pt>
                <c:pt idx="412">
                  <c:v>42583</c:v>
                </c:pt>
                <c:pt idx="413">
                  <c:v>42584</c:v>
                </c:pt>
                <c:pt idx="414">
                  <c:v>42585</c:v>
                </c:pt>
                <c:pt idx="415">
                  <c:v>42586</c:v>
                </c:pt>
                <c:pt idx="416">
                  <c:v>42587</c:v>
                </c:pt>
                <c:pt idx="417">
                  <c:v>42590</c:v>
                </c:pt>
                <c:pt idx="418">
                  <c:v>42591</c:v>
                </c:pt>
                <c:pt idx="419">
                  <c:v>42592</c:v>
                </c:pt>
                <c:pt idx="420">
                  <c:v>42593</c:v>
                </c:pt>
                <c:pt idx="421">
                  <c:v>42594</c:v>
                </c:pt>
                <c:pt idx="422">
                  <c:v>42597</c:v>
                </c:pt>
                <c:pt idx="423">
                  <c:v>42598</c:v>
                </c:pt>
                <c:pt idx="424">
                  <c:v>42599</c:v>
                </c:pt>
                <c:pt idx="425">
                  <c:v>42600</c:v>
                </c:pt>
                <c:pt idx="426">
                  <c:v>42601</c:v>
                </c:pt>
                <c:pt idx="427">
                  <c:v>42604</c:v>
                </c:pt>
                <c:pt idx="428">
                  <c:v>42605</c:v>
                </c:pt>
                <c:pt idx="429">
                  <c:v>42606</c:v>
                </c:pt>
                <c:pt idx="430">
                  <c:v>42607</c:v>
                </c:pt>
                <c:pt idx="431">
                  <c:v>42608</c:v>
                </c:pt>
                <c:pt idx="432">
                  <c:v>42611</c:v>
                </c:pt>
                <c:pt idx="433">
                  <c:v>42612</c:v>
                </c:pt>
                <c:pt idx="434">
                  <c:v>42613</c:v>
                </c:pt>
                <c:pt idx="435">
                  <c:v>42614</c:v>
                </c:pt>
                <c:pt idx="436">
                  <c:v>42615</c:v>
                </c:pt>
                <c:pt idx="437">
                  <c:v>42618</c:v>
                </c:pt>
                <c:pt idx="438">
                  <c:v>42619</c:v>
                </c:pt>
                <c:pt idx="439">
                  <c:v>42620</c:v>
                </c:pt>
                <c:pt idx="440">
                  <c:v>42621</c:v>
                </c:pt>
                <c:pt idx="441">
                  <c:v>42622</c:v>
                </c:pt>
                <c:pt idx="442">
                  <c:v>42625</c:v>
                </c:pt>
                <c:pt idx="443">
                  <c:v>42626</c:v>
                </c:pt>
                <c:pt idx="444">
                  <c:v>42627</c:v>
                </c:pt>
                <c:pt idx="445">
                  <c:v>42628</c:v>
                </c:pt>
                <c:pt idx="446">
                  <c:v>42629</c:v>
                </c:pt>
                <c:pt idx="447">
                  <c:v>42632</c:v>
                </c:pt>
                <c:pt idx="448">
                  <c:v>42633</c:v>
                </c:pt>
                <c:pt idx="449">
                  <c:v>42634</c:v>
                </c:pt>
                <c:pt idx="450">
                  <c:v>42635</c:v>
                </c:pt>
                <c:pt idx="451">
                  <c:v>42636</c:v>
                </c:pt>
                <c:pt idx="452">
                  <c:v>42639</c:v>
                </c:pt>
                <c:pt idx="453">
                  <c:v>42640</c:v>
                </c:pt>
                <c:pt idx="454">
                  <c:v>42641</c:v>
                </c:pt>
                <c:pt idx="455">
                  <c:v>42642</c:v>
                </c:pt>
                <c:pt idx="456">
                  <c:v>42643</c:v>
                </c:pt>
                <c:pt idx="457">
                  <c:v>42646</c:v>
                </c:pt>
                <c:pt idx="458">
                  <c:v>42647</c:v>
                </c:pt>
                <c:pt idx="459">
                  <c:v>42648</c:v>
                </c:pt>
                <c:pt idx="460">
                  <c:v>42649</c:v>
                </c:pt>
                <c:pt idx="461">
                  <c:v>42650</c:v>
                </c:pt>
                <c:pt idx="462">
                  <c:v>42653</c:v>
                </c:pt>
                <c:pt idx="463">
                  <c:v>42654</c:v>
                </c:pt>
                <c:pt idx="464">
                  <c:v>42655</c:v>
                </c:pt>
                <c:pt idx="465">
                  <c:v>42656</c:v>
                </c:pt>
                <c:pt idx="466">
                  <c:v>42657</c:v>
                </c:pt>
                <c:pt idx="467">
                  <c:v>42660</c:v>
                </c:pt>
                <c:pt idx="468">
                  <c:v>42661</c:v>
                </c:pt>
                <c:pt idx="469">
                  <c:v>42662</c:v>
                </c:pt>
                <c:pt idx="470">
                  <c:v>42663</c:v>
                </c:pt>
                <c:pt idx="471">
                  <c:v>42664</c:v>
                </c:pt>
                <c:pt idx="472">
                  <c:v>42667</c:v>
                </c:pt>
                <c:pt idx="473">
                  <c:v>42668</c:v>
                </c:pt>
                <c:pt idx="474">
                  <c:v>42669</c:v>
                </c:pt>
                <c:pt idx="475">
                  <c:v>42670</c:v>
                </c:pt>
                <c:pt idx="476">
                  <c:v>42671</c:v>
                </c:pt>
                <c:pt idx="477">
                  <c:v>42674</c:v>
                </c:pt>
                <c:pt idx="478">
                  <c:v>42675</c:v>
                </c:pt>
                <c:pt idx="479">
                  <c:v>42676</c:v>
                </c:pt>
                <c:pt idx="480">
                  <c:v>42677</c:v>
                </c:pt>
                <c:pt idx="481">
                  <c:v>42678</c:v>
                </c:pt>
                <c:pt idx="482">
                  <c:v>42681</c:v>
                </c:pt>
                <c:pt idx="483">
                  <c:v>42682</c:v>
                </c:pt>
                <c:pt idx="484">
                  <c:v>42683</c:v>
                </c:pt>
                <c:pt idx="485">
                  <c:v>42684</c:v>
                </c:pt>
                <c:pt idx="486">
                  <c:v>42685</c:v>
                </c:pt>
                <c:pt idx="487">
                  <c:v>42688</c:v>
                </c:pt>
                <c:pt idx="488">
                  <c:v>42689</c:v>
                </c:pt>
                <c:pt idx="489">
                  <c:v>42690</c:v>
                </c:pt>
                <c:pt idx="490">
                  <c:v>42691</c:v>
                </c:pt>
                <c:pt idx="491">
                  <c:v>42692</c:v>
                </c:pt>
                <c:pt idx="492">
                  <c:v>42695</c:v>
                </c:pt>
                <c:pt idx="493">
                  <c:v>42696</c:v>
                </c:pt>
                <c:pt idx="494">
                  <c:v>42697</c:v>
                </c:pt>
                <c:pt idx="495">
                  <c:v>42698</c:v>
                </c:pt>
                <c:pt idx="496">
                  <c:v>42699</c:v>
                </c:pt>
                <c:pt idx="497">
                  <c:v>42702</c:v>
                </c:pt>
                <c:pt idx="498">
                  <c:v>42703</c:v>
                </c:pt>
                <c:pt idx="499">
                  <c:v>42704</c:v>
                </c:pt>
                <c:pt idx="500">
                  <c:v>42705</c:v>
                </c:pt>
                <c:pt idx="501">
                  <c:v>42706</c:v>
                </c:pt>
                <c:pt idx="502">
                  <c:v>42709</c:v>
                </c:pt>
                <c:pt idx="503">
                  <c:v>42710</c:v>
                </c:pt>
                <c:pt idx="504">
                  <c:v>42711</c:v>
                </c:pt>
                <c:pt idx="505">
                  <c:v>42712</c:v>
                </c:pt>
                <c:pt idx="506">
                  <c:v>42713</c:v>
                </c:pt>
                <c:pt idx="507">
                  <c:v>42716</c:v>
                </c:pt>
                <c:pt idx="508">
                  <c:v>42717</c:v>
                </c:pt>
                <c:pt idx="509">
                  <c:v>42718</c:v>
                </c:pt>
                <c:pt idx="510">
                  <c:v>42719</c:v>
                </c:pt>
                <c:pt idx="511">
                  <c:v>42720</c:v>
                </c:pt>
                <c:pt idx="512">
                  <c:v>42723</c:v>
                </c:pt>
                <c:pt idx="513">
                  <c:v>42724</c:v>
                </c:pt>
                <c:pt idx="514">
                  <c:v>42725</c:v>
                </c:pt>
                <c:pt idx="515">
                  <c:v>42726</c:v>
                </c:pt>
                <c:pt idx="516">
                  <c:v>42727</c:v>
                </c:pt>
                <c:pt idx="517">
                  <c:v>42730</c:v>
                </c:pt>
                <c:pt idx="518">
                  <c:v>42731</c:v>
                </c:pt>
                <c:pt idx="519">
                  <c:v>42732</c:v>
                </c:pt>
                <c:pt idx="520">
                  <c:v>42733</c:v>
                </c:pt>
                <c:pt idx="521">
                  <c:v>42734</c:v>
                </c:pt>
                <c:pt idx="522">
                  <c:v>42737</c:v>
                </c:pt>
                <c:pt idx="523">
                  <c:v>42738</c:v>
                </c:pt>
                <c:pt idx="524">
                  <c:v>42739</c:v>
                </c:pt>
                <c:pt idx="525">
                  <c:v>42740</c:v>
                </c:pt>
                <c:pt idx="526">
                  <c:v>42741</c:v>
                </c:pt>
                <c:pt idx="527">
                  <c:v>42744</c:v>
                </c:pt>
                <c:pt idx="528">
                  <c:v>42745</c:v>
                </c:pt>
                <c:pt idx="529">
                  <c:v>42746</c:v>
                </c:pt>
                <c:pt idx="530">
                  <c:v>42747</c:v>
                </c:pt>
                <c:pt idx="531">
                  <c:v>42748</c:v>
                </c:pt>
                <c:pt idx="532">
                  <c:v>42751</c:v>
                </c:pt>
                <c:pt idx="533">
                  <c:v>42752</c:v>
                </c:pt>
                <c:pt idx="534">
                  <c:v>42753</c:v>
                </c:pt>
                <c:pt idx="535">
                  <c:v>42754</c:v>
                </c:pt>
                <c:pt idx="536">
                  <c:v>42755</c:v>
                </c:pt>
                <c:pt idx="537">
                  <c:v>42758</c:v>
                </c:pt>
                <c:pt idx="538">
                  <c:v>42759</c:v>
                </c:pt>
                <c:pt idx="539">
                  <c:v>42760</c:v>
                </c:pt>
                <c:pt idx="540">
                  <c:v>42761</c:v>
                </c:pt>
                <c:pt idx="541">
                  <c:v>42762</c:v>
                </c:pt>
                <c:pt idx="542">
                  <c:v>42765</c:v>
                </c:pt>
                <c:pt idx="543">
                  <c:v>42766</c:v>
                </c:pt>
                <c:pt idx="544">
                  <c:v>42767</c:v>
                </c:pt>
                <c:pt idx="545">
                  <c:v>42768</c:v>
                </c:pt>
                <c:pt idx="546">
                  <c:v>42769</c:v>
                </c:pt>
                <c:pt idx="547">
                  <c:v>42772</c:v>
                </c:pt>
                <c:pt idx="548">
                  <c:v>42773</c:v>
                </c:pt>
                <c:pt idx="549">
                  <c:v>42774</c:v>
                </c:pt>
                <c:pt idx="550">
                  <c:v>42775</c:v>
                </c:pt>
                <c:pt idx="551">
                  <c:v>42776</c:v>
                </c:pt>
                <c:pt idx="552">
                  <c:v>42779</c:v>
                </c:pt>
                <c:pt idx="553">
                  <c:v>42780</c:v>
                </c:pt>
                <c:pt idx="554">
                  <c:v>42781</c:v>
                </c:pt>
                <c:pt idx="555">
                  <c:v>42782</c:v>
                </c:pt>
                <c:pt idx="556">
                  <c:v>42783</c:v>
                </c:pt>
                <c:pt idx="557">
                  <c:v>42786</c:v>
                </c:pt>
                <c:pt idx="558">
                  <c:v>42787</c:v>
                </c:pt>
                <c:pt idx="559">
                  <c:v>42788</c:v>
                </c:pt>
                <c:pt idx="560">
                  <c:v>42789</c:v>
                </c:pt>
                <c:pt idx="561">
                  <c:v>42790</c:v>
                </c:pt>
                <c:pt idx="562">
                  <c:v>42793</c:v>
                </c:pt>
                <c:pt idx="563">
                  <c:v>42794</c:v>
                </c:pt>
                <c:pt idx="564">
                  <c:v>42795</c:v>
                </c:pt>
                <c:pt idx="565">
                  <c:v>42796</c:v>
                </c:pt>
                <c:pt idx="566">
                  <c:v>42797</c:v>
                </c:pt>
                <c:pt idx="567">
                  <c:v>42800</c:v>
                </c:pt>
                <c:pt idx="568">
                  <c:v>42801</c:v>
                </c:pt>
                <c:pt idx="569">
                  <c:v>42802</c:v>
                </c:pt>
                <c:pt idx="570">
                  <c:v>42803</c:v>
                </c:pt>
                <c:pt idx="571">
                  <c:v>42804</c:v>
                </c:pt>
                <c:pt idx="572">
                  <c:v>42807</c:v>
                </c:pt>
                <c:pt idx="573">
                  <c:v>42808</c:v>
                </c:pt>
                <c:pt idx="574">
                  <c:v>42809</c:v>
                </c:pt>
                <c:pt idx="575">
                  <c:v>42810</c:v>
                </c:pt>
                <c:pt idx="576">
                  <c:v>42811</c:v>
                </c:pt>
                <c:pt idx="577">
                  <c:v>42814</c:v>
                </c:pt>
                <c:pt idx="578">
                  <c:v>42815</c:v>
                </c:pt>
                <c:pt idx="579">
                  <c:v>42816</c:v>
                </c:pt>
                <c:pt idx="580">
                  <c:v>42817</c:v>
                </c:pt>
                <c:pt idx="581">
                  <c:v>42818</c:v>
                </c:pt>
                <c:pt idx="582">
                  <c:v>42821</c:v>
                </c:pt>
                <c:pt idx="583">
                  <c:v>42822</c:v>
                </c:pt>
                <c:pt idx="584">
                  <c:v>42823</c:v>
                </c:pt>
                <c:pt idx="585">
                  <c:v>42824</c:v>
                </c:pt>
                <c:pt idx="586">
                  <c:v>42825</c:v>
                </c:pt>
                <c:pt idx="587">
                  <c:v>42828</c:v>
                </c:pt>
                <c:pt idx="588">
                  <c:v>42829</c:v>
                </c:pt>
                <c:pt idx="589">
                  <c:v>42830</c:v>
                </c:pt>
                <c:pt idx="590">
                  <c:v>42831</c:v>
                </c:pt>
                <c:pt idx="591">
                  <c:v>42832</c:v>
                </c:pt>
                <c:pt idx="592">
                  <c:v>42835</c:v>
                </c:pt>
                <c:pt idx="593">
                  <c:v>42836</c:v>
                </c:pt>
                <c:pt idx="594">
                  <c:v>42837</c:v>
                </c:pt>
                <c:pt idx="595">
                  <c:v>42838</c:v>
                </c:pt>
                <c:pt idx="596">
                  <c:v>42839</c:v>
                </c:pt>
                <c:pt idx="597">
                  <c:v>42842</c:v>
                </c:pt>
                <c:pt idx="598">
                  <c:v>42843</c:v>
                </c:pt>
                <c:pt idx="599">
                  <c:v>42844</c:v>
                </c:pt>
                <c:pt idx="600">
                  <c:v>42845</c:v>
                </c:pt>
                <c:pt idx="601">
                  <c:v>42846</c:v>
                </c:pt>
                <c:pt idx="602">
                  <c:v>42849</c:v>
                </c:pt>
                <c:pt idx="603">
                  <c:v>42850</c:v>
                </c:pt>
                <c:pt idx="604">
                  <c:v>42851</c:v>
                </c:pt>
                <c:pt idx="605">
                  <c:v>42852</c:v>
                </c:pt>
                <c:pt idx="606">
                  <c:v>42853</c:v>
                </c:pt>
                <c:pt idx="607">
                  <c:v>42856</c:v>
                </c:pt>
                <c:pt idx="608">
                  <c:v>42857</c:v>
                </c:pt>
                <c:pt idx="609">
                  <c:v>42858</c:v>
                </c:pt>
                <c:pt idx="610">
                  <c:v>42859</c:v>
                </c:pt>
                <c:pt idx="611">
                  <c:v>42860</c:v>
                </c:pt>
                <c:pt idx="612">
                  <c:v>42863</c:v>
                </c:pt>
                <c:pt idx="613">
                  <c:v>42864</c:v>
                </c:pt>
                <c:pt idx="614">
                  <c:v>42865</c:v>
                </c:pt>
                <c:pt idx="615">
                  <c:v>42866</c:v>
                </c:pt>
                <c:pt idx="616">
                  <c:v>42867</c:v>
                </c:pt>
                <c:pt idx="617">
                  <c:v>42870</c:v>
                </c:pt>
                <c:pt idx="618">
                  <c:v>42871</c:v>
                </c:pt>
                <c:pt idx="619">
                  <c:v>42872</c:v>
                </c:pt>
                <c:pt idx="620">
                  <c:v>42873</c:v>
                </c:pt>
                <c:pt idx="621">
                  <c:v>42874</c:v>
                </c:pt>
                <c:pt idx="622">
                  <c:v>42877</c:v>
                </c:pt>
                <c:pt idx="623">
                  <c:v>42878</c:v>
                </c:pt>
                <c:pt idx="624">
                  <c:v>42879</c:v>
                </c:pt>
                <c:pt idx="625">
                  <c:v>42880</c:v>
                </c:pt>
                <c:pt idx="626">
                  <c:v>42881</c:v>
                </c:pt>
                <c:pt idx="627">
                  <c:v>42884</c:v>
                </c:pt>
                <c:pt idx="628">
                  <c:v>42885</c:v>
                </c:pt>
                <c:pt idx="629">
                  <c:v>42886</c:v>
                </c:pt>
                <c:pt idx="630">
                  <c:v>42887</c:v>
                </c:pt>
                <c:pt idx="631">
                  <c:v>42888</c:v>
                </c:pt>
                <c:pt idx="632">
                  <c:v>42891</c:v>
                </c:pt>
                <c:pt idx="633">
                  <c:v>42892</c:v>
                </c:pt>
                <c:pt idx="634">
                  <c:v>42893</c:v>
                </c:pt>
                <c:pt idx="635">
                  <c:v>42894</c:v>
                </c:pt>
                <c:pt idx="636">
                  <c:v>42895</c:v>
                </c:pt>
                <c:pt idx="637">
                  <c:v>42898</c:v>
                </c:pt>
                <c:pt idx="638">
                  <c:v>42899</c:v>
                </c:pt>
                <c:pt idx="639">
                  <c:v>42900</c:v>
                </c:pt>
                <c:pt idx="640">
                  <c:v>42901</c:v>
                </c:pt>
                <c:pt idx="641">
                  <c:v>42902</c:v>
                </c:pt>
                <c:pt idx="642">
                  <c:v>42905</c:v>
                </c:pt>
                <c:pt idx="643">
                  <c:v>42906</c:v>
                </c:pt>
                <c:pt idx="644">
                  <c:v>42907</c:v>
                </c:pt>
                <c:pt idx="645">
                  <c:v>42908</c:v>
                </c:pt>
                <c:pt idx="646">
                  <c:v>42909</c:v>
                </c:pt>
                <c:pt idx="647">
                  <c:v>42912</c:v>
                </c:pt>
                <c:pt idx="648">
                  <c:v>42913</c:v>
                </c:pt>
                <c:pt idx="649">
                  <c:v>42914</c:v>
                </c:pt>
                <c:pt idx="650">
                  <c:v>42915</c:v>
                </c:pt>
                <c:pt idx="651">
                  <c:v>42916</c:v>
                </c:pt>
                <c:pt idx="652">
                  <c:v>42919</c:v>
                </c:pt>
                <c:pt idx="653">
                  <c:v>42920</c:v>
                </c:pt>
                <c:pt idx="654">
                  <c:v>42921</c:v>
                </c:pt>
                <c:pt idx="655">
                  <c:v>42922</c:v>
                </c:pt>
                <c:pt idx="656">
                  <c:v>42923</c:v>
                </c:pt>
                <c:pt idx="657">
                  <c:v>42926</c:v>
                </c:pt>
                <c:pt idx="658">
                  <c:v>42927</c:v>
                </c:pt>
                <c:pt idx="659">
                  <c:v>42928</c:v>
                </c:pt>
                <c:pt idx="660">
                  <c:v>42929</c:v>
                </c:pt>
                <c:pt idx="661">
                  <c:v>42930</c:v>
                </c:pt>
                <c:pt idx="662">
                  <c:v>42933</c:v>
                </c:pt>
                <c:pt idx="663">
                  <c:v>42934</c:v>
                </c:pt>
                <c:pt idx="664">
                  <c:v>42935</c:v>
                </c:pt>
                <c:pt idx="665">
                  <c:v>42936</c:v>
                </c:pt>
                <c:pt idx="666">
                  <c:v>42937</c:v>
                </c:pt>
                <c:pt idx="667">
                  <c:v>42940</c:v>
                </c:pt>
                <c:pt idx="668">
                  <c:v>42941</c:v>
                </c:pt>
                <c:pt idx="669">
                  <c:v>42942</c:v>
                </c:pt>
                <c:pt idx="670">
                  <c:v>42943</c:v>
                </c:pt>
                <c:pt idx="671">
                  <c:v>42944</c:v>
                </c:pt>
                <c:pt idx="672">
                  <c:v>42947</c:v>
                </c:pt>
                <c:pt idx="673">
                  <c:v>42948</c:v>
                </c:pt>
                <c:pt idx="674">
                  <c:v>42949</c:v>
                </c:pt>
                <c:pt idx="675">
                  <c:v>42950</c:v>
                </c:pt>
                <c:pt idx="676">
                  <c:v>42951</c:v>
                </c:pt>
                <c:pt idx="677">
                  <c:v>42954</c:v>
                </c:pt>
                <c:pt idx="678">
                  <c:v>42955</c:v>
                </c:pt>
                <c:pt idx="679">
                  <c:v>42956</c:v>
                </c:pt>
                <c:pt idx="680">
                  <c:v>42957</c:v>
                </c:pt>
                <c:pt idx="681">
                  <c:v>42958</c:v>
                </c:pt>
                <c:pt idx="682">
                  <c:v>42961</c:v>
                </c:pt>
                <c:pt idx="683">
                  <c:v>42962</c:v>
                </c:pt>
                <c:pt idx="684">
                  <c:v>42963</c:v>
                </c:pt>
                <c:pt idx="685">
                  <c:v>42964</c:v>
                </c:pt>
                <c:pt idx="686">
                  <c:v>42965</c:v>
                </c:pt>
                <c:pt idx="687">
                  <c:v>42968</c:v>
                </c:pt>
                <c:pt idx="688">
                  <c:v>42969</c:v>
                </c:pt>
                <c:pt idx="689">
                  <c:v>42970</c:v>
                </c:pt>
                <c:pt idx="690">
                  <c:v>42971</c:v>
                </c:pt>
                <c:pt idx="691">
                  <c:v>42972</c:v>
                </c:pt>
                <c:pt idx="692">
                  <c:v>42975</c:v>
                </c:pt>
                <c:pt idx="693">
                  <c:v>42976</c:v>
                </c:pt>
                <c:pt idx="694">
                  <c:v>42977</c:v>
                </c:pt>
                <c:pt idx="695">
                  <c:v>42978</c:v>
                </c:pt>
                <c:pt idx="696">
                  <c:v>42979</c:v>
                </c:pt>
                <c:pt idx="697">
                  <c:v>42982</c:v>
                </c:pt>
                <c:pt idx="698">
                  <c:v>42983</c:v>
                </c:pt>
                <c:pt idx="699">
                  <c:v>42984</c:v>
                </c:pt>
                <c:pt idx="700">
                  <c:v>42985</c:v>
                </c:pt>
                <c:pt idx="701">
                  <c:v>42986</c:v>
                </c:pt>
                <c:pt idx="702">
                  <c:v>42989</c:v>
                </c:pt>
                <c:pt idx="703">
                  <c:v>42990</c:v>
                </c:pt>
                <c:pt idx="704">
                  <c:v>42991</c:v>
                </c:pt>
                <c:pt idx="705">
                  <c:v>42992</c:v>
                </c:pt>
                <c:pt idx="706">
                  <c:v>42993</c:v>
                </c:pt>
                <c:pt idx="707">
                  <c:v>42996</c:v>
                </c:pt>
                <c:pt idx="708">
                  <c:v>42997</c:v>
                </c:pt>
                <c:pt idx="709">
                  <c:v>42998</c:v>
                </c:pt>
                <c:pt idx="710">
                  <c:v>42999</c:v>
                </c:pt>
                <c:pt idx="711">
                  <c:v>43000</c:v>
                </c:pt>
                <c:pt idx="712">
                  <c:v>43003</c:v>
                </c:pt>
                <c:pt idx="713">
                  <c:v>43004</c:v>
                </c:pt>
                <c:pt idx="714">
                  <c:v>43005</c:v>
                </c:pt>
                <c:pt idx="715">
                  <c:v>43006</c:v>
                </c:pt>
                <c:pt idx="716">
                  <c:v>43007</c:v>
                </c:pt>
                <c:pt idx="717">
                  <c:v>43010</c:v>
                </c:pt>
                <c:pt idx="718">
                  <c:v>43011</c:v>
                </c:pt>
                <c:pt idx="719">
                  <c:v>43012</c:v>
                </c:pt>
                <c:pt idx="720">
                  <c:v>43013</c:v>
                </c:pt>
                <c:pt idx="721">
                  <c:v>43014</c:v>
                </c:pt>
                <c:pt idx="722">
                  <c:v>43017</c:v>
                </c:pt>
                <c:pt idx="723">
                  <c:v>43018</c:v>
                </c:pt>
                <c:pt idx="724">
                  <c:v>43019</c:v>
                </c:pt>
                <c:pt idx="725">
                  <c:v>43020</c:v>
                </c:pt>
                <c:pt idx="726">
                  <c:v>43021</c:v>
                </c:pt>
                <c:pt idx="727">
                  <c:v>43024</c:v>
                </c:pt>
                <c:pt idx="728">
                  <c:v>43025</c:v>
                </c:pt>
                <c:pt idx="729">
                  <c:v>43026</c:v>
                </c:pt>
                <c:pt idx="730">
                  <c:v>43027</c:v>
                </c:pt>
                <c:pt idx="731">
                  <c:v>43028</c:v>
                </c:pt>
                <c:pt idx="732">
                  <c:v>43031</c:v>
                </c:pt>
                <c:pt idx="733">
                  <c:v>43032</c:v>
                </c:pt>
                <c:pt idx="734">
                  <c:v>43033</c:v>
                </c:pt>
                <c:pt idx="735">
                  <c:v>43034</c:v>
                </c:pt>
                <c:pt idx="736">
                  <c:v>43035</c:v>
                </c:pt>
                <c:pt idx="737">
                  <c:v>43038</c:v>
                </c:pt>
                <c:pt idx="738">
                  <c:v>43039</c:v>
                </c:pt>
                <c:pt idx="739">
                  <c:v>43040</c:v>
                </c:pt>
                <c:pt idx="740">
                  <c:v>43041</c:v>
                </c:pt>
                <c:pt idx="741">
                  <c:v>43042</c:v>
                </c:pt>
                <c:pt idx="742">
                  <c:v>43045</c:v>
                </c:pt>
                <c:pt idx="743">
                  <c:v>43046</c:v>
                </c:pt>
                <c:pt idx="744">
                  <c:v>43047</c:v>
                </c:pt>
                <c:pt idx="745">
                  <c:v>43048</c:v>
                </c:pt>
                <c:pt idx="746">
                  <c:v>43049</c:v>
                </c:pt>
                <c:pt idx="747">
                  <c:v>43052</c:v>
                </c:pt>
                <c:pt idx="748">
                  <c:v>43053</c:v>
                </c:pt>
                <c:pt idx="749">
                  <c:v>43054</c:v>
                </c:pt>
                <c:pt idx="750">
                  <c:v>43055</c:v>
                </c:pt>
                <c:pt idx="751">
                  <c:v>43056</c:v>
                </c:pt>
                <c:pt idx="752">
                  <c:v>43059</c:v>
                </c:pt>
                <c:pt idx="753">
                  <c:v>43060</c:v>
                </c:pt>
                <c:pt idx="754">
                  <c:v>43061</c:v>
                </c:pt>
                <c:pt idx="755">
                  <c:v>43062</c:v>
                </c:pt>
                <c:pt idx="756">
                  <c:v>43063</c:v>
                </c:pt>
                <c:pt idx="757">
                  <c:v>43066</c:v>
                </c:pt>
                <c:pt idx="758">
                  <c:v>43067</c:v>
                </c:pt>
                <c:pt idx="759">
                  <c:v>43068</c:v>
                </c:pt>
                <c:pt idx="760">
                  <c:v>43069</c:v>
                </c:pt>
                <c:pt idx="761">
                  <c:v>43070</c:v>
                </c:pt>
                <c:pt idx="762">
                  <c:v>43073</c:v>
                </c:pt>
                <c:pt idx="763">
                  <c:v>43074</c:v>
                </c:pt>
                <c:pt idx="764">
                  <c:v>43075</c:v>
                </c:pt>
                <c:pt idx="765">
                  <c:v>43076</c:v>
                </c:pt>
                <c:pt idx="766">
                  <c:v>43077</c:v>
                </c:pt>
                <c:pt idx="767">
                  <c:v>43080</c:v>
                </c:pt>
                <c:pt idx="768">
                  <c:v>43081</c:v>
                </c:pt>
                <c:pt idx="769">
                  <c:v>43082</c:v>
                </c:pt>
                <c:pt idx="770">
                  <c:v>43083</c:v>
                </c:pt>
                <c:pt idx="771">
                  <c:v>43084</c:v>
                </c:pt>
                <c:pt idx="772">
                  <c:v>43087</c:v>
                </c:pt>
                <c:pt idx="773">
                  <c:v>43088</c:v>
                </c:pt>
                <c:pt idx="774">
                  <c:v>43089</c:v>
                </c:pt>
                <c:pt idx="775">
                  <c:v>43090</c:v>
                </c:pt>
                <c:pt idx="776">
                  <c:v>43091</c:v>
                </c:pt>
                <c:pt idx="777">
                  <c:v>43094</c:v>
                </c:pt>
                <c:pt idx="778">
                  <c:v>43095</c:v>
                </c:pt>
                <c:pt idx="779">
                  <c:v>43096</c:v>
                </c:pt>
                <c:pt idx="780">
                  <c:v>43097</c:v>
                </c:pt>
                <c:pt idx="781">
                  <c:v>43098</c:v>
                </c:pt>
                <c:pt idx="782">
                  <c:v>43101</c:v>
                </c:pt>
                <c:pt idx="783">
                  <c:v>43102</c:v>
                </c:pt>
                <c:pt idx="784">
                  <c:v>43103</c:v>
                </c:pt>
                <c:pt idx="785">
                  <c:v>43104</c:v>
                </c:pt>
                <c:pt idx="786">
                  <c:v>43105</c:v>
                </c:pt>
                <c:pt idx="787">
                  <c:v>43108</c:v>
                </c:pt>
                <c:pt idx="788">
                  <c:v>43109</c:v>
                </c:pt>
                <c:pt idx="789">
                  <c:v>43110</c:v>
                </c:pt>
                <c:pt idx="790">
                  <c:v>43111</c:v>
                </c:pt>
                <c:pt idx="791">
                  <c:v>43112</c:v>
                </c:pt>
                <c:pt idx="792">
                  <c:v>43115</c:v>
                </c:pt>
                <c:pt idx="793">
                  <c:v>43116</c:v>
                </c:pt>
                <c:pt idx="794">
                  <c:v>43117</c:v>
                </c:pt>
                <c:pt idx="795">
                  <c:v>43118</c:v>
                </c:pt>
                <c:pt idx="796">
                  <c:v>43119</c:v>
                </c:pt>
                <c:pt idx="797">
                  <c:v>43122</c:v>
                </c:pt>
                <c:pt idx="798">
                  <c:v>43123</c:v>
                </c:pt>
                <c:pt idx="799">
                  <c:v>43124</c:v>
                </c:pt>
                <c:pt idx="800">
                  <c:v>43125</c:v>
                </c:pt>
                <c:pt idx="801">
                  <c:v>43126</c:v>
                </c:pt>
                <c:pt idx="802">
                  <c:v>43129</c:v>
                </c:pt>
                <c:pt idx="803">
                  <c:v>43130</c:v>
                </c:pt>
                <c:pt idx="804">
                  <c:v>43131</c:v>
                </c:pt>
                <c:pt idx="805">
                  <c:v>43132</c:v>
                </c:pt>
                <c:pt idx="806">
                  <c:v>43133</c:v>
                </c:pt>
                <c:pt idx="807">
                  <c:v>43136</c:v>
                </c:pt>
                <c:pt idx="808">
                  <c:v>43137</c:v>
                </c:pt>
                <c:pt idx="809">
                  <c:v>43138</c:v>
                </c:pt>
                <c:pt idx="810">
                  <c:v>43139</c:v>
                </c:pt>
                <c:pt idx="811">
                  <c:v>43140</c:v>
                </c:pt>
                <c:pt idx="812">
                  <c:v>43143</c:v>
                </c:pt>
                <c:pt idx="813">
                  <c:v>43144</c:v>
                </c:pt>
                <c:pt idx="814">
                  <c:v>43145</c:v>
                </c:pt>
                <c:pt idx="815">
                  <c:v>43146</c:v>
                </c:pt>
                <c:pt idx="816">
                  <c:v>43147</c:v>
                </c:pt>
                <c:pt idx="817">
                  <c:v>43150</c:v>
                </c:pt>
                <c:pt idx="818">
                  <c:v>43151</c:v>
                </c:pt>
                <c:pt idx="819">
                  <c:v>43152</c:v>
                </c:pt>
                <c:pt idx="820">
                  <c:v>43153</c:v>
                </c:pt>
                <c:pt idx="821">
                  <c:v>43154</c:v>
                </c:pt>
                <c:pt idx="822">
                  <c:v>43157</c:v>
                </c:pt>
                <c:pt idx="823">
                  <c:v>43158</c:v>
                </c:pt>
                <c:pt idx="824">
                  <c:v>43159</c:v>
                </c:pt>
                <c:pt idx="825">
                  <c:v>43160</c:v>
                </c:pt>
                <c:pt idx="826">
                  <c:v>43161</c:v>
                </c:pt>
                <c:pt idx="827">
                  <c:v>43164</c:v>
                </c:pt>
                <c:pt idx="828">
                  <c:v>43165</c:v>
                </c:pt>
                <c:pt idx="829">
                  <c:v>43166</c:v>
                </c:pt>
                <c:pt idx="830">
                  <c:v>43167</c:v>
                </c:pt>
                <c:pt idx="831">
                  <c:v>43168</c:v>
                </c:pt>
                <c:pt idx="832">
                  <c:v>43171</c:v>
                </c:pt>
                <c:pt idx="833">
                  <c:v>43172</c:v>
                </c:pt>
                <c:pt idx="834">
                  <c:v>43173</c:v>
                </c:pt>
                <c:pt idx="835">
                  <c:v>43174</c:v>
                </c:pt>
                <c:pt idx="836">
                  <c:v>43175</c:v>
                </c:pt>
                <c:pt idx="837">
                  <c:v>43178</c:v>
                </c:pt>
                <c:pt idx="838">
                  <c:v>43179</c:v>
                </c:pt>
                <c:pt idx="839">
                  <c:v>43180</c:v>
                </c:pt>
                <c:pt idx="840">
                  <c:v>43181</c:v>
                </c:pt>
                <c:pt idx="841">
                  <c:v>43182</c:v>
                </c:pt>
                <c:pt idx="842">
                  <c:v>43185</c:v>
                </c:pt>
                <c:pt idx="843">
                  <c:v>43186</c:v>
                </c:pt>
                <c:pt idx="844">
                  <c:v>43187</c:v>
                </c:pt>
                <c:pt idx="845">
                  <c:v>43188</c:v>
                </c:pt>
                <c:pt idx="846">
                  <c:v>43189</c:v>
                </c:pt>
                <c:pt idx="847">
                  <c:v>43192</c:v>
                </c:pt>
                <c:pt idx="848">
                  <c:v>43193</c:v>
                </c:pt>
                <c:pt idx="849">
                  <c:v>43194</c:v>
                </c:pt>
                <c:pt idx="850">
                  <c:v>43195</c:v>
                </c:pt>
                <c:pt idx="851">
                  <c:v>43196</c:v>
                </c:pt>
                <c:pt idx="852">
                  <c:v>43199</c:v>
                </c:pt>
                <c:pt idx="853">
                  <c:v>43200</c:v>
                </c:pt>
                <c:pt idx="854">
                  <c:v>43201</c:v>
                </c:pt>
                <c:pt idx="855">
                  <c:v>43202</c:v>
                </c:pt>
                <c:pt idx="856">
                  <c:v>43203</c:v>
                </c:pt>
                <c:pt idx="857">
                  <c:v>43206</c:v>
                </c:pt>
                <c:pt idx="858">
                  <c:v>43207</c:v>
                </c:pt>
                <c:pt idx="859">
                  <c:v>43208</c:v>
                </c:pt>
                <c:pt idx="860">
                  <c:v>43209</c:v>
                </c:pt>
                <c:pt idx="861">
                  <c:v>43210</c:v>
                </c:pt>
                <c:pt idx="862">
                  <c:v>43213</c:v>
                </c:pt>
                <c:pt idx="863">
                  <c:v>43214</c:v>
                </c:pt>
                <c:pt idx="864">
                  <c:v>43215</c:v>
                </c:pt>
                <c:pt idx="865">
                  <c:v>43216</c:v>
                </c:pt>
                <c:pt idx="866">
                  <c:v>43217</c:v>
                </c:pt>
                <c:pt idx="867">
                  <c:v>43220</c:v>
                </c:pt>
                <c:pt idx="868">
                  <c:v>43221</c:v>
                </c:pt>
                <c:pt idx="869">
                  <c:v>43222</c:v>
                </c:pt>
                <c:pt idx="870">
                  <c:v>43223</c:v>
                </c:pt>
                <c:pt idx="871">
                  <c:v>43224</c:v>
                </c:pt>
                <c:pt idx="872">
                  <c:v>43227</c:v>
                </c:pt>
                <c:pt idx="873">
                  <c:v>43228</c:v>
                </c:pt>
                <c:pt idx="874">
                  <c:v>43229</c:v>
                </c:pt>
                <c:pt idx="875">
                  <c:v>43230</c:v>
                </c:pt>
                <c:pt idx="876">
                  <c:v>43231</c:v>
                </c:pt>
                <c:pt idx="877">
                  <c:v>43234</c:v>
                </c:pt>
                <c:pt idx="878">
                  <c:v>43235</c:v>
                </c:pt>
                <c:pt idx="879">
                  <c:v>43236</c:v>
                </c:pt>
                <c:pt idx="880">
                  <c:v>43237</c:v>
                </c:pt>
                <c:pt idx="881">
                  <c:v>43238</c:v>
                </c:pt>
                <c:pt idx="882">
                  <c:v>43241</c:v>
                </c:pt>
                <c:pt idx="883">
                  <c:v>43242</c:v>
                </c:pt>
                <c:pt idx="884">
                  <c:v>43243</c:v>
                </c:pt>
                <c:pt idx="885">
                  <c:v>43244</c:v>
                </c:pt>
                <c:pt idx="886">
                  <c:v>43245</c:v>
                </c:pt>
                <c:pt idx="887">
                  <c:v>43248</c:v>
                </c:pt>
                <c:pt idx="888">
                  <c:v>43249</c:v>
                </c:pt>
                <c:pt idx="889">
                  <c:v>43250</c:v>
                </c:pt>
                <c:pt idx="890">
                  <c:v>43251</c:v>
                </c:pt>
                <c:pt idx="891">
                  <c:v>43252</c:v>
                </c:pt>
                <c:pt idx="892">
                  <c:v>43255</c:v>
                </c:pt>
                <c:pt idx="893">
                  <c:v>43256</c:v>
                </c:pt>
                <c:pt idx="894">
                  <c:v>43257</c:v>
                </c:pt>
                <c:pt idx="895">
                  <c:v>43258</c:v>
                </c:pt>
                <c:pt idx="896">
                  <c:v>43259</c:v>
                </c:pt>
                <c:pt idx="897">
                  <c:v>43262</c:v>
                </c:pt>
                <c:pt idx="898">
                  <c:v>43263</c:v>
                </c:pt>
                <c:pt idx="899">
                  <c:v>43264</c:v>
                </c:pt>
                <c:pt idx="900">
                  <c:v>43265</c:v>
                </c:pt>
                <c:pt idx="901">
                  <c:v>43266</c:v>
                </c:pt>
                <c:pt idx="902">
                  <c:v>43269</c:v>
                </c:pt>
                <c:pt idx="903">
                  <c:v>43270</c:v>
                </c:pt>
                <c:pt idx="904">
                  <c:v>43271</c:v>
                </c:pt>
                <c:pt idx="905">
                  <c:v>43272</c:v>
                </c:pt>
                <c:pt idx="906">
                  <c:v>43273</c:v>
                </c:pt>
                <c:pt idx="907">
                  <c:v>43276</c:v>
                </c:pt>
                <c:pt idx="908">
                  <c:v>43277</c:v>
                </c:pt>
                <c:pt idx="909">
                  <c:v>43278</c:v>
                </c:pt>
                <c:pt idx="910">
                  <c:v>43279</c:v>
                </c:pt>
                <c:pt idx="911">
                  <c:v>43280</c:v>
                </c:pt>
                <c:pt idx="912">
                  <c:v>43283</c:v>
                </c:pt>
                <c:pt idx="913">
                  <c:v>43284</c:v>
                </c:pt>
                <c:pt idx="914">
                  <c:v>43285</c:v>
                </c:pt>
                <c:pt idx="915">
                  <c:v>43286</c:v>
                </c:pt>
                <c:pt idx="916">
                  <c:v>43287</c:v>
                </c:pt>
                <c:pt idx="917">
                  <c:v>43290</c:v>
                </c:pt>
                <c:pt idx="918">
                  <c:v>43291</c:v>
                </c:pt>
                <c:pt idx="919">
                  <c:v>43292</c:v>
                </c:pt>
                <c:pt idx="920">
                  <c:v>43293</c:v>
                </c:pt>
                <c:pt idx="921">
                  <c:v>43294</c:v>
                </c:pt>
                <c:pt idx="922">
                  <c:v>43297</c:v>
                </c:pt>
                <c:pt idx="923">
                  <c:v>43298</c:v>
                </c:pt>
                <c:pt idx="924">
                  <c:v>43299</c:v>
                </c:pt>
                <c:pt idx="925">
                  <c:v>43300</c:v>
                </c:pt>
                <c:pt idx="926">
                  <c:v>43301</c:v>
                </c:pt>
                <c:pt idx="927">
                  <c:v>43304</c:v>
                </c:pt>
                <c:pt idx="928">
                  <c:v>43305</c:v>
                </c:pt>
                <c:pt idx="929">
                  <c:v>43306</c:v>
                </c:pt>
                <c:pt idx="930">
                  <c:v>43307</c:v>
                </c:pt>
                <c:pt idx="931">
                  <c:v>43308</c:v>
                </c:pt>
                <c:pt idx="932">
                  <c:v>43311</c:v>
                </c:pt>
                <c:pt idx="933">
                  <c:v>43312</c:v>
                </c:pt>
                <c:pt idx="934">
                  <c:v>43313</c:v>
                </c:pt>
                <c:pt idx="935">
                  <c:v>43314</c:v>
                </c:pt>
                <c:pt idx="936">
                  <c:v>43315</c:v>
                </c:pt>
                <c:pt idx="937">
                  <c:v>43318</c:v>
                </c:pt>
                <c:pt idx="938">
                  <c:v>43319</c:v>
                </c:pt>
                <c:pt idx="939">
                  <c:v>43320</c:v>
                </c:pt>
                <c:pt idx="940">
                  <c:v>43321</c:v>
                </c:pt>
                <c:pt idx="941">
                  <c:v>43322</c:v>
                </c:pt>
                <c:pt idx="942">
                  <c:v>43325</c:v>
                </c:pt>
                <c:pt idx="943">
                  <c:v>43326</c:v>
                </c:pt>
                <c:pt idx="944">
                  <c:v>43327</c:v>
                </c:pt>
                <c:pt idx="945">
                  <c:v>43328</c:v>
                </c:pt>
                <c:pt idx="946">
                  <c:v>43329</c:v>
                </c:pt>
                <c:pt idx="947">
                  <c:v>43332</c:v>
                </c:pt>
                <c:pt idx="948">
                  <c:v>43333</c:v>
                </c:pt>
                <c:pt idx="949">
                  <c:v>43334</c:v>
                </c:pt>
                <c:pt idx="950">
                  <c:v>43335</c:v>
                </c:pt>
                <c:pt idx="951">
                  <c:v>43336</c:v>
                </c:pt>
                <c:pt idx="952">
                  <c:v>43339</c:v>
                </c:pt>
                <c:pt idx="953">
                  <c:v>43340</c:v>
                </c:pt>
                <c:pt idx="954">
                  <c:v>43341</c:v>
                </c:pt>
                <c:pt idx="955">
                  <c:v>43342</c:v>
                </c:pt>
                <c:pt idx="956">
                  <c:v>43343</c:v>
                </c:pt>
                <c:pt idx="957">
                  <c:v>43346</c:v>
                </c:pt>
                <c:pt idx="958">
                  <c:v>43347</c:v>
                </c:pt>
                <c:pt idx="959">
                  <c:v>43348</c:v>
                </c:pt>
                <c:pt idx="960">
                  <c:v>43349</c:v>
                </c:pt>
                <c:pt idx="961">
                  <c:v>43350</c:v>
                </c:pt>
                <c:pt idx="962">
                  <c:v>43353</c:v>
                </c:pt>
                <c:pt idx="963">
                  <c:v>43354</c:v>
                </c:pt>
                <c:pt idx="964">
                  <c:v>43355</c:v>
                </c:pt>
                <c:pt idx="965">
                  <c:v>43356</c:v>
                </c:pt>
                <c:pt idx="966">
                  <c:v>43357</c:v>
                </c:pt>
                <c:pt idx="967">
                  <c:v>43360</c:v>
                </c:pt>
                <c:pt idx="968">
                  <c:v>43361</c:v>
                </c:pt>
                <c:pt idx="969">
                  <c:v>43362</c:v>
                </c:pt>
                <c:pt idx="970">
                  <c:v>43363</c:v>
                </c:pt>
                <c:pt idx="971">
                  <c:v>43364</c:v>
                </c:pt>
                <c:pt idx="972">
                  <c:v>43367</c:v>
                </c:pt>
                <c:pt idx="973">
                  <c:v>43368</c:v>
                </c:pt>
                <c:pt idx="974">
                  <c:v>43369</c:v>
                </c:pt>
                <c:pt idx="975">
                  <c:v>43370</c:v>
                </c:pt>
                <c:pt idx="976">
                  <c:v>43371</c:v>
                </c:pt>
                <c:pt idx="977">
                  <c:v>43374</c:v>
                </c:pt>
                <c:pt idx="978">
                  <c:v>43375</c:v>
                </c:pt>
                <c:pt idx="979">
                  <c:v>43376</c:v>
                </c:pt>
                <c:pt idx="980">
                  <c:v>43377</c:v>
                </c:pt>
                <c:pt idx="981">
                  <c:v>43378</c:v>
                </c:pt>
                <c:pt idx="982">
                  <c:v>43381</c:v>
                </c:pt>
                <c:pt idx="983">
                  <c:v>43382</c:v>
                </c:pt>
                <c:pt idx="984">
                  <c:v>43383</c:v>
                </c:pt>
                <c:pt idx="985">
                  <c:v>43384</c:v>
                </c:pt>
                <c:pt idx="986">
                  <c:v>43385</c:v>
                </c:pt>
                <c:pt idx="987">
                  <c:v>43388</c:v>
                </c:pt>
                <c:pt idx="988">
                  <c:v>43389</c:v>
                </c:pt>
                <c:pt idx="989">
                  <c:v>43390</c:v>
                </c:pt>
                <c:pt idx="990">
                  <c:v>43391</c:v>
                </c:pt>
                <c:pt idx="991">
                  <c:v>43392</c:v>
                </c:pt>
                <c:pt idx="992">
                  <c:v>43395</c:v>
                </c:pt>
                <c:pt idx="993">
                  <c:v>43396</c:v>
                </c:pt>
                <c:pt idx="994">
                  <c:v>43397</c:v>
                </c:pt>
                <c:pt idx="995">
                  <c:v>43398</c:v>
                </c:pt>
                <c:pt idx="996">
                  <c:v>43399</c:v>
                </c:pt>
                <c:pt idx="997">
                  <c:v>43402</c:v>
                </c:pt>
                <c:pt idx="998">
                  <c:v>43403</c:v>
                </c:pt>
                <c:pt idx="999">
                  <c:v>43404</c:v>
                </c:pt>
                <c:pt idx="1000">
                  <c:v>43405</c:v>
                </c:pt>
                <c:pt idx="1001">
                  <c:v>43406</c:v>
                </c:pt>
                <c:pt idx="1002">
                  <c:v>43409</c:v>
                </c:pt>
                <c:pt idx="1003">
                  <c:v>43410</c:v>
                </c:pt>
                <c:pt idx="1004">
                  <c:v>43411</c:v>
                </c:pt>
                <c:pt idx="1005">
                  <c:v>43412</c:v>
                </c:pt>
                <c:pt idx="1006">
                  <c:v>43413</c:v>
                </c:pt>
                <c:pt idx="1007">
                  <c:v>43416</c:v>
                </c:pt>
                <c:pt idx="1008">
                  <c:v>43417</c:v>
                </c:pt>
                <c:pt idx="1009">
                  <c:v>43418</c:v>
                </c:pt>
                <c:pt idx="1010">
                  <c:v>43419</c:v>
                </c:pt>
                <c:pt idx="1011">
                  <c:v>43420</c:v>
                </c:pt>
                <c:pt idx="1012">
                  <c:v>43423</c:v>
                </c:pt>
                <c:pt idx="1013">
                  <c:v>43424</c:v>
                </c:pt>
                <c:pt idx="1014">
                  <c:v>43425</c:v>
                </c:pt>
                <c:pt idx="1015">
                  <c:v>43426</c:v>
                </c:pt>
                <c:pt idx="1016">
                  <c:v>43427</c:v>
                </c:pt>
                <c:pt idx="1017">
                  <c:v>43430</c:v>
                </c:pt>
                <c:pt idx="1018">
                  <c:v>43431</c:v>
                </c:pt>
                <c:pt idx="1019">
                  <c:v>43432</c:v>
                </c:pt>
                <c:pt idx="1020">
                  <c:v>43433</c:v>
                </c:pt>
                <c:pt idx="1021">
                  <c:v>43434</c:v>
                </c:pt>
                <c:pt idx="1022">
                  <c:v>43437</c:v>
                </c:pt>
                <c:pt idx="1023">
                  <c:v>43438</c:v>
                </c:pt>
                <c:pt idx="1024">
                  <c:v>43439</c:v>
                </c:pt>
                <c:pt idx="1025">
                  <c:v>43440</c:v>
                </c:pt>
                <c:pt idx="1026">
                  <c:v>43441</c:v>
                </c:pt>
                <c:pt idx="1027">
                  <c:v>43444</c:v>
                </c:pt>
                <c:pt idx="1028">
                  <c:v>43445</c:v>
                </c:pt>
                <c:pt idx="1029">
                  <c:v>43446</c:v>
                </c:pt>
                <c:pt idx="1030">
                  <c:v>43447</c:v>
                </c:pt>
                <c:pt idx="1031">
                  <c:v>43448</c:v>
                </c:pt>
                <c:pt idx="1032">
                  <c:v>43451</c:v>
                </c:pt>
                <c:pt idx="1033">
                  <c:v>43452</c:v>
                </c:pt>
                <c:pt idx="1034">
                  <c:v>43453</c:v>
                </c:pt>
                <c:pt idx="1035">
                  <c:v>43454</c:v>
                </c:pt>
                <c:pt idx="1036">
                  <c:v>43455</c:v>
                </c:pt>
                <c:pt idx="1037">
                  <c:v>43458</c:v>
                </c:pt>
                <c:pt idx="1038">
                  <c:v>43459</c:v>
                </c:pt>
                <c:pt idx="1039">
                  <c:v>43460</c:v>
                </c:pt>
                <c:pt idx="1040">
                  <c:v>43461</c:v>
                </c:pt>
                <c:pt idx="1041">
                  <c:v>43462</c:v>
                </c:pt>
                <c:pt idx="1042">
                  <c:v>43465</c:v>
                </c:pt>
                <c:pt idx="1043">
                  <c:v>43466</c:v>
                </c:pt>
                <c:pt idx="1044">
                  <c:v>43467</c:v>
                </c:pt>
                <c:pt idx="1045">
                  <c:v>43468</c:v>
                </c:pt>
                <c:pt idx="1046">
                  <c:v>43469</c:v>
                </c:pt>
                <c:pt idx="1047">
                  <c:v>43472</c:v>
                </c:pt>
                <c:pt idx="1048">
                  <c:v>43473</c:v>
                </c:pt>
                <c:pt idx="1049">
                  <c:v>43474</c:v>
                </c:pt>
                <c:pt idx="1050">
                  <c:v>43475</c:v>
                </c:pt>
                <c:pt idx="1051">
                  <c:v>43476</c:v>
                </c:pt>
                <c:pt idx="1052">
                  <c:v>43479</c:v>
                </c:pt>
                <c:pt idx="1053">
                  <c:v>43480</c:v>
                </c:pt>
              </c:numCache>
            </c:numRef>
          </c:cat>
          <c:val>
            <c:numRef>
              <c:f>currencies!$AK$4:$AK$1057</c:f>
              <c:numCache>
                <c:formatCode>0.00E+00</c:formatCode>
                <c:ptCount val="1054"/>
                <c:pt idx="1">
                  <c:v>1.5113686103231021</c:v>
                </c:pt>
                <c:pt idx="2">
                  <c:v>1.5250332825755522</c:v>
                </c:pt>
                <c:pt idx="3">
                  <c:v>1.4645043539530855</c:v>
                </c:pt>
                <c:pt idx="4">
                  <c:v>1.4529241607667227</c:v>
                </c:pt>
                <c:pt idx="5">
                  <c:v>1.4509405782298102</c:v>
                </c:pt>
                <c:pt idx="6">
                  <c:v>1.4522970749565034</c:v>
                </c:pt>
                <c:pt idx="7">
                  <c:v>1.4489611120455295</c:v>
                </c:pt>
                <c:pt idx="8">
                  <c:v>1.4287317968527171</c:v>
                </c:pt>
                <c:pt idx="9">
                  <c:v>1.3279987592067473</c:v>
                </c:pt>
                <c:pt idx="10">
                  <c:v>1.0577692308110807</c:v>
                </c:pt>
                <c:pt idx="11">
                  <c:v>0.87056280038730549</c:v>
                </c:pt>
                <c:pt idx="12">
                  <c:v>0.86889558344149442</c:v>
                </c:pt>
                <c:pt idx="13">
                  <c:v>0.87346160094082648</c:v>
                </c:pt>
                <c:pt idx="14">
                  <c:v>0.87961200130777562</c:v>
                </c:pt>
                <c:pt idx="15">
                  <c:v>0.84645376019619356</c:v>
                </c:pt>
                <c:pt idx="16">
                  <c:v>0.84270857917133968</c:v>
                </c:pt>
                <c:pt idx="17">
                  <c:v>0.84785205758528437</c:v>
                </c:pt>
                <c:pt idx="18">
                  <c:v>0.59976812126749568</c:v>
                </c:pt>
                <c:pt idx="19">
                  <c:v>0.58921209413491382</c:v>
                </c:pt>
                <c:pt idx="20">
                  <c:v>0.44593788501636522</c:v>
                </c:pt>
                <c:pt idx="21">
                  <c:v>0.50459670244178101</c:v>
                </c:pt>
                <c:pt idx="22">
                  <c:v>0.54723309432000022</c:v>
                </c:pt>
                <c:pt idx="23">
                  <c:v>0.53812273882390393</c:v>
                </c:pt>
                <c:pt idx="24">
                  <c:v>0.5259569232281136</c:v>
                </c:pt>
                <c:pt idx="25">
                  <c:v>0.52466962415836094</c:v>
                </c:pt>
                <c:pt idx="26">
                  <c:v>0.49298197807806493</c:v>
                </c:pt>
                <c:pt idx="27">
                  <c:v>0.51888497585848958</c:v>
                </c:pt>
                <c:pt idx="28">
                  <c:v>0.5125074391544433</c:v>
                </c:pt>
                <c:pt idx="29">
                  <c:v>0.51007716681945448</c:v>
                </c:pt>
                <c:pt idx="30">
                  <c:v>0.51194697055258487</c:v>
                </c:pt>
                <c:pt idx="31">
                  <c:v>0.53735501157570265</c:v>
                </c:pt>
                <c:pt idx="32">
                  <c:v>0.50667351557303941</c:v>
                </c:pt>
                <c:pt idx="33">
                  <c:v>0.51345113914815033</c:v>
                </c:pt>
                <c:pt idx="34">
                  <c:v>0.6291047697226726</c:v>
                </c:pt>
                <c:pt idx="35">
                  <c:v>0.61880843965106369</c:v>
                </c:pt>
                <c:pt idx="36">
                  <c:v>0.61772790707361036</c:v>
                </c:pt>
                <c:pt idx="37">
                  <c:v>0.61855737090087248</c:v>
                </c:pt>
                <c:pt idx="38">
                  <c:v>0.67488658797453704</c:v>
                </c:pt>
                <c:pt idx="39">
                  <c:v>0.67488616041077243</c:v>
                </c:pt>
                <c:pt idx="40">
                  <c:v>0.67425701092595236</c:v>
                </c:pt>
                <c:pt idx="41">
                  <c:v>0.6741830612802</c:v>
                </c:pt>
                <c:pt idx="42">
                  <c:v>0.62923327078563207</c:v>
                </c:pt>
                <c:pt idx="43">
                  <c:v>0.56820144505943382</c:v>
                </c:pt>
                <c:pt idx="44">
                  <c:v>0.55172276252737729</c:v>
                </c:pt>
                <c:pt idx="45">
                  <c:v>0.55039444028845741</c:v>
                </c:pt>
                <c:pt idx="46">
                  <c:v>0.54894057000427188</c:v>
                </c:pt>
                <c:pt idx="47">
                  <c:v>0.54895221871946898</c:v>
                </c:pt>
                <c:pt idx="48">
                  <c:v>0.49964672016469625</c:v>
                </c:pt>
                <c:pt idx="49">
                  <c:v>0.50621304402597034</c:v>
                </c:pt>
                <c:pt idx="50">
                  <c:v>0.49753790677922632</c:v>
                </c:pt>
                <c:pt idx="51">
                  <c:v>0.50446658419357138</c:v>
                </c:pt>
                <c:pt idx="52">
                  <c:v>0.51787883302879345</c:v>
                </c:pt>
                <c:pt idx="53">
                  <c:v>0.5056582923850973</c:v>
                </c:pt>
                <c:pt idx="54">
                  <c:v>0.52087862075865277</c:v>
                </c:pt>
                <c:pt idx="55">
                  <c:v>0.41145959946283289</c:v>
                </c:pt>
                <c:pt idx="56">
                  <c:v>0.40919257331103931</c:v>
                </c:pt>
                <c:pt idx="57">
                  <c:v>0.4113566303827948</c:v>
                </c:pt>
                <c:pt idx="58">
                  <c:v>0.44985746018634964</c:v>
                </c:pt>
                <c:pt idx="59">
                  <c:v>0.36702707811155999</c:v>
                </c:pt>
                <c:pt idx="60">
                  <c:v>0.36801227527729247</c:v>
                </c:pt>
                <c:pt idx="61">
                  <c:v>0.37212970777150067</c:v>
                </c:pt>
                <c:pt idx="62">
                  <c:v>0.37286838740467709</c:v>
                </c:pt>
                <c:pt idx="63">
                  <c:v>0.3737512364810997</c:v>
                </c:pt>
                <c:pt idx="64">
                  <c:v>0.37234521414923033</c:v>
                </c:pt>
                <c:pt idx="65">
                  <c:v>0.40778333031909197</c:v>
                </c:pt>
                <c:pt idx="66">
                  <c:v>0.40147586935634294</c:v>
                </c:pt>
                <c:pt idx="67">
                  <c:v>0.41597544391946611</c:v>
                </c:pt>
                <c:pt idx="68">
                  <c:v>0.41592540464955347</c:v>
                </c:pt>
                <c:pt idx="69">
                  <c:v>0.42429613410165024</c:v>
                </c:pt>
                <c:pt idx="70">
                  <c:v>0.42954420896441414</c:v>
                </c:pt>
                <c:pt idx="71">
                  <c:v>0.43756933314863861</c:v>
                </c:pt>
                <c:pt idx="72">
                  <c:v>0.42133010831688328</c:v>
                </c:pt>
                <c:pt idx="73">
                  <c:v>0.37770316954856614</c:v>
                </c:pt>
                <c:pt idx="74">
                  <c:v>0.37641606671203892</c:v>
                </c:pt>
                <c:pt idx="75">
                  <c:v>0.36909800006536847</c:v>
                </c:pt>
                <c:pt idx="76">
                  <c:v>0.36368133195343966</c:v>
                </c:pt>
                <c:pt idx="77">
                  <c:v>0.35762143701970239</c:v>
                </c:pt>
                <c:pt idx="78">
                  <c:v>0.35737053439969396</c:v>
                </c:pt>
                <c:pt idx="79">
                  <c:v>0.31101178657182671</c:v>
                </c:pt>
                <c:pt idx="80">
                  <c:v>0.31003374063869421</c:v>
                </c:pt>
                <c:pt idx="81">
                  <c:v>0.31841583675675678</c:v>
                </c:pt>
                <c:pt idx="82">
                  <c:v>0.31298329392685909</c:v>
                </c:pt>
                <c:pt idx="83">
                  <c:v>0.31034153931643171</c:v>
                </c:pt>
                <c:pt idx="84">
                  <c:v>0.30615214104846</c:v>
                </c:pt>
                <c:pt idx="85">
                  <c:v>0.30615769767938839</c:v>
                </c:pt>
                <c:pt idx="86">
                  <c:v>0.26035486338856739</c:v>
                </c:pt>
                <c:pt idx="87">
                  <c:v>0.32442502942431151</c:v>
                </c:pt>
                <c:pt idx="88">
                  <c:v>0.30902023165791087</c:v>
                </c:pt>
                <c:pt idx="89">
                  <c:v>0.30808101300199631</c:v>
                </c:pt>
                <c:pt idx="90">
                  <c:v>0.29436949546060331</c:v>
                </c:pt>
                <c:pt idx="91">
                  <c:v>0.26680996417880926</c:v>
                </c:pt>
                <c:pt idx="92">
                  <c:v>0.2586693291149017</c:v>
                </c:pt>
                <c:pt idx="93">
                  <c:v>0.2590962246729635</c:v>
                </c:pt>
                <c:pt idx="94">
                  <c:v>0.25907281631528123</c:v>
                </c:pt>
                <c:pt idx="95">
                  <c:v>0.25032388875623496</c:v>
                </c:pt>
                <c:pt idx="96">
                  <c:v>0.24975550877580657</c:v>
                </c:pt>
                <c:pt idx="97">
                  <c:v>0.27332763749322608</c:v>
                </c:pt>
                <c:pt idx="98">
                  <c:v>0.32845100013251499</c:v>
                </c:pt>
                <c:pt idx="99">
                  <c:v>0.32946646695151482</c:v>
                </c:pt>
                <c:pt idx="100">
                  <c:v>0.32903074518715614</c:v>
                </c:pt>
                <c:pt idx="101">
                  <c:v>0.33967553241038073</c:v>
                </c:pt>
                <c:pt idx="102">
                  <c:v>0.33429463430839979</c:v>
                </c:pt>
                <c:pt idx="103">
                  <c:v>0.33362127615691856</c:v>
                </c:pt>
                <c:pt idx="104">
                  <c:v>0.33872142189849186</c:v>
                </c:pt>
                <c:pt idx="105">
                  <c:v>0.33989805525355532</c:v>
                </c:pt>
                <c:pt idx="106">
                  <c:v>0.33990024183419315</c:v>
                </c:pt>
                <c:pt idx="107">
                  <c:v>0.39070728309594072</c:v>
                </c:pt>
                <c:pt idx="108">
                  <c:v>0.32345377397640984</c:v>
                </c:pt>
                <c:pt idx="109">
                  <c:v>0.33570374203502618</c:v>
                </c:pt>
                <c:pt idx="110">
                  <c:v>0.34164421280767282</c:v>
                </c:pt>
                <c:pt idx="111">
                  <c:v>0.3390714322021619</c:v>
                </c:pt>
                <c:pt idx="112">
                  <c:v>0.37128761439742214</c:v>
                </c:pt>
                <c:pt idx="113">
                  <c:v>0.37772470219534104</c:v>
                </c:pt>
                <c:pt idx="114">
                  <c:v>0.37903896227602979</c:v>
                </c:pt>
                <c:pt idx="115">
                  <c:v>0.38059844693018124</c:v>
                </c:pt>
                <c:pt idx="116">
                  <c:v>0.41922515100466162</c:v>
                </c:pt>
                <c:pt idx="117">
                  <c:v>0.42048522882835399</c:v>
                </c:pt>
                <c:pt idx="118">
                  <c:v>0.42473155543205615</c:v>
                </c:pt>
                <c:pt idx="119">
                  <c:v>0.39078077765840091</c:v>
                </c:pt>
                <c:pt idx="120">
                  <c:v>0.39976394655533765</c:v>
                </c:pt>
                <c:pt idx="121">
                  <c:v>0.39920020549728114</c:v>
                </c:pt>
                <c:pt idx="122">
                  <c:v>0.38772031857245454</c:v>
                </c:pt>
                <c:pt idx="123">
                  <c:v>0.39210569135928458</c:v>
                </c:pt>
                <c:pt idx="124">
                  <c:v>0.38735978834164875</c:v>
                </c:pt>
                <c:pt idx="125">
                  <c:v>0.3811031466444828</c:v>
                </c:pt>
                <c:pt idx="126">
                  <c:v>0.40316331468654937</c:v>
                </c:pt>
                <c:pt idx="127">
                  <c:v>0.40307205287809283</c:v>
                </c:pt>
                <c:pt idx="128">
                  <c:v>0.36381692287789796</c:v>
                </c:pt>
                <c:pt idx="129">
                  <c:v>0.36748953921230859</c:v>
                </c:pt>
                <c:pt idx="130">
                  <c:v>0.35975306264260576</c:v>
                </c:pt>
                <c:pt idx="131">
                  <c:v>0.35901651518674366</c:v>
                </c:pt>
                <c:pt idx="132">
                  <c:v>0.3642129075965907</c:v>
                </c:pt>
                <c:pt idx="133">
                  <c:v>0.32660189448302462</c:v>
                </c:pt>
                <c:pt idx="134">
                  <c:v>0.325331542317711</c:v>
                </c:pt>
                <c:pt idx="135">
                  <c:v>0.32431246677018588</c:v>
                </c:pt>
                <c:pt idx="136">
                  <c:v>0.32320324992819971</c:v>
                </c:pt>
                <c:pt idx="137">
                  <c:v>0.31123313667281416</c:v>
                </c:pt>
                <c:pt idx="138">
                  <c:v>0.31415539844023999</c:v>
                </c:pt>
                <c:pt idx="139">
                  <c:v>0.31611123196951951</c:v>
                </c:pt>
                <c:pt idx="140">
                  <c:v>0.31618801072732833</c:v>
                </c:pt>
                <c:pt idx="141">
                  <c:v>0.31086856630225534</c:v>
                </c:pt>
                <c:pt idx="142">
                  <c:v>0.32470743399027008</c:v>
                </c:pt>
                <c:pt idx="143">
                  <c:v>0.59509893548222115</c:v>
                </c:pt>
                <c:pt idx="144">
                  <c:v>0.61081326908932576</c:v>
                </c:pt>
                <c:pt idx="145">
                  <c:v>0.63341832405746024</c:v>
                </c:pt>
                <c:pt idx="146">
                  <c:v>0.63349397700880328</c:v>
                </c:pt>
                <c:pt idx="147">
                  <c:v>0.67752208114865509</c:v>
                </c:pt>
                <c:pt idx="148">
                  <c:v>0.71808358113232573</c:v>
                </c:pt>
                <c:pt idx="149">
                  <c:v>0.7230340406488629</c:v>
                </c:pt>
                <c:pt idx="150">
                  <c:v>0.72307200556464091</c:v>
                </c:pt>
                <c:pt idx="151">
                  <c:v>0.7367041025240596</c:v>
                </c:pt>
                <c:pt idx="152">
                  <c:v>0.73685315225533965</c:v>
                </c:pt>
                <c:pt idx="153">
                  <c:v>0.73682331076684227</c:v>
                </c:pt>
                <c:pt idx="154">
                  <c:v>0.73424978443950462</c:v>
                </c:pt>
                <c:pt idx="155">
                  <c:v>0.73422261846971182</c:v>
                </c:pt>
                <c:pt idx="156">
                  <c:v>0.73877521631611964</c:v>
                </c:pt>
                <c:pt idx="157">
                  <c:v>0.75909822030331897</c:v>
                </c:pt>
                <c:pt idx="158">
                  <c:v>0.74082076559128618</c:v>
                </c:pt>
                <c:pt idx="159">
                  <c:v>0.73530995252250841</c:v>
                </c:pt>
                <c:pt idx="160">
                  <c:v>0.73367257202171665</c:v>
                </c:pt>
                <c:pt idx="161">
                  <c:v>0.73430175085811489</c:v>
                </c:pt>
                <c:pt idx="162">
                  <c:v>0.74479636332105603</c:v>
                </c:pt>
                <c:pt idx="163">
                  <c:v>0.73962552044387331</c:v>
                </c:pt>
                <c:pt idx="164">
                  <c:v>0.52435524063094718</c:v>
                </c:pt>
                <c:pt idx="165">
                  <c:v>0.51840628249333709</c:v>
                </c:pt>
                <c:pt idx="166">
                  <c:v>0.49841245930563011</c:v>
                </c:pt>
                <c:pt idx="167">
                  <c:v>0.50524545426112033</c:v>
                </c:pt>
                <c:pt idx="168">
                  <c:v>0.36183706224654971</c:v>
                </c:pt>
                <c:pt idx="169">
                  <c:v>0.3012871080833654</c:v>
                </c:pt>
                <c:pt idx="170">
                  <c:v>0.30274985965945989</c:v>
                </c:pt>
                <c:pt idx="171">
                  <c:v>0.30168087151509165</c:v>
                </c:pt>
                <c:pt idx="172">
                  <c:v>0.29137463277980163</c:v>
                </c:pt>
                <c:pt idx="173">
                  <c:v>0.29430369792509958</c:v>
                </c:pt>
                <c:pt idx="174">
                  <c:v>0.29069671747004688</c:v>
                </c:pt>
                <c:pt idx="175">
                  <c:v>0.29050700770728605</c:v>
                </c:pt>
                <c:pt idx="176">
                  <c:v>0.2878946821797021</c:v>
                </c:pt>
                <c:pt idx="177">
                  <c:v>0.28725233952409135</c:v>
                </c:pt>
                <c:pt idx="178">
                  <c:v>0.25945858730084204</c:v>
                </c:pt>
                <c:pt idx="179">
                  <c:v>0.25914550973600192</c:v>
                </c:pt>
                <c:pt idx="180">
                  <c:v>0.24717198919497746</c:v>
                </c:pt>
                <c:pt idx="181">
                  <c:v>0.24796905944551517</c:v>
                </c:pt>
                <c:pt idx="182">
                  <c:v>0.24772963274978108</c:v>
                </c:pt>
                <c:pt idx="183">
                  <c:v>0.20079091118557246</c:v>
                </c:pt>
                <c:pt idx="184">
                  <c:v>0.20103727646624242</c:v>
                </c:pt>
                <c:pt idx="185">
                  <c:v>0.19851229226805092</c:v>
                </c:pt>
                <c:pt idx="186">
                  <c:v>0.21534938662933226</c:v>
                </c:pt>
                <c:pt idx="187">
                  <c:v>0.21417325752793404</c:v>
                </c:pt>
                <c:pt idx="188">
                  <c:v>0.18531496874507047</c:v>
                </c:pt>
                <c:pt idx="189">
                  <c:v>0.19374265325886197</c:v>
                </c:pt>
                <c:pt idx="190">
                  <c:v>0.20146584227194828</c:v>
                </c:pt>
                <c:pt idx="191">
                  <c:v>0.19827106661512398</c:v>
                </c:pt>
                <c:pt idx="192">
                  <c:v>0.21238560173185106</c:v>
                </c:pt>
                <c:pt idx="193">
                  <c:v>0.22047515811291671</c:v>
                </c:pt>
                <c:pt idx="194">
                  <c:v>0.21896930204405821</c:v>
                </c:pt>
                <c:pt idx="195">
                  <c:v>0.22336629178857059</c:v>
                </c:pt>
                <c:pt idx="196">
                  <c:v>0.23839262485930646</c:v>
                </c:pt>
                <c:pt idx="197">
                  <c:v>0.37766714292400116</c:v>
                </c:pt>
                <c:pt idx="198">
                  <c:v>0.49933822302656422</c:v>
                </c:pt>
                <c:pt idx="199">
                  <c:v>0.49963429070371113</c:v>
                </c:pt>
                <c:pt idx="200">
                  <c:v>0.55240736166301252</c:v>
                </c:pt>
                <c:pt idx="201">
                  <c:v>0.57893008588793726</c:v>
                </c:pt>
                <c:pt idx="202">
                  <c:v>0.57720213372322149</c:v>
                </c:pt>
                <c:pt idx="203">
                  <c:v>0.73713566726853608</c:v>
                </c:pt>
                <c:pt idx="204">
                  <c:v>0.80209208190380943</c:v>
                </c:pt>
                <c:pt idx="205">
                  <c:v>0.83372538968535137</c:v>
                </c:pt>
                <c:pt idx="206">
                  <c:v>0.83484978563886425</c:v>
                </c:pt>
                <c:pt idx="207">
                  <c:v>0.83933003506183101</c:v>
                </c:pt>
                <c:pt idx="208">
                  <c:v>0.83896452757116902</c:v>
                </c:pt>
                <c:pt idx="209">
                  <c:v>0.83984683170007368</c:v>
                </c:pt>
                <c:pt idx="210">
                  <c:v>0.84653509868387222</c:v>
                </c:pt>
                <c:pt idx="211">
                  <c:v>0.84849817246015613</c:v>
                </c:pt>
                <c:pt idx="212">
                  <c:v>0.84863665704042501</c:v>
                </c:pt>
                <c:pt idx="213">
                  <c:v>0.84672950855803741</c:v>
                </c:pt>
                <c:pt idx="214">
                  <c:v>0.84629525957779839</c:v>
                </c:pt>
                <c:pt idx="215">
                  <c:v>0.87404351062221086</c:v>
                </c:pt>
                <c:pt idx="216">
                  <c:v>0.87020807360172747</c:v>
                </c:pt>
                <c:pt idx="217">
                  <c:v>0.87715173176136874</c:v>
                </c:pt>
                <c:pt idx="218">
                  <c:v>0.82046478621079311</c:v>
                </c:pt>
                <c:pt idx="219">
                  <c:v>0.70951105766264044</c:v>
                </c:pt>
                <c:pt idx="220">
                  <c:v>0.70497697526377434</c:v>
                </c:pt>
                <c:pt idx="221">
                  <c:v>0.68454386493934682</c:v>
                </c:pt>
                <c:pt idx="222">
                  <c:v>0.74368153547278126</c:v>
                </c:pt>
                <c:pt idx="223">
                  <c:v>0.7652711942061996</c:v>
                </c:pt>
                <c:pt idx="224">
                  <c:v>0.63858911636558335</c:v>
                </c:pt>
                <c:pt idx="225">
                  <c:v>0.56196899114766097</c:v>
                </c:pt>
                <c:pt idx="226">
                  <c:v>0.58591094352430817</c:v>
                </c:pt>
                <c:pt idx="227">
                  <c:v>0.59828804653076384</c:v>
                </c:pt>
                <c:pt idx="228">
                  <c:v>0.59908294368225645</c:v>
                </c:pt>
                <c:pt idx="229">
                  <c:v>0.61386300067662158</c:v>
                </c:pt>
                <c:pt idx="230">
                  <c:v>0.61263958231431004</c:v>
                </c:pt>
                <c:pt idx="231">
                  <c:v>0.59390555242611087</c:v>
                </c:pt>
                <c:pt idx="232">
                  <c:v>0.63893148655531495</c:v>
                </c:pt>
                <c:pt idx="233">
                  <c:v>0.64177677425029045</c:v>
                </c:pt>
                <c:pt idx="234">
                  <c:v>0.63549003714918395</c:v>
                </c:pt>
                <c:pt idx="235">
                  <c:v>0.6353963320377205</c:v>
                </c:pt>
                <c:pt idx="236">
                  <c:v>0.60135419682870628</c:v>
                </c:pt>
                <c:pt idx="237">
                  <c:v>0.67349942990804268</c:v>
                </c:pt>
                <c:pt idx="238">
                  <c:v>0.65834168969152185</c:v>
                </c:pt>
                <c:pt idx="239">
                  <c:v>0.64333495319522249</c:v>
                </c:pt>
                <c:pt idx="240">
                  <c:v>0.64015310237167133</c:v>
                </c:pt>
                <c:pt idx="241">
                  <c:v>0.63998302259275563</c:v>
                </c:pt>
                <c:pt idx="242">
                  <c:v>0.64119822936901083</c:v>
                </c:pt>
                <c:pt idx="243">
                  <c:v>0.57224697073265829</c:v>
                </c:pt>
                <c:pt idx="244">
                  <c:v>0.54159318257107758</c:v>
                </c:pt>
                <c:pt idx="245">
                  <c:v>0.5867273460681639</c:v>
                </c:pt>
                <c:pt idx="246">
                  <c:v>0.58790855347071491</c:v>
                </c:pt>
                <c:pt idx="247">
                  <c:v>0.49416276051583857</c:v>
                </c:pt>
                <c:pt idx="248">
                  <c:v>0.50292680391814581</c:v>
                </c:pt>
                <c:pt idx="249">
                  <c:v>0.46959981012328789</c:v>
                </c:pt>
                <c:pt idx="250">
                  <c:v>0.46480989800417882</c:v>
                </c:pt>
                <c:pt idx="251">
                  <c:v>0.7301544965679051</c:v>
                </c:pt>
                <c:pt idx="252">
                  <c:v>0.78368528849826202</c:v>
                </c:pt>
                <c:pt idx="253">
                  <c:v>0.76537219620138475</c:v>
                </c:pt>
                <c:pt idx="254">
                  <c:v>0.86186968425612931</c:v>
                </c:pt>
                <c:pt idx="255">
                  <c:v>0.86229755372105232</c:v>
                </c:pt>
                <c:pt idx="256">
                  <c:v>0.88486119499220406</c:v>
                </c:pt>
                <c:pt idx="257">
                  <c:v>0.89068692401582472</c:v>
                </c:pt>
                <c:pt idx="258">
                  <c:v>0.85464503662494784</c:v>
                </c:pt>
                <c:pt idx="259">
                  <c:v>0.84906504760998625</c:v>
                </c:pt>
                <c:pt idx="260">
                  <c:v>0.8572072267061297</c:v>
                </c:pt>
                <c:pt idx="261">
                  <c:v>0.85586913634991157</c:v>
                </c:pt>
                <c:pt idx="262">
                  <c:v>0.85532748359049804</c:v>
                </c:pt>
                <c:pt idx="263">
                  <c:v>0.85600517160437395</c:v>
                </c:pt>
                <c:pt idx="264">
                  <c:v>0.85609973629786207</c:v>
                </c:pt>
                <c:pt idx="265">
                  <c:v>0.88048403212779303</c:v>
                </c:pt>
                <c:pt idx="266">
                  <c:v>0.84251225255187445</c:v>
                </c:pt>
                <c:pt idx="267">
                  <c:v>0.84891616179371543</c:v>
                </c:pt>
                <c:pt idx="268">
                  <c:v>0.85021673482097282</c:v>
                </c:pt>
                <c:pt idx="269">
                  <c:v>0.84837713545865345</c:v>
                </c:pt>
                <c:pt idx="270">
                  <c:v>0.84832118211680463</c:v>
                </c:pt>
                <c:pt idx="271">
                  <c:v>0.85094190304671624</c:v>
                </c:pt>
                <c:pt idx="272">
                  <c:v>0.63140292536211973</c:v>
                </c:pt>
                <c:pt idx="273">
                  <c:v>0.58156363285578572</c:v>
                </c:pt>
                <c:pt idx="274">
                  <c:v>0.57742867576597134</c:v>
                </c:pt>
                <c:pt idx="275">
                  <c:v>0.44116726548147905</c:v>
                </c:pt>
                <c:pt idx="276">
                  <c:v>0.43436974786055582</c:v>
                </c:pt>
                <c:pt idx="277">
                  <c:v>0.37397004594452377</c:v>
                </c:pt>
                <c:pt idx="278">
                  <c:v>0.40387747043967309</c:v>
                </c:pt>
                <c:pt idx="279">
                  <c:v>0.40446791319372577</c:v>
                </c:pt>
                <c:pt idx="280">
                  <c:v>0.40472802978837186</c:v>
                </c:pt>
                <c:pt idx="281">
                  <c:v>0.37760456504895651</c:v>
                </c:pt>
                <c:pt idx="282">
                  <c:v>0.37619381637168942</c:v>
                </c:pt>
                <c:pt idx="283">
                  <c:v>0.36836163509498998</c:v>
                </c:pt>
                <c:pt idx="284">
                  <c:v>0.38828251638774891</c:v>
                </c:pt>
                <c:pt idx="285">
                  <c:v>0.38573829316004909</c:v>
                </c:pt>
                <c:pt idx="286">
                  <c:v>0.36267000781515485</c:v>
                </c:pt>
                <c:pt idx="287">
                  <c:v>0.36185074356768626</c:v>
                </c:pt>
                <c:pt idx="288">
                  <c:v>0.33181610542117845</c:v>
                </c:pt>
                <c:pt idx="289">
                  <c:v>0.33197029198150813</c:v>
                </c:pt>
                <c:pt idx="290">
                  <c:v>0.32901604503000464</c:v>
                </c:pt>
                <c:pt idx="291">
                  <c:v>0.32709436819611709</c:v>
                </c:pt>
                <c:pt idx="292">
                  <c:v>0.33024993160706961</c:v>
                </c:pt>
                <c:pt idx="293">
                  <c:v>0.29887949518176643</c:v>
                </c:pt>
                <c:pt idx="294">
                  <c:v>0.29188493483869948</c:v>
                </c:pt>
                <c:pt idx="295">
                  <c:v>0.2841763668705985</c:v>
                </c:pt>
                <c:pt idx="296">
                  <c:v>0.29223546255300664</c:v>
                </c:pt>
                <c:pt idx="297">
                  <c:v>0.29405439949148193</c:v>
                </c:pt>
                <c:pt idx="298">
                  <c:v>0.25527375586858525</c:v>
                </c:pt>
                <c:pt idx="299">
                  <c:v>0.21212132254099825</c:v>
                </c:pt>
                <c:pt idx="300">
                  <c:v>0.20979924988016202</c:v>
                </c:pt>
                <c:pt idx="301">
                  <c:v>0.2102919273715248</c:v>
                </c:pt>
                <c:pt idx="302">
                  <c:v>0.20657775315394475</c:v>
                </c:pt>
                <c:pt idx="303">
                  <c:v>0.2093367335670018</c:v>
                </c:pt>
                <c:pt idx="304">
                  <c:v>0.20935876023440977</c:v>
                </c:pt>
                <c:pt idx="305">
                  <c:v>0.1892560520256362</c:v>
                </c:pt>
                <c:pt idx="306">
                  <c:v>0.18934475348382757</c:v>
                </c:pt>
                <c:pt idx="307">
                  <c:v>0.16228147864371889</c:v>
                </c:pt>
                <c:pt idx="308">
                  <c:v>0.15916844983162912</c:v>
                </c:pt>
                <c:pt idx="309">
                  <c:v>0.15895756448941845</c:v>
                </c:pt>
                <c:pt idx="310">
                  <c:v>0.15912750144135318</c:v>
                </c:pt>
                <c:pt idx="311">
                  <c:v>0.15919158879635226</c:v>
                </c:pt>
                <c:pt idx="312">
                  <c:v>0.1613606236853915</c:v>
                </c:pt>
                <c:pt idx="313">
                  <c:v>0.15694580175397041</c:v>
                </c:pt>
                <c:pt idx="314">
                  <c:v>0.15790100276550903</c:v>
                </c:pt>
                <c:pt idx="315">
                  <c:v>0.15787332146409613</c:v>
                </c:pt>
                <c:pt idx="316">
                  <c:v>0.16136715095226584</c:v>
                </c:pt>
                <c:pt idx="317">
                  <c:v>0.13122893400685445</c:v>
                </c:pt>
                <c:pt idx="318">
                  <c:v>0.13863776054520274</c:v>
                </c:pt>
                <c:pt idx="319">
                  <c:v>0.1391316755405852</c:v>
                </c:pt>
                <c:pt idx="320">
                  <c:v>0.15134982313541073</c:v>
                </c:pt>
                <c:pt idx="321">
                  <c:v>0.1516886090279638</c:v>
                </c:pt>
                <c:pt idx="322">
                  <c:v>0.18282190725063927</c:v>
                </c:pt>
                <c:pt idx="323">
                  <c:v>0.17925622927187587</c:v>
                </c:pt>
                <c:pt idx="324">
                  <c:v>0.24834445502043762</c:v>
                </c:pt>
                <c:pt idx="325">
                  <c:v>0.24671510270705457</c:v>
                </c:pt>
                <c:pt idx="326">
                  <c:v>0.24919166350199382</c:v>
                </c:pt>
                <c:pt idx="327">
                  <c:v>0.27078255727933437</c:v>
                </c:pt>
                <c:pt idx="328">
                  <c:v>0.2727833781404343</c:v>
                </c:pt>
                <c:pt idx="329">
                  <c:v>0.27485742177033939</c:v>
                </c:pt>
                <c:pt idx="330">
                  <c:v>0.2742452411525656</c:v>
                </c:pt>
                <c:pt idx="331">
                  <c:v>0.28525707450845172</c:v>
                </c:pt>
                <c:pt idx="332">
                  <c:v>0.28215823478193691</c:v>
                </c:pt>
                <c:pt idx="333">
                  <c:v>0.29651228195809615</c:v>
                </c:pt>
                <c:pt idx="334">
                  <c:v>0.2961844525046457</c:v>
                </c:pt>
                <c:pt idx="335">
                  <c:v>0.29531174926069731</c:v>
                </c:pt>
                <c:pt idx="336">
                  <c:v>0.29528881750399438</c:v>
                </c:pt>
                <c:pt idx="337">
                  <c:v>0.29522348629991352</c:v>
                </c:pt>
                <c:pt idx="338">
                  <c:v>0.29508695134873569</c:v>
                </c:pt>
                <c:pt idx="339">
                  <c:v>0.29085666864377474</c:v>
                </c:pt>
                <c:pt idx="340">
                  <c:v>0.31652625239298138</c:v>
                </c:pt>
                <c:pt idx="341">
                  <c:v>0.31226991890223743</c:v>
                </c:pt>
                <c:pt idx="342">
                  <c:v>0.31131801861946584</c:v>
                </c:pt>
                <c:pt idx="343">
                  <c:v>0.28709252086764347</c:v>
                </c:pt>
                <c:pt idx="344">
                  <c:v>0.28591330427827244</c:v>
                </c:pt>
                <c:pt idx="345">
                  <c:v>0.23173693397038395</c:v>
                </c:pt>
                <c:pt idx="346">
                  <c:v>0.27267556557693212</c:v>
                </c:pt>
                <c:pt idx="347">
                  <c:v>0.50367098268682353</c:v>
                </c:pt>
                <c:pt idx="348">
                  <c:v>0.48993857713256661</c:v>
                </c:pt>
                <c:pt idx="349">
                  <c:v>0.48972750483795419</c:v>
                </c:pt>
                <c:pt idx="350">
                  <c:v>0.48669665061658041</c:v>
                </c:pt>
                <c:pt idx="351">
                  <c:v>0.51673533564962226</c:v>
                </c:pt>
                <c:pt idx="352">
                  <c:v>0.51673601777649669</c:v>
                </c:pt>
                <c:pt idx="353">
                  <c:v>0.5231196738571432</c:v>
                </c:pt>
                <c:pt idx="354">
                  <c:v>0.50846222511093275</c:v>
                </c:pt>
                <c:pt idx="355">
                  <c:v>0.51424606760289915</c:v>
                </c:pt>
                <c:pt idx="356">
                  <c:v>0.51446868301230431</c:v>
                </c:pt>
                <c:pt idx="357">
                  <c:v>0.87858338053994034</c:v>
                </c:pt>
                <c:pt idx="358">
                  <c:v>0.89096913695795632</c:v>
                </c:pt>
                <c:pt idx="359">
                  <c:v>0.8874916519494076</c:v>
                </c:pt>
                <c:pt idx="360">
                  <c:v>0.92691447760027224</c:v>
                </c:pt>
                <c:pt idx="361">
                  <c:v>0.91903136779512096</c:v>
                </c:pt>
                <c:pt idx="362">
                  <c:v>0.93683169694578827</c:v>
                </c:pt>
                <c:pt idx="363">
                  <c:v>1.0101913751957425</c:v>
                </c:pt>
                <c:pt idx="364">
                  <c:v>1.0862120730854343</c:v>
                </c:pt>
                <c:pt idx="365">
                  <c:v>1.0881870086030336</c:v>
                </c:pt>
                <c:pt idx="366">
                  <c:v>1.0989505446335872</c:v>
                </c:pt>
                <c:pt idx="367">
                  <c:v>1.1005966617783407</c:v>
                </c:pt>
                <c:pt idx="368">
                  <c:v>1.0352385602396166</c:v>
                </c:pt>
                <c:pt idx="369">
                  <c:v>1.0372715330549225</c:v>
                </c:pt>
                <c:pt idx="370">
                  <c:v>1.0471425781485046</c:v>
                </c:pt>
                <c:pt idx="371">
                  <c:v>1.0468649779163828</c:v>
                </c:pt>
                <c:pt idx="372">
                  <c:v>1.0327627135377908</c:v>
                </c:pt>
                <c:pt idx="373">
                  <c:v>1.0361653430353546</c:v>
                </c:pt>
                <c:pt idx="374">
                  <c:v>1.033307292296977</c:v>
                </c:pt>
                <c:pt idx="375">
                  <c:v>1.0562305156333365</c:v>
                </c:pt>
                <c:pt idx="376">
                  <c:v>1.0599622590633815</c:v>
                </c:pt>
                <c:pt idx="377">
                  <c:v>1.0658726364629341</c:v>
                </c:pt>
                <c:pt idx="378">
                  <c:v>0.74591334324554193</c:v>
                </c:pt>
                <c:pt idx="379">
                  <c:v>0.74193068629451775</c:v>
                </c:pt>
                <c:pt idx="380">
                  <c:v>0.74050248151153419</c:v>
                </c:pt>
                <c:pt idx="381">
                  <c:v>0.63685181638305421</c:v>
                </c:pt>
                <c:pt idx="382">
                  <c:v>0.63542958287715079</c:v>
                </c:pt>
                <c:pt idx="383">
                  <c:v>0.63046021812702635</c:v>
                </c:pt>
                <c:pt idx="384">
                  <c:v>0.55644395292450677</c:v>
                </c:pt>
                <c:pt idx="385">
                  <c:v>0.4362122261153431</c:v>
                </c:pt>
                <c:pt idx="386">
                  <c:v>0.42870932510523596</c:v>
                </c:pt>
                <c:pt idx="387">
                  <c:v>0.36732448523322736</c:v>
                </c:pt>
                <c:pt idx="388">
                  <c:v>0.36625797591642317</c:v>
                </c:pt>
                <c:pt idx="389">
                  <c:v>0.3609063340184771</c:v>
                </c:pt>
                <c:pt idx="390">
                  <c:v>0.35824418520255047</c:v>
                </c:pt>
                <c:pt idx="391">
                  <c:v>0.30705021521960879</c:v>
                </c:pt>
                <c:pt idx="392">
                  <c:v>0.39868869645125704</c:v>
                </c:pt>
                <c:pt idx="393">
                  <c:v>0.49231335466348047</c:v>
                </c:pt>
                <c:pt idx="394">
                  <c:v>0.50278553477007704</c:v>
                </c:pt>
                <c:pt idx="395">
                  <c:v>0.50961625842750247</c:v>
                </c:pt>
                <c:pt idx="396">
                  <c:v>0.48028829636227111</c:v>
                </c:pt>
                <c:pt idx="397">
                  <c:v>0.46835411556327283</c:v>
                </c:pt>
                <c:pt idx="398">
                  <c:v>0.46393580818995589</c:v>
                </c:pt>
                <c:pt idx="399">
                  <c:v>0.45709535065522622</c:v>
                </c:pt>
                <c:pt idx="400">
                  <c:v>0.45573700714107412</c:v>
                </c:pt>
                <c:pt idx="401">
                  <c:v>0.45336772073856746</c:v>
                </c:pt>
                <c:pt idx="402">
                  <c:v>0.45992072736567313</c:v>
                </c:pt>
                <c:pt idx="403">
                  <c:v>0.46160594376442293</c:v>
                </c:pt>
                <c:pt idx="404">
                  <c:v>0.46083254756932451</c:v>
                </c:pt>
                <c:pt idx="405">
                  <c:v>0.46154532464173836</c:v>
                </c:pt>
                <c:pt idx="406">
                  <c:v>0.46223060166080815</c:v>
                </c:pt>
                <c:pt idx="407">
                  <c:v>0.46724934524582518</c:v>
                </c:pt>
                <c:pt idx="408">
                  <c:v>0.46545075299014277</c:v>
                </c:pt>
                <c:pt idx="409">
                  <c:v>0.46544113716414781</c:v>
                </c:pt>
                <c:pt idx="410">
                  <c:v>0.46346320728029894</c:v>
                </c:pt>
                <c:pt idx="411">
                  <c:v>0.4643061415835445</c:v>
                </c:pt>
                <c:pt idx="412">
                  <c:v>0.46380146152567125</c:v>
                </c:pt>
                <c:pt idx="413">
                  <c:v>0.39133211543415164</c:v>
                </c:pt>
                <c:pt idx="414">
                  <c:v>0.22914715038730646</c:v>
                </c:pt>
                <c:pt idx="415">
                  <c:v>0.21645315167623708</c:v>
                </c:pt>
                <c:pt idx="416">
                  <c:v>0.20110768473985496</c:v>
                </c:pt>
                <c:pt idx="417">
                  <c:v>0.27753018633136689</c:v>
                </c:pt>
                <c:pt idx="418">
                  <c:v>0.26381299656755919</c:v>
                </c:pt>
                <c:pt idx="419">
                  <c:v>0.26069790917526803</c:v>
                </c:pt>
                <c:pt idx="420">
                  <c:v>0.26229509135900669</c:v>
                </c:pt>
                <c:pt idx="421">
                  <c:v>0.25935603342375851</c:v>
                </c:pt>
                <c:pt idx="422">
                  <c:v>0.27657588909698122</c:v>
                </c:pt>
                <c:pt idx="423">
                  <c:v>0.2477223671924865</c:v>
                </c:pt>
                <c:pt idx="424">
                  <c:v>0.24344477377964494</c:v>
                </c:pt>
                <c:pt idx="425">
                  <c:v>0.24207960396416014</c:v>
                </c:pt>
                <c:pt idx="426">
                  <c:v>0.24204585290772335</c:v>
                </c:pt>
                <c:pt idx="427">
                  <c:v>0.24204110145266194</c:v>
                </c:pt>
                <c:pt idx="428">
                  <c:v>0.24187031747228527</c:v>
                </c:pt>
                <c:pt idx="429">
                  <c:v>0.24195469838511124</c:v>
                </c:pt>
                <c:pt idx="430">
                  <c:v>0.24084584853172161</c:v>
                </c:pt>
                <c:pt idx="431">
                  <c:v>0.24227157395135979</c:v>
                </c:pt>
                <c:pt idx="432">
                  <c:v>0.24316271066755654</c:v>
                </c:pt>
                <c:pt idx="433">
                  <c:v>0.23994236225382412</c:v>
                </c:pt>
                <c:pt idx="434">
                  <c:v>0.24010894366260632</c:v>
                </c:pt>
                <c:pt idx="435">
                  <c:v>0.2380141545810314</c:v>
                </c:pt>
                <c:pt idx="436">
                  <c:v>0.2377718847060255</c:v>
                </c:pt>
                <c:pt idx="437">
                  <c:v>0.23802076366732589</c:v>
                </c:pt>
                <c:pt idx="438">
                  <c:v>0.14404425339709978</c:v>
                </c:pt>
                <c:pt idx="439">
                  <c:v>0.14134539529364565</c:v>
                </c:pt>
                <c:pt idx="440">
                  <c:v>0.13961774124095994</c:v>
                </c:pt>
                <c:pt idx="441">
                  <c:v>0.13048001098508002</c:v>
                </c:pt>
                <c:pt idx="442">
                  <c:v>0.12965180152712499</c:v>
                </c:pt>
                <c:pt idx="443">
                  <c:v>0.15226870073712018</c:v>
                </c:pt>
                <c:pt idx="444">
                  <c:v>0.15558003705621673</c:v>
                </c:pt>
                <c:pt idx="445">
                  <c:v>0.1557846106982371</c:v>
                </c:pt>
                <c:pt idx="446">
                  <c:v>0.15397058083527945</c:v>
                </c:pt>
                <c:pt idx="447">
                  <c:v>0.15487861382717355</c:v>
                </c:pt>
                <c:pt idx="448">
                  <c:v>0.1556111436315615</c:v>
                </c:pt>
                <c:pt idx="449">
                  <c:v>0.15142388855692993</c:v>
                </c:pt>
                <c:pt idx="450">
                  <c:v>0.1484674146366522</c:v>
                </c:pt>
                <c:pt idx="451">
                  <c:v>0.14779683550873696</c:v>
                </c:pt>
                <c:pt idx="452">
                  <c:v>0.17145055478773252</c:v>
                </c:pt>
                <c:pt idx="453">
                  <c:v>0.17098054758694364</c:v>
                </c:pt>
                <c:pt idx="454">
                  <c:v>0.19668969640333298</c:v>
                </c:pt>
                <c:pt idx="455">
                  <c:v>0.19955055393521887</c:v>
                </c:pt>
                <c:pt idx="456">
                  <c:v>0.1996105291599844</c:v>
                </c:pt>
                <c:pt idx="457">
                  <c:v>0.20115967154087366</c:v>
                </c:pt>
                <c:pt idx="458">
                  <c:v>0.24258930384786481</c:v>
                </c:pt>
                <c:pt idx="459">
                  <c:v>0.23972088892531446</c:v>
                </c:pt>
                <c:pt idx="460">
                  <c:v>0.37592392542599012</c:v>
                </c:pt>
                <c:pt idx="461">
                  <c:v>0.37921067407452991</c:v>
                </c:pt>
                <c:pt idx="462">
                  <c:v>0.37948176025452912</c:v>
                </c:pt>
                <c:pt idx="463">
                  <c:v>0.37902881821017897</c:v>
                </c:pt>
                <c:pt idx="464">
                  <c:v>0.36659230729977887</c:v>
                </c:pt>
                <c:pt idx="465">
                  <c:v>0.36843909735104347</c:v>
                </c:pt>
                <c:pt idx="466">
                  <c:v>0.36787827018479879</c:v>
                </c:pt>
                <c:pt idx="467">
                  <c:v>0.37450370918949683</c:v>
                </c:pt>
                <c:pt idx="468">
                  <c:v>0.37363528732237039</c:v>
                </c:pt>
                <c:pt idx="469">
                  <c:v>0.39322152124302856</c:v>
                </c:pt>
                <c:pt idx="470">
                  <c:v>0.39171145444196404</c:v>
                </c:pt>
                <c:pt idx="471">
                  <c:v>0.39279100749977935</c:v>
                </c:pt>
                <c:pt idx="472">
                  <c:v>0.40258592821259853</c:v>
                </c:pt>
                <c:pt idx="473">
                  <c:v>0.39634310728264399</c:v>
                </c:pt>
                <c:pt idx="474">
                  <c:v>0.40020025346722948</c:v>
                </c:pt>
                <c:pt idx="475">
                  <c:v>0.39067448556616546</c:v>
                </c:pt>
                <c:pt idx="476">
                  <c:v>0.38758310385296191</c:v>
                </c:pt>
                <c:pt idx="477">
                  <c:v>0.39002580319533053</c:v>
                </c:pt>
                <c:pt idx="478">
                  <c:v>0.38835357498138251</c:v>
                </c:pt>
                <c:pt idx="479">
                  <c:v>0.35831324884204319</c:v>
                </c:pt>
                <c:pt idx="480">
                  <c:v>0.35669614711994385</c:v>
                </c:pt>
                <c:pt idx="481">
                  <c:v>0.23969597141676041</c:v>
                </c:pt>
                <c:pt idx="482">
                  <c:v>0.25682893086643788</c:v>
                </c:pt>
                <c:pt idx="483">
                  <c:v>0.25808455401602043</c:v>
                </c:pt>
                <c:pt idx="484">
                  <c:v>0.25799097157208123</c:v>
                </c:pt>
                <c:pt idx="485">
                  <c:v>0.25342349281793652</c:v>
                </c:pt>
                <c:pt idx="486">
                  <c:v>0.24867000622758367</c:v>
                </c:pt>
                <c:pt idx="487">
                  <c:v>0.24953024756079711</c:v>
                </c:pt>
                <c:pt idx="488">
                  <c:v>0.24229958413763858</c:v>
                </c:pt>
                <c:pt idx="489">
                  <c:v>0.24216184063252991</c:v>
                </c:pt>
                <c:pt idx="490">
                  <c:v>0.1992076451234239</c:v>
                </c:pt>
                <c:pt idx="491">
                  <c:v>0.19557632042592504</c:v>
                </c:pt>
                <c:pt idx="492">
                  <c:v>0.18925161934545839</c:v>
                </c:pt>
                <c:pt idx="493">
                  <c:v>0.17675774892320176</c:v>
                </c:pt>
                <c:pt idx="494">
                  <c:v>0.21973466439772507</c:v>
                </c:pt>
                <c:pt idx="495">
                  <c:v>0.23038393441186225</c:v>
                </c:pt>
                <c:pt idx="496">
                  <c:v>0.30550152034331768</c:v>
                </c:pt>
                <c:pt idx="497">
                  <c:v>0.31772805973305107</c:v>
                </c:pt>
                <c:pt idx="498">
                  <c:v>0.31874803134901075</c:v>
                </c:pt>
                <c:pt idx="499">
                  <c:v>0.34229410439988117</c:v>
                </c:pt>
                <c:pt idx="500">
                  <c:v>0.3512175685254636</c:v>
                </c:pt>
                <c:pt idx="501">
                  <c:v>0.35959226002632338</c:v>
                </c:pt>
                <c:pt idx="502">
                  <c:v>0.39467396412387246</c:v>
                </c:pt>
                <c:pt idx="503">
                  <c:v>0.36642291698744822</c:v>
                </c:pt>
                <c:pt idx="504">
                  <c:v>0.45993052812079466</c:v>
                </c:pt>
                <c:pt idx="505">
                  <c:v>0.64191093762787732</c:v>
                </c:pt>
                <c:pt idx="506">
                  <c:v>0.77145646237595744</c:v>
                </c:pt>
                <c:pt idx="507">
                  <c:v>0.77150125204420439</c:v>
                </c:pt>
                <c:pt idx="508">
                  <c:v>0.7715356288529418</c:v>
                </c:pt>
                <c:pt idx="509">
                  <c:v>0.93179076088834911</c:v>
                </c:pt>
                <c:pt idx="510">
                  <c:v>0.93871136266608757</c:v>
                </c:pt>
                <c:pt idx="511">
                  <c:v>0.94267894086999671</c:v>
                </c:pt>
                <c:pt idx="512">
                  <c:v>0.94264722824999381</c:v>
                </c:pt>
                <c:pt idx="513">
                  <c:v>0.98725166942071674</c:v>
                </c:pt>
                <c:pt idx="514">
                  <c:v>0.99287457851096395</c:v>
                </c:pt>
                <c:pt idx="515">
                  <c:v>0.98479956669886992</c:v>
                </c:pt>
                <c:pt idx="516">
                  <c:v>0.98127981025555666</c:v>
                </c:pt>
                <c:pt idx="517">
                  <c:v>0.95670460293161352</c:v>
                </c:pt>
                <c:pt idx="518">
                  <c:v>0.96111744430994428</c:v>
                </c:pt>
                <c:pt idx="519">
                  <c:v>0.95524606425590153</c:v>
                </c:pt>
                <c:pt idx="520">
                  <c:v>0.94177640287368347</c:v>
                </c:pt>
                <c:pt idx="521">
                  <c:v>0.94156586037993528</c:v>
                </c:pt>
                <c:pt idx="522">
                  <c:v>0.94107718414751107</c:v>
                </c:pt>
                <c:pt idx="523">
                  <c:v>0.9347238269494802</c:v>
                </c:pt>
                <c:pt idx="524">
                  <c:v>0.93650296600238048</c:v>
                </c:pt>
                <c:pt idx="525">
                  <c:v>0.87296959942625507</c:v>
                </c:pt>
                <c:pt idx="526">
                  <c:v>0.78401839405641538</c:v>
                </c:pt>
                <c:pt idx="527">
                  <c:v>0.67140893959524972</c:v>
                </c:pt>
                <c:pt idx="528">
                  <c:v>0.67479440824079073</c:v>
                </c:pt>
                <c:pt idx="529">
                  <c:v>0.67515402741294694</c:v>
                </c:pt>
                <c:pt idx="530">
                  <c:v>0.47793001779831179</c:v>
                </c:pt>
                <c:pt idx="531">
                  <c:v>0.47141175035312194</c:v>
                </c:pt>
                <c:pt idx="532">
                  <c:v>0.46707053261959397</c:v>
                </c:pt>
                <c:pt idx="533">
                  <c:v>0.46690046516368516</c:v>
                </c:pt>
                <c:pt idx="534">
                  <c:v>0.366827584874858</c:v>
                </c:pt>
                <c:pt idx="535">
                  <c:v>0.35798121993787546</c:v>
                </c:pt>
                <c:pt idx="536">
                  <c:v>0.35889949736262083</c:v>
                </c:pt>
                <c:pt idx="537">
                  <c:v>0.36142980430374066</c:v>
                </c:pt>
                <c:pt idx="538">
                  <c:v>0.37111841412022251</c:v>
                </c:pt>
                <c:pt idx="539">
                  <c:v>0.34484809919447429</c:v>
                </c:pt>
                <c:pt idx="540">
                  <c:v>0.36955206644718669</c:v>
                </c:pt>
                <c:pt idx="541">
                  <c:v>0.3696752273139336</c:v>
                </c:pt>
                <c:pt idx="542">
                  <c:v>0.36836108183176902</c:v>
                </c:pt>
                <c:pt idx="543">
                  <c:v>0.37046725559767973</c:v>
                </c:pt>
                <c:pt idx="544">
                  <c:v>0.35086650210222847</c:v>
                </c:pt>
                <c:pt idx="545">
                  <c:v>0.35273267441086287</c:v>
                </c:pt>
                <c:pt idx="546">
                  <c:v>0.35381644403721013</c:v>
                </c:pt>
                <c:pt idx="547">
                  <c:v>0.36038793269721259</c:v>
                </c:pt>
                <c:pt idx="548">
                  <c:v>0.39841585435006982</c:v>
                </c:pt>
                <c:pt idx="549">
                  <c:v>0.47052569617195233</c:v>
                </c:pt>
                <c:pt idx="550">
                  <c:v>0.48258517345616109</c:v>
                </c:pt>
                <c:pt idx="551">
                  <c:v>0.48389840546127433</c:v>
                </c:pt>
                <c:pt idx="552">
                  <c:v>0.60871299260608058</c:v>
                </c:pt>
                <c:pt idx="553">
                  <c:v>0.60894204030041965</c:v>
                </c:pt>
                <c:pt idx="554">
                  <c:v>0.60893457590077327</c:v>
                </c:pt>
                <c:pt idx="555">
                  <c:v>0.66873987260747725</c:v>
                </c:pt>
                <c:pt idx="556">
                  <c:v>0.74257289673275295</c:v>
                </c:pt>
                <c:pt idx="557">
                  <c:v>0.74705337372784431</c:v>
                </c:pt>
                <c:pt idx="558">
                  <c:v>0.78056076827801091</c:v>
                </c:pt>
                <c:pt idx="559">
                  <c:v>0.80790582125834531</c:v>
                </c:pt>
                <c:pt idx="560">
                  <c:v>0.80804970966002154</c:v>
                </c:pt>
                <c:pt idx="561">
                  <c:v>0.83916130088474306</c:v>
                </c:pt>
                <c:pt idx="562">
                  <c:v>0.93837858598627644</c:v>
                </c:pt>
                <c:pt idx="563">
                  <c:v>0.93713663849050721</c:v>
                </c:pt>
                <c:pt idx="564">
                  <c:v>0.93711959317491378</c:v>
                </c:pt>
                <c:pt idx="565">
                  <c:v>0.92717209805155942</c:v>
                </c:pt>
                <c:pt idx="566">
                  <c:v>0.93538794014385751</c:v>
                </c:pt>
                <c:pt idx="567">
                  <c:v>0.96041831768800312</c:v>
                </c:pt>
                <c:pt idx="568">
                  <c:v>0.96031771654080533</c:v>
                </c:pt>
                <c:pt idx="569">
                  <c:v>0.95244690508508489</c:v>
                </c:pt>
                <c:pt idx="570">
                  <c:v>0.93814570788027685</c:v>
                </c:pt>
                <c:pt idx="571">
                  <c:v>0.93060534313807519</c:v>
                </c:pt>
                <c:pt idx="572">
                  <c:v>0.90159893841607119</c:v>
                </c:pt>
                <c:pt idx="573">
                  <c:v>0.8129965318100062</c:v>
                </c:pt>
                <c:pt idx="574">
                  <c:v>0.81334827006653254</c:v>
                </c:pt>
                <c:pt idx="575">
                  <c:v>0.81940944676027239</c:v>
                </c:pt>
                <c:pt idx="576">
                  <c:v>0.78246714787544414</c:v>
                </c:pt>
                <c:pt idx="577">
                  <c:v>0.71305190379161987</c:v>
                </c:pt>
                <c:pt idx="578">
                  <c:v>0.70267131868887556</c:v>
                </c:pt>
                <c:pt idx="579">
                  <c:v>0.66509064683205921</c:v>
                </c:pt>
                <c:pt idx="580">
                  <c:v>0.60853524399999037</c:v>
                </c:pt>
                <c:pt idx="581">
                  <c:v>0.60622721909115163</c:v>
                </c:pt>
                <c:pt idx="582">
                  <c:v>0.48704049318691089</c:v>
                </c:pt>
                <c:pt idx="583">
                  <c:v>0.33413556747978113</c:v>
                </c:pt>
                <c:pt idx="584">
                  <c:v>0.33434615952905844</c:v>
                </c:pt>
                <c:pt idx="585">
                  <c:v>0.34058394924797858</c:v>
                </c:pt>
                <c:pt idx="586">
                  <c:v>0.34311888860264095</c:v>
                </c:pt>
                <c:pt idx="587">
                  <c:v>0.37268461272653569</c:v>
                </c:pt>
                <c:pt idx="588">
                  <c:v>0.33198318744708388</c:v>
                </c:pt>
                <c:pt idx="589">
                  <c:v>0.33611742492143792</c:v>
                </c:pt>
                <c:pt idx="590">
                  <c:v>0.32772442893200693</c:v>
                </c:pt>
                <c:pt idx="591">
                  <c:v>0.30629996227141404</c:v>
                </c:pt>
                <c:pt idx="592">
                  <c:v>0.39334965857493837</c:v>
                </c:pt>
                <c:pt idx="593">
                  <c:v>0.40332755521115993</c:v>
                </c:pt>
                <c:pt idx="594">
                  <c:v>0.40466250633387879</c:v>
                </c:pt>
                <c:pt idx="595">
                  <c:v>0.39632517949056489</c:v>
                </c:pt>
                <c:pt idx="596">
                  <c:v>0.47883950997831426</c:v>
                </c:pt>
                <c:pt idx="597">
                  <c:v>0.47685877185757769</c:v>
                </c:pt>
                <c:pt idx="598">
                  <c:v>0.47723632043271264</c:v>
                </c:pt>
                <c:pt idx="599">
                  <c:v>0.48871788293237411</c:v>
                </c:pt>
                <c:pt idx="600">
                  <c:v>0.49603797057764765</c:v>
                </c:pt>
                <c:pt idx="601">
                  <c:v>0.50165531920936246</c:v>
                </c:pt>
                <c:pt idx="602">
                  <c:v>0.54282315705572637</c:v>
                </c:pt>
                <c:pt idx="603">
                  <c:v>0.55018945435874267</c:v>
                </c:pt>
                <c:pt idx="604">
                  <c:v>0.57304528449728709</c:v>
                </c:pt>
                <c:pt idx="605">
                  <c:v>0.63677031444520538</c:v>
                </c:pt>
                <c:pt idx="606">
                  <c:v>0.68956796147219312</c:v>
                </c:pt>
                <c:pt idx="607">
                  <c:v>0.67969622391220019</c:v>
                </c:pt>
                <c:pt idx="608">
                  <c:v>0.70611522910523805</c:v>
                </c:pt>
                <c:pt idx="609">
                  <c:v>0.71802259352816378</c:v>
                </c:pt>
                <c:pt idx="610">
                  <c:v>0.72409539535070233</c:v>
                </c:pt>
                <c:pt idx="611">
                  <c:v>0.72335239644908689</c:v>
                </c:pt>
                <c:pt idx="612">
                  <c:v>0.74608040768432426</c:v>
                </c:pt>
                <c:pt idx="613">
                  <c:v>0.73127245676129637</c:v>
                </c:pt>
                <c:pt idx="614">
                  <c:v>0.81333309838377676</c:v>
                </c:pt>
                <c:pt idx="615">
                  <c:v>0.81787369677080635</c:v>
                </c:pt>
                <c:pt idx="616">
                  <c:v>0.82168042786105</c:v>
                </c:pt>
                <c:pt idx="617">
                  <c:v>0.79367120705819449</c:v>
                </c:pt>
                <c:pt idx="618">
                  <c:v>0.79262611710393915</c:v>
                </c:pt>
                <c:pt idx="619">
                  <c:v>0.88460669547736648</c:v>
                </c:pt>
                <c:pt idx="620">
                  <c:v>0.88548945063373075</c:v>
                </c:pt>
                <c:pt idx="621">
                  <c:v>0.87969344782414116</c:v>
                </c:pt>
                <c:pt idx="622">
                  <c:v>0.88055444365958346</c:v>
                </c:pt>
                <c:pt idx="623">
                  <c:v>0.85281291494591349</c:v>
                </c:pt>
                <c:pt idx="624">
                  <c:v>0.83576942527852982</c:v>
                </c:pt>
                <c:pt idx="625">
                  <c:v>0.79471659793622274</c:v>
                </c:pt>
                <c:pt idx="626">
                  <c:v>0.77077433099274562</c:v>
                </c:pt>
                <c:pt idx="627">
                  <c:v>0.82606450263185938</c:v>
                </c:pt>
                <c:pt idx="628">
                  <c:v>0.83514894449826327</c:v>
                </c:pt>
                <c:pt idx="629">
                  <c:v>0.81813961218947495</c:v>
                </c:pt>
                <c:pt idx="630">
                  <c:v>0.79819671700602024</c:v>
                </c:pt>
                <c:pt idx="631">
                  <c:v>0.78577131085179419</c:v>
                </c:pt>
                <c:pt idx="632">
                  <c:v>0.78831957578020007</c:v>
                </c:pt>
                <c:pt idx="633">
                  <c:v>0.72859746806530445</c:v>
                </c:pt>
                <c:pt idx="634">
                  <c:v>0.68844901161341221</c:v>
                </c:pt>
                <c:pt idx="635">
                  <c:v>0.63757913172190939</c:v>
                </c:pt>
                <c:pt idx="636">
                  <c:v>0.62350824916562464</c:v>
                </c:pt>
                <c:pt idx="637">
                  <c:v>0.65098275362239255</c:v>
                </c:pt>
                <c:pt idx="638">
                  <c:v>0.63271863777543069</c:v>
                </c:pt>
                <c:pt idx="639">
                  <c:v>0.64530104867209281</c:v>
                </c:pt>
                <c:pt idx="640">
                  <c:v>0.57367204178407638</c:v>
                </c:pt>
                <c:pt idx="641">
                  <c:v>0.60206025339860336</c:v>
                </c:pt>
                <c:pt idx="642">
                  <c:v>0.59126622531030615</c:v>
                </c:pt>
                <c:pt idx="643">
                  <c:v>0.58367554509409036</c:v>
                </c:pt>
                <c:pt idx="644">
                  <c:v>0.54565412822780945</c:v>
                </c:pt>
                <c:pt idx="645">
                  <c:v>1.0569690334361583</c:v>
                </c:pt>
                <c:pt idx="646">
                  <c:v>1.0827530442459588</c:v>
                </c:pt>
                <c:pt idx="647">
                  <c:v>1.0877488711037213</c:v>
                </c:pt>
                <c:pt idx="648">
                  <c:v>1.0635890306286588</c:v>
                </c:pt>
                <c:pt idx="649">
                  <c:v>1.0556644907494077</c:v>
                </c:pt>
                <c:pt idx="650">
                  <c:v>1.0734896065240283</c:v>
                </c:pt>
                <c:pt idx="651">
                  <c:v>1.0793987137241392</c:v>
                </c:pt>
                <c:pt idx="652">
                  <c:v>1.0752691921573294</c:v>
                </c:pt>
                <c:pt idx="653">
                  <c:v>1.0889286112914003</c:v>
                </c:pt>
                <c:pt idx="654">
                  <c:v>1.0884263042468252</c:v>
                </c:pt>
                <c:pt idx="655">
                  <c:v>1.0931606497766173</c:v>
                </c:pt>
                <c:pt idx="656">
                  <c:v>1.0946049424443387</c:v>
                </c:pt>
                <c:pt idx="657">
                  <c:v>1.2517308353089835</c:v>
                </c:pt>
                <c:pt idx="658">
                  <c:v>1.2213713508891797</c:v>
                </c:pt>
                <c:pt idx="659">
                  <c:v>1.2234776980578774</c:v>
                </c:pt>
                <c:pt idx="660">
                  <c:v>1.2215991518739322</c:v>
                </c:pt>
                <c:pt idx="661">
                  <c:v>1.2218371838184905</c:v>
                </c:pt>
                <c:pt idx="662">
                  <c:v>1.3148510970703517</c:v>
                </c:pt>
                <c:pt idx="663">
                  <c:v>1.3376317516674512</c:v>
                </c:pt>
                <c:pt idx="664">
                  <c:v>1.3392288322200658</c:v>
                </c:pt>
                <c:pt idx="665">
                  <c:v>1.3443605588725329</c:v>
                </c:pt>
                <c:pt idx="666">
                  <c:v>1.0982810836039023</c:v>
                </c:pt>
                <c:pt idx="667">
                  <c:v>1.0691223026760148</c:v>
                </c:pt>
                <c:pt idx="668">
                  <c:v>1.0685325386270144</c:v>
                </c:pt>
                <c:pt idx="669">
                  <c:v>1.0195740344346158</c:v>
                </c:pt>
                <c:pt idx="670">
                  <c:v>1.0098489403416078</c:v>
                </c:pt>
                <c:pt idx="671">
                  <c:v>1.0053680215522094</c:v>
                </c:pt>
                <c:pt idx="672">
                  <c:v>1.0058298647382624</c:v>
                </c:pt>
                <c:pt idx="673">
                  <c:v>1.0090125364300055</c:v>
                </c:pt>
                <c:pt idx="674">
                  <c:v>0.97983497342235004</c:v>
                </c:pt>
                <c:pt idx="675">
                  <c:v>0.97314186322761942</c:v>
                </c:pt>
                <c:pt idx="676">
                  <c:v>0.97368525895424185</c:v>
                </c:pt>
                <c:pt idx="677">
                  <c:v>1.1144512573543937</c:v>
                </c:pt>
                <c:pt idx="678">
                  <c:v>0.93155737335113542</c:v>
                </c:pt>
                <c:pt idx="679">
                  <c:v>0.93778958585356531</c:v>
                </c:pt>
                <c:pt idx="680">
                  <c:v>0.92925990912919532</c:v>
                </c:pt>
                <c:pt idx="681">
                  <c:v>0.97551735204488477</c:v>
                </c:pt>
                <c:pt idx="682">
                  <c:v>0.96423989065226101</c:v>
                </c:pt>
                <c:pt idx="683">
                  <c:v>0.69759550585118535</c:v>
                </c:pt>
                <c:pt idx="684">
                  <c:v>0.72063251543476003</c:v>
                </c:pt>
                <c:pt idx="685">
                  <c:v>0.88994521695312501</c:v>
                </c:pt>
                <c:pt idx="686">
                  <c:v>1.0394499822701826</c:v>
                </c:pt>
                <c:pt idx="687">
                  <c:v>1.097711054385192</c:v>
                </c:pt>
                <c:pt idx="688">
                  <c:v>1.1042727934651289</c:v>
                </c:pt>
                <c:pt idx="689">
                  <c:v>1.1023814762196318</c:v>
                </c:pt>
                <c:pt idx="690">
                  <c:v>1.1219350854345687</c:v>
                </c:pt>
                <c:pt idx="691">
                  <c:v>1.1097777381939384</c:v>
                </c:pt>
                <c:pt idx="692">
                  <c:v>1.1583579833111137</c:v>
                </c:pt>
                <c:pt idx="693">
                  <c:v>1.1579031132832465</c:v>
                </c:pt>
                <c:pt idx="694">
                  <c:v>1.1818241592145675</c:v>
                </c:pt>
                <c:pt idx="695">
                  <c:v>1.1818729475180363</c:v>
                </c:pt>
                <c:pt idx="696">
                  <c:v>1.1764625996333258</c:v>
                </c:pt>
                <c:pt idx="697">
                  <c:v>1.1867168927403777</c:v>
                </c:pt>
                <c:pt idx="698">
                  <c:v>1.0995128232776477</c:v>
                </c:pt>
                <c:pt idx="699">
                  <c:v>1.0996559599557236</c:v>
                </c:pt>
                <c:pt idx="700">
                  <c:v>1.0902494715865563</c:v>
                </c:pt>
                <c:pt idx="701">
                  <c:v>1.0909870190128441</c:v>
                </c:pt>
                <c:pt idx="702">
                  <c:v>1.1062292577492674</c:v>
                </c:pt>
                <c:pt idx="703">
                  <c:v>1.0989389152452311</c:v>
                </c:pt>
                <c:pt idx="704">
                  <c:v>1.0972266708335825</c:v>
                </c:pt>
                <c:pt idx="705">
                  <c:v>1.1315052050378354</c:v>
                </c:pt>
                <c:pt idx="706">
                  <c:v>0.90766453452846019</c:v>
                </c:pt>
                <c:pt idx="707">
                  <c:v>0.80693292471741551</c:v>
                </c:pt>
                <c:pt idx="708">
                  <c:v>0.76877994655908743</c:v>
                </c:pt>
                <c:pt idx="709">
                  <c:v>0.74349299555156312</c:v>
                </c:pt>
                <c:pt idx="710">
                  <c:v>0.73648917934683322</c:v>
                </c:pt>
                <c:pt idx="711">
                  <c:v>0.67721156182881714</c:v>
                </c:pt>
                <c:pt idx="712">
                  <c:v>0.68481717532797937</c:v>
                </c:pt>
                <c:pt idx="713">
                  <c:v>0.70667632117086743</c:v>
                </c:pt>
                <c:pt idx="714">
                  <c:v>0.70419210155427503</c:v>
                </c:pt>
                <c:pt idx="715">
                  <c:v>0.66945382094589501</c:v>
                </c:pt>
                <c:pt idx="716">
                  <c:v>0.67771342777079124</c:v>
                </c:pt>
                <c:pt idx="717">
                  <c:v>0.69039208451725331</c:v>
                </c:pt>
                <c:pt idx="718">
                  <c:v>0.68748046007432706</c:v>
                </c:pt>
                <c:pt idx="719">
                  <c:v>0.67916487770528888</c:v>
                </c:pt>
                <c:pt idx="720">
                  <c:v>0.66252892905393224</c:v>
                </c:pt>
                <c:pt idx="721">
                  <c:v>0.66288403526309547</c:v>
                </c:pt>
                <c:pt idx="722">
                  <c:v>0.68705817652585133</c:v>
                </c:pt>
                <c:pt idx="723">
                  <c:v>0.63983436083096035</c:v>
                </c:pt>
                <c:pt idx="724">
                  <c:v>0.64061065204620948</c:v>
                </c:pt>
                <c:pt idx="725">
                  <c:v>0.67814838003606104</c:v>
                </c:pt>
                <c:pt idx="726">
                  <c:v>0.64719524672930229</c:v>
                </c:pt>
                <c:pt idx="727">
                  <c:v>0.64218174836965869</c:v>
                </c:pt>
                <c:pt idx="728">
                  <c:v>0.6408322431182949</c:v>
                </c:pt>
                <c:pt idx="729">
                  <c:v>0.70750002753541352</c:v>
                </c:pt>
                <c:pt idx="730">
                  <c:v>0.73778439273693719</c:v>
                </c:pt>
                <c:pt idx="731">
                  <c:v>0.74846206401866333</c:v>
                </c:pt>
                <c:pt idx="732">
                  <c:v>0.7643763066876651</c:v>
                </c:pt>
                <c:pt idx="733">
                  <c:v>0.76569814691110738</c:v>
                </c:pt>
                <c:pt idx="734">
                  <c:v>0.70810315803522639</c:v>
                </c:pt>
                <c:pt idx="735">
                  <c:v>0.72328901366743947</c:v>
                </c:pt>
                <c:pt idx="736">
                  <c:v>0.72296878816413912</c:v>
                </c:pt>
                <c:pt idx="737">
                  <c:v>0.91971307162122995</c:v>
                </c:pt>
                <c:pt idx="738">
                  <c:v>0.91144325860711872</c:v>
                </c:pt>
                <c:pt idx="739">
                  <c:v>0.91249643123350399</c:v>
                </c:pt>
                <c:pt idx="740">
                  <c:v>0.90857220490313972</c:v>
                </c:pt>
                <c:pt idx="741">
                  <c:v>0.94291244689108256</c:v>
                </c:pt>
                <c:pt idx="742">
                  <c:v>0.95678102131379195</c:v>
                </c:pt>
                <c:pt idx="743">
                  <c:v>0.93967890017093569</c:v>
                </c:pt>
                <c:pt idx="744">
                  <c:v>1.0659203159281627</c:v>
                </c:pt>
                <c:pt idx="745">
                  <c:v>1.264046166869895</c:v>
                </c:pt>
                <c:pt idx="746">
                  <c:v>1.2689544410502811</c:v>
                </c:pt>
                <c:pt idx="747">
                  <c:v>1.188122628487946</c:v>
                </c:pt>
                <c:pt idx="748">
                  <c:v>1.1730937891149726</c:v>
                </c:pt>
                <c:pt idx="749">
                  <c:v>1.2121279815178414</c:v>
                </c:pt>
                <c:pt idx="750">
                  <c:v>1.2014390482385613</c:v>
                </c:pt>
                <c:pt idx="751">
                  <c:v>1.1975059578547711</c:v>
                </c:pt>
                <c:pt idx="752">
                  <c:v>1.1818708601155834</c:v>
                </c:pt>
                <c:pt idx="753">
                  <c:v>1.2454450808965556</c:v>
                </c:pt>
                <c:pt idx="754">
                  <c:v>1.2837729403674984</c:v>
                </c:pt>
                <c:pt idx="755">
                  <c:v>1.3211105051146843</c:v>
                </c:pt>
                <c:pt idx="756">
                  <c:v>1.3973209275901222</c:v>
                </c:pt>
                <c:pt idx="757">
                  <c:v>1.4000740361262218</c:v>
                </c:pt>
                <c:pt idx="758">
                  <c:v>1.3318716052605588</c:v>
                </c:pt>
                <c:pt idx="759">
                  <c:v>1.3427235749492914</c:v>
                </c:pt>
                <c:pt idx="760">
                  <c:v>1.3712914666475957</c:v>
                </c:pt>
                <c:pt idx="761">
                  <c:v>1.372853153154614</c:v>
                </c:pt>
                <c:pt idx="762">
                  <c:v>1.3805647328715447</c:v>
                </c:pt>
                <c:pt idx="763">
                  <c:v>1.3992063285613081</c:v>
                </c:pt>
                <c:pt idx="764">
                  <c:v>1.3994555508737814</c:v>
                </c:pt>
                <c:pt idx="765">
                  <c:v>1.2790670336487426</c:v>
                </c:pt>
                <c:pt idx="766">
                  <c:v>1.0768698779061139</c:v>
                </c:pt>
                <c:pt idx="767">
                  <c:v>1.1412338915534794</c:v>
                </c:pt>
                <c:pt idx="768">
                  <c:v>1.1370946571285447</c:v>
                </c:pt>
                <c:pt idx="769">
                  <c:v>1.1380853580679093</c:v>
                </c:pt>
                <c:pt idx="770">
                  <c:v>1.1860462312285793</c:v>
                </c:pt>
                <c:pt idx="771">
                  <c:v>1.196244094062523</c:v>
                </c:pt>
                <c:pt idx="772">
                  <c:v>1.1686127078628634</c:v>
                </c:pt>
                <c:pt idx="773">
                  <c:v>1.240281195881199</c:v>
                </c:pt>
                <c:pt idx="774">
                  <c:v>1.2268182705784996</c:v>
                </c:pt>
                <c:pt idx="775">
                  <c:v>1.2183065989210593</c:v>
                </c:pt>
                <c:pt idx="776">
                  <c:v>1.216558364707085</c:v>
                </c:pt>
                <c:pt idx="777">
                  <c:v>1.1802819123980235</c:v>
                </c:pt>
                <c:pt idx="778">
                  <c:v>1.1805854178419095</c:v>
                </c:pt>
                <c:pt idx="779">
                  <c:v>1.0898306539203872</c:v>
                </c:pt>
                <c:pt idx="780">
                  <c:v>1.0897952949551435</c:v>
                </c:pt>
                <c:pt idx="781">
                  <c:v>1.0754551625732112</c:v>
                </c:pt>
                <c:pt idx="782">
                  <c:v>1.0764096366257756</c:v>
                </c:pt>
                <c:pt idx="783">
                  <c:v>1.1026552283611146</c:v>
                </c:pt>
                <c:pt idx="784">
                  <c:v>1.0322006894016242</c:v>
                </c:pt>
                <c:pt idx="785">
                  <c:v>1.0693717143125643</c:v>
                </c:pt>
                <c:pt idx="786">
                  <c:v>1.0660303950649177</c:v>
                </c:pt>
                <c:pt idx="787">
                  <c:v>1.1366102128050681</c:v>
                </c:pt>
                <c:pt idx="788">
                  <c:v>1.216374027787406</c:v>
                </c:pt>
                <c:pt idx="789">
                  <c:v>1.2168392387685811</c:v>
                </c:pt>
                <c:pt idx="790">
                  <c:v>1.264339601314612</c:v>
                </c:pt>
                <c:pt idx="791">
                  <c:v>1.2551072678051953</c:v>
                </c:pt>
                <c:pt idx="792">
                  <c:v>1.2470987719589637</c:v>
                </c:pt>
                <c:pt idx="793">
                  <c:v>1.2499793157654611</c:v>
                </c:pt>
                <c:pt idx="794">
                  <c:v>1.2110674155233194</c:v>
                </c:pt>
                <c:pt idx="795">
                  <c:v>1.2289917138006594</c:v>
                </c:pt>
                <c:pt idx="796">
                  <c:v>1.2299644698739294</c:v>
                </c:pt>
                <c:pt idx="797">
                  <c:v>1.2739255093915018</c:v>
                </c:pt>
                <c:pt idx="798">
                  <c:v>1.2509343025252089</c:v>
                </c:pt>
                <c:pt idx="799">
                  <c:v>1.2767899883857816</c:v>
                </c:pt>
                <c:pt idx="800">
                  <c:v>1.2800695062311178</c:v>
                </c:pt>
                <c:pt idx="801">
                  <c:v>1.2839816508347319</c:v>
                </c:pt>
                <c:pt idx="802">
                  <c:v>1.2852977996820012</c:v>
                </c:pt>
                <c:pt idx="803">
                  <c:v>1.2879721971493259</c:v>
                </c:pt>
                <c:pt idx="804">
                  <c:v>1.2383930770225806</c:v>
                </c:pt>
                <c:pt idx="805">
                  <c:v>1.252082242386948</c:v>
                </c:pt>
                <c:pt idx="806">
                  <c:v>1.1787996435931209</c:v>
                </c:pt>
                <c:pt idx="807">
                  <c:v>1.1738950949857969</c:v>
                </c:pt>
                <c:pt idx="808">
                  <c:v>0.87393696328455028</c:v>
                </c:pt>
                <c:pt idx="809">
                  <c:v>0.87014153791521731</c:v>
                </c:pt>
                <c:pt idx="810">
                  <c:v>0.90326281951630116</c:v>
                </c:pt>
                <c:pt idx="811">
                  <c:v>0.86232277067888341</c:v>
                </c:pt>
                <c:pt idx="812">
                  <c:v>0.84653163263276077</c:v>
                </c:pt>
                <c:pt idx="813">
                  <c:v>0.84354395074833288</c:v>
                </c:pt>
                <c:pt idx="814">
                  <c:v>0.90897382393272663</c:v>
                </c:pt>
                <c:pt idx="815">
                  <c:v>0.81172329506720586</c:v>
                </c:pt>
                <c:pt idx="816">
                  <c:v>0.78039648238353809</c:v>
                </c:pt>
                <c:pt idx="817">
                  <c:v>0.79337747274829584</c:v>
                </c:pt>
                <c:pt idx="818">
                  <c:v>0.71961701577480441</c:v>
                </c:pt>
                <c:pt idx="819">
                  <c:v>0.71787890809151711</c:v>
                </c:pt>
                <c:pt idx="820">
                  <c:v>0.68693236947796765</c:v>
                </c:pt>
                <c:pt idx="821">
                  <c:v>0.66773313438736193</c:v>
                </c:pt>
                <c:pt idx="822">
                  <c:v>0.71349708078337659</c:v>
                </c:pt>
                <c:pt idx="823">
                  <c:v>0.71605065797539258</c:v>
                </c:pt>
                <c:pt idx="824">
                  <c:v>0.71275226498231525</c:v>
                </c:pt>
                <c:pt idx="825">
                  <c:v>0.78425212635054942</c:v>
                </c:pt>
                <c:pt idx="826">
                  <c:v>0.73754909908401434</c:v>
                </c:pt>
                <c:pt idx="827">
                  <c:v>0.75111245569310114</c:v>
                </c:pt>
                <c:pt idx="828">
                  <c:v>0.76683573775069791</c:v>
                </c:pt>
                <c:pt idx="829">
                  <c:v>0.78573683643649062</c:v>
                </c:pt>
                <c:pt idx="830">
                  <c:v>0.76200205746635485</c:v>
                </c:pt>
                <c:pt idx="831">
                  <c:v>0.74513340072577683</c:v>
                </c:pt>
                <c:pt idx="832">
                  <c:v>0.75641572576145577</c:v>
                </c:pt>
                <c:pt idx="833">
                  <c:v>0.76023382664977368</c:v>
                </c:pt>
                <c:pt idx="834">
                  <c:v>0.76489420561008659</c:v>
                </c:pt>
                <c:pt idx="835">
                  <c:v>0.85846597052481166</c:v>
                </c:pt>
                <c:pt idx="836">
                  <c:v>0.85807538909945347</c:v>
                </c:pt>
                <c:pt idx="837">
                  <c:v>0.86124383463978216</c:v>
                </c:pt>
                <c:pt idx="838">
                  <c:v>0.85172116709078138</c:v>
                </c:pt>
                <c:pt idx="839">
                  <c:v>0.85013220497811037</c:v>
                </c:pt>
                <c:pt idx="840">
                  <c:v>0.85201070964438408</c:v>
                </c:pt>
                <c:pt idx="841">
                  <c:v>0.88565324939528167</c:v>
                </c:pt>
                <c:pt idx="842">
                  <c:v>0.88260210460180988</c:v>
                </c:pt>
                <c:pt idx="843">
                  <c:v>0.85990734560997029</c:v>
                </c:pt>
                <c:pt idx="844">
                  <c:v>0.89934028502251606</c:v>
                </c:pt>
                <c:pt idx="845">
                  <c:v>0.908871460242346</c:v>
                </c:pt>
                <c:pt idx="846">
                  <c:v>0.82108240252497111</c:v>
                </c:pt>
                <c:pt idx="847">
                  <c:v>0.80488958704139713</c:v>
                </c:pt>
                <c:pt idx="848">
                  <c:v>0.81177675047909714</c:v>
                </c:pt>
                <c:pt idx="849">
                  <c:v>0.79955260098269376</c:v>
                </c:pt>
                <c:pt idx="850">
                  <c:v>0.73154456252014577</c:v>
                </c:pt>
                <c:pt idx="851">
                  <c:v>0.73234496371528879</c:v>
                </c:pt>
                <c:pt idx="852">
                  <c:v>0.74128715947177215</c:v>
                </c:pt>
                <c:pt idx="853">
                  <c:v>0.75192790466552595</c:v>
                </c:pt>
                <c:pt idx="854">
                  <c:v>0.75151180882455881</c:v>
                </c:pt>
                <c:pt idx="855">
                  <c:v>0.76907775356288854</c:v>
                </c:pt>
                <c:pt idx="856">
                  <c:v>0.66684834937661863</c:v>
                </c:pt>
                <c:pt idx="857">
                  <c:v>0.67333850686501284</c:v>
                </c:pt>
                <c:pt idx="858">
                  <c:v>0.67795183064451758</c:v>
                </c:pt>
                <c:pt idx="859">
                  <c:v>0.67627952360115717</c:v>
                </c:pt>
                <c:pt idx="860">
                  <c:v>0.67810569030067547</c:v>
                </c:pt>
                <c:pt idx="861">
                  <c:v>0.68107663598304269</c:v>
                </c:pt>
                <c:pt idx="862">
                  <c:v>0.63523670013169919</c:v>
                </c:pt>
                <c:pt idx="863">
                  <c:v>0.65446001716016089</c:v>
                </c:pt>
                <c:pt idx="864">
                  <c:v>0.6048329173059529</c:v>
                </c:pt>
                <c:pt idx="865">
                  <c:v>0.55139551719131874</c:v>
                </c:pt>
                <c:pt idx="866">
                  <c:v>0.51611625078647594</c:v>
                </c:pt>
                <c:pt idx="867">
                  <c:v>0.52704863535928492</c:v>
                </c:pt>
                <c:pt idx="868">
                  <c:v>0.5507349443492433</c:v>
                </c:pt>
                <c:pt idx="869">
                  <c:v>0.54970082208069004</c:v>
                </c:pt>
                <c:pt idx="870">
                  <c:v>0.54874146071659957</c:v>
                </c:pt>
                <c:pt idx="871">
                  <c:v>0.49834135681478064</c:v>
                </c:pt>
                <c:pt idx="872">
                  <c:v>0.4984650126496058</c:v>
                </c:pt>
                <c:pt idx="873">
                  <c:v>0.50091484190466251</c:v>
                </c:pt>
                <c:pt idx="874">
                  <c:v>0.50186616251873195</c:v>
                </c:pt>
                <c:pt idx="875">
                  <c:v>0.49771230093609597</c:v>
                </c:pt>
                <c:pt idx="876">
                  <c:v>0.49084033607096228</c:v>
                </c:pt>
                <c:pt idx="877">
                  <c:v>0.54405887444353596</c:v>
                </c:pt>
                <c:pt idx="878">
                  <c:v>0.53860817728197308</c:v>
                </c:pt>
                <c:pt idx="879">
                  <c:v>0.5446412107127504</c:v>
                </c:pt>
                <c:pt idx="880">
                  <c:v>0.59199518837006326</c:v>
                </c:pt>
                <c:pt idx="881">
                  <c:v>0.59221113038760298</c:v>
                </c:pt>
                <c:pt idx="882">
                  <c:v>0.61436370837841581</c:v>
                </c:pt>
                <c:pt idx="883">
                  <c:v>0.60810384421905028</c:v>
                </c:pt>
                <c:pt idx="884">
                  <c:v>0.59223113741513933</c:v>
                </c:pt>
                <c:pt idx="885">
                  <c:v>0.5599790870622614</c:v>
                </c:pt>
                <c:pt idx="886">
                  <c:v>0.6444169272128718</c:v>
                </c:pt>
                <c:pt idx="887">
                  <c:v>0.65994295751932308</c:v>
                </c:pt>
                <c:pt idx="888">
                  <c:v>0.64820834558642015</c:v>
                </c:pt>
                <c:pt idx="889">
                  <c:v>0.61817887273986649</c:v>
                </c:pt>
                <c:pt idx="890">
                  <c:v>0.63192329647932777</c:v>
                </c:pt>
                <c:pt idx="891">
                  <c:v>0.67345735745973667</c:v>
                </c:pt>
                <c:pt idx="892">
                  <c:v>0.72001105311983038</c:v>
                </c:pt>
                <c:pt idx="893">
                  <c:v>0.72104144939514037</c:v>
                </c:pt>
                <c:pt idx="894">
                  <c:v>0.719406573724923</c:v>
                </c:pt>
                <c:pt idx="895">
                  <c:v>0.71830728113482034</c:v>
                </c:pt>
                <c:pt idx="896">
                  <c:v>0.71988252196554869</c:v>
                </c:pt>
                <c:pt idx="897">
                  <c:v>0.72183365190447013</c:v>
                </c:pt>
                <c:pt idx="898">
                  <c:v>0.6664902742456571</c:v>
                </c:pt>
                <c:pt idx="899">
                  <c:v>0.64825104012790691</c:v>
                </c:pt>
                <c:pt idx="900">
                  <c:v>0.63858570126774228</c:v>
                </c:pt>
                <c:pt idx="901">
                  <c:v>0.60847204435133884</c:v>
                </c:pt>
                <c:pt idx="902">
                  <c:v>0.66242638445790558</c:v>
                </c:pt>
                <c:pt idx="903">
                  <c:v>0.70970443327837784</c:v>
                </c:pt>
                <c:pt idx="904">
                  <c:v>0.70980659014186387</c:v>
                </c:pt>
                <c:pt idx="905">
                  <c:v>0.71018557208030375</c:v>
                </c:pt>
                <c:pt idx="906">
                  <c:v>0.71419560706498253</c:v>
                </c:pt>
                <c:pt idx="907">
                  <c:v>0.62365582493178506</c:v>
                </c:pt>
                <c:pt idx="908">
                  <c:v>0.67420887468583268</c:v>
                </c:pt>
                <c:pt idx="909">
                  <c:v>0.67410788215697737</c:v>
                </c:pt>
                <c:pt idx="910">
                  <c:v>0.69109491598787143</c:v>
                </c:pt>
                <c:pt idx="911">
                  <c:v>0.65854469250844927</c:v>
                </c:pt>
                <c:pt idx="912">
                  <c:v>0.64147559191229309</c:v>
                </c:pt>
                <c:pt idx="913">
                  <c:v>0.65336832000997136</c:v>
                </c:pt>
                <c:pt idx="914">
                  <c:v>0.65315861361593919</c:v>
                </c:pt>
                <c:pt idx="915">
                  <c:v>0.65567112505503389</c:v>
                </c:pt>
                <c:pt idx="916">
                  <c:v>0.65848975671859944</c:v>
                </c:pt>
                <c:pt idx="917">
                  <c:v>0.7030276093425516</c:v>
                </c:pt>
                <c:pt idx="918">
                  <c:v>0.71284060208117461</c:v>
                </c:pt>
                <c:pt idx="919">
                  <c:v>0.72425542372549867</c:v>
                </c:pt>
                <c:pt idx="920">
                  <c:v>0.73663880929225201</c:v>
                </c:pt>
                <c:pt idx="921">
                  <c:v>0.76420112906183701</c:v>
                </c:pt>
                <c:pt idx="922">
                  <c:v>0.76632609361288628</c:v>
                </c:pt>
                <c:pt idx="923">
                  <c:v>0.70863576608061263</c:v>
                </c:pt>
                <c:pt idx="924">
                  <c:v>0.6313987100407713</c:v>
                </c:pt>
                <c:pt idx="925">
                  <c:v>0.63091415075569934</c:v>
                </c:pt>
                <c:pt idx="926">
                  <c:v>0.65073612725575569</c:v>
                </c:pt>
                <c:pt idx="927">
                  <c:v>0.66739404100791588</c:v>
                </c:pt>
                <c:pt idx="928">
                  <c:v>0.65028059350698186</c:v>
                </c:pt>
                <c:pt idx="929">
                  <c:v>0.54983402956756999</c:v>
                </c:pt>
                <c:pt idx="930">
                  <c:v>0.56298558044528735</c:v>
                </c:pt>
                <c:pt idx="931">
                  <c:v>0.57147489850277533</c:v>
                </c:pt>
                <c:pt idx="932">
                  <c:v>0.5716257995825752</c:v>
                </c:pt>
                <c:pt idx="933">
                  <c:v>0.58203105542986533</c:v>
                </c:pt>
                <c:pt idx="934">
                  <c:v>0.55544522286227371</c:v>
                </c:pt>
                <c:pt idx="935">
                  <c:v>0.55390919343983691</c:v>
                </c:pt>
                <c:pt idx="936">
                  <c:v>0.55418086033863978</c:v>
                </c:pt>
                <c:pt idx="937">
                  <c:v>0.56718772582916777</c:v>
                </c:pt>
                <c:pt idx="938">
                  <c:v>0.518266126773267</c:v>
                </c:pt>
                <c:pt idx="939">
                  <c:v>0.60310202632629772</c:v>
                </c:pt>
                <c:pt idx="940">
                  <c:v>0.56500012573366554</c:v>
                </c:pt>
                <c:pt idx="941">
                  <c:v>0.54998054890093617</c:v>
                </c:pt>
                <c:pt idx="942">
                  <c:v>0.50829519601372253</c:v>
                </c:pt>
                <c:pt idx="943">
                  <c:v>0.5051920082408915</c:v>
                </c:pt>
                <c:pt idx="944">
                  <c:v>0.5042322936245871</c:v>
                </c:pt>
                <c:pt idx="945">
                  <c:v>0.5094288001390197</c:v>
                </c:pt>
                <c:pt idx="946">
                  <c:v>0.50912483589825419</c:v>
                </c:pt>
                <c:pt idx="947">
                  <c:v>0.5035760676564407</c:v>
                </c:pt>
                <c:pt idx="948">
                  <c:v>0.47491482984826316</c:v>
                </c:pt>
                <c:pt idx="949">
                  <c:v>0.45941336631256546</c:v>
                </c:pt>
                <c:pt idx="950">
                  <c:v>0.45771145387472795</c:v>
                </c:pt>
                <c:pt idx="951">
                  <c:v>0.46962354868163253</c:v>
                </c:pt>
                <c:pt idx="952">
                  <c:v>0.4706647837249221</c:v>
                </c:pt>
                <c:pt idx="953">
                  <c:v>0.46098704961733838</c:v>
                </c:pt>
                <c:pt idx="954">
                  <c:v>0.45092096311281421</c:v>
                </c:pt>
                <c:pt idx="955">
                  <c:v>0.47044615234994058</c:v>
                </c:pt>
                <c:pt idx="956">
                  <c:v>0.47074766941036511</c:v>
                </c:pt>
                <c:pt idx="957">
                  <c:v>0.47034179517401636</c:v>
                </c:pt>
                <c:pt idx="958">
                  <c:v>0.45023431562296751</c:v>
                </c:pt>
                <c:pt idx="959">
                  <c:v>0.44535305332801911</c:v>
                </c:pt>
                <c:pt idx="960">
                  <c:v>0.32265166540047352</c:v>
                </c:pt>
                <c:pt idx="961">
                  <c:v>0.30723683805263741</c:v>
                </c:pt>
                <c:pt idx="962">
                  <c:v>0.30147614735731165</c:v>
                </c:pt>
                <c:pt idx="963">
                  <c:v>0.29630127035764492</c:v>
                </c:pt>
                <c:pt idx="964">
                  <c:v>0.29803206421242256</c:v>
                </c:pt>
                <c:pt idx="965">
                  <c:v>0.3607247219711367</c:v>
                </c:pt>
                <c:pt idx="966">
                  <c:v>0.34932171724710209</c:v>
                </c:pt>
                <c:pt idx="967">
                  <c:v>0.39060646438564733</c:v>
                </c:pt>
                <c:pt idx="968">
                  <c:v>0.3658902965603032</c:v>
                </c:pt>
                <c:pt idx="969">
                  <c:v>0.36403296723268436</c:v>
                </c:pt>
                <c:pt idx="970">
                  <c:v>0.36513425175437875</c:v>
                </c:pt>
                <c:pt idx="971">
                  <c:v>0.36123381990899511</c:v>
                </c:pt>
                <c:pt idx="972">
                  <c:v>0.3305632008413999</c:v>
                </c:pt>
                <c:pt idx="973">
                  <c:v>0.31942302464750139</c:v>
                </c:pt>
                <c:pt idx="974">
                  <c:v>0.30986914679943717</c:v>
                </c:pt>
                <c:pt idx="975">
                  <c:v>0.30987966620159513</c:v>
                </c:pt>
                <c:pt idx="976">
                  <c:v>0.28281637767366047</c:v>
                </c:pt>
                <c:pt idx="977">
                  <c:v>0.29185052148670826</c:v>
                </c:pt>
                <c:pt idx="978">
                  <c:v>0.291528355583001</c:v>
                </c:pt>
                <c:pt idx="979">
                  <c:v>0.29085652172323923</c:v>
                </c:pt>
                <c:pt idx="980">
                  <c:v>0.29144760032109862</c:v>
                </c:pt>
                <c:pt idx="981">
                  <c:v>0.2872609069387827</c:v>
                </c:pt>
                <c:pt idx="982">
                  <c:v>0.28830148649763399</c:v>
                </c:pt>
                <c:pt idx="983">
                  <c:v>0.28892294498537352</c:v>
                </c:pt>
                <c:pt idx="984">
                  <c:v>0.29066348096952588</c:v>
                </c:pt>
                <c:pt idx="985">
                  <c:v>0.29351034212198795</c:v>
                </c:pt>
                <c:pt idx="986">
                  <c:v>0.21529659636678905</c:v>
                </c:pt>
                <c:pt idx="987">
                  <c:v>0.21482121448595973</c:v>
                </c:pt>
                <c:pt idx="988">
                  <c:v>0.13073472652894449</c:v>
                </c:pt>
                <c:pt idx="989">
                  <c:v>0.13301338868093243</c:v>
                </c:pt>
                <c:pt idx="990">
                  <c:v>0.37207287657192473</c:v>
                </c:pt>
                <c:pt idx="991">
                  <c:v>0.37194550975357654</c:v>
                </c:pt>
                <c:pt idx="992">
                  <c:v>0.37279412133273293</c:v>
                </c:pt>
                <c:pt idx="993">
                  <c:v>0.61868210935463008</c:v>
                </c:pt>
                <c:pt idx="994">
                  <c:v>0.65688238164997348</c:v>
                </c:pt>
                <c:pt idx="995">
                  <c:v>0.68275904128011466</c:v>
                </c:pt>
                <c:pt idx="996">
                  <c:v>0.69668557896879468</c:v>
                </c:pt>
                <c:pt idx="997">
                  <c:v>0.72483203974266175</c:v>
                </c:pt>
                <c:pt idx="998">
                  <c:v>0.73307565305320954</c:v>
                </c:pt>
                <c:pt idx="999">
                  <c:v>0.74014454820399622</c:v>
                </c:pt>
                <c:pt idx="1000">
                  <c:v>0.88783155684549797</c:v>
                </c:pt>
                <c:pt idx="1001">
                  <c:v>0.88752767178583736</c:v>
                </c:pt>
                <c:pt idx="1002">
                  <c:v>0.88663871672550065</c:v>
                </c:pt>
                <c:pt idx="1003">
                  <c:v>0.89248311126048774</c:v>
                </c:pt>
                <c:pt idx="1004">
                  <c:v>0.89681171181774177</c:v>
                </c:pt>
                <c:pt idx="1005">
                  <c:v>0.89544990403774283</c:v>
                </c:pt>
                <c:pt idx="1006">
                  <c:v>0.9079026111018712</c:v>
                </c:pt>
                <c:pt idx="1007">
                  <c:v>0.92588684611434524</c:v>
                </c:pt>
                <c:pt idx="1008">
                  <c:v>0.92029615416195332</c:v>
                </c:pt>
                <c:pt idx="1009">
                  <c:v>0.91805825765334026</c:v>
                </c:pt>
                <c:pt idx="1010">
                  <c:v>0.9342557053487377</c:v>
                </c:pt>
                <c:pt idx="1011">
                  <c:v>0.89711290673967747</c:v>
                </c:pt>
                <c:pt idx="1012">
                  <c:v>0.89546692269439476</c:v>
                </c:pt>
                <c:pt idx="1013">
                  <c:v>0.98045850726896966</c:v>
                </c:pt>
                <c:pt idx="1014">
                  <c:v>0.88599916487911345</c:v>
                </c:pt>
                <c:pt idx="1015">
                  <c:v>0.85138769010578408</c:v>
                </c:pt>
                <c:pt idx="1016">
                  <c:v>0.92577545877191758</c:v>
                </c:pt>
                <c:pt idx="1017">
                  <c:v>0.91090643466133703</c:v>
                </c:pt>
                <c:pt idx="1018">
                  <c:v>0.8681054184981376</c:v>
                </c:pt>
                <c:pt idx="1019">
                  <c:v>0.87569471010111066</c:v>
                </c:pt>
                <c:pt idx="1020">
                  <c:v>0.8750201030509841</c:v>
                </c:pt>
                <c:pt idx="1021">
                  <c:v>0.78451418904551484</c:v>
                </c:pt>
                <c:pt idx="1022">
                  <c:v>0.82658080955131996</c:v>
                </c:pt>
                <c:pt idx="1023">
                  <c:v>0.8275112718902744</c:v>
                </c:pt>
                <c:pt idx="1024">
                  <c:v>0.80851326990470995</c:v>
                </c:pt>
                <c:pt idx="1025">
                  <c:v>0.80906467619266575</c:v>
                </c:pt>
                <c:pt idx="1026">
                  <c:v>0.79245676490316541</c:v>
                </c:pt>
                <c:pt idx="1027">
                  <c:v>0.77618471310648918</c:v>
                </c:pt>
                <c:pt idx="1028">
                  <c:v>0.7755596099680141</c:v>
                </c:pt>
                <c:pt idx="1029">
                  <c:v>0.76258714454758891</c:v>
                </c:pt>
                <c:pt idx="1030">
                  <c:v>0.75658937435039864</c:v>
                </c:pt>
                <c:pt idx="1031">
                  <c:v>0.83290118576403482</c:v>
                </c:pt>
                <c:pt idx="1032">
                  <c:v>0.82186616724063111</c:v>
                </c:pt>
                <c:pt idx="1033">
                  <c:v>0.82752455242031209</c:v>
                </c:pt>
                <c:pt idx="1034">
                  <c:v>0.78781421152896569</c:v>
                </c:pt>
                <c:pt idx="1035">
                  <c:v>0.79064505665970441</c:v>
                </c:pt>
                <c:pt idx="1036">
                  <c:v>0.81338943582677503</c:v>
                </c:pt>
                <c:pt idx="1037">
                  <c:v>0.71871657274872247</c:v>
                </c:pt>
                <c:pt idx="1038">
                  <c:v>0.7331729706265564</c:v>
                </c:pt>
                <c:pt idx="1039">
                  <c:v>0.75041591724369905</c:v>
                </c:pt>
                <c:pt idx="1040">
                  <c:v>0.73406470954849046</c:v>
                </c:pt>
                <c:pt idx="1041">
                  <c:v>0.76268353710609849</c:v>
                </c:pt>
                <c:pt idx="1042">
                  <c:v>0.74594502494436288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49CE-458C-88CA-22668A7015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2783280"/>
        <c:axId val="422783608"/>
        <c:extLst/>
      </c:lineChart>
      <c:dateAx>
        <c:axId val="422783280"/>
        <c:scaling>
          <c:orientation val="minMax"/>
          <c:min val="42370"/>
        </c:scaling>
        <c:delete val="0"/>
        <c:axPos val="b"/>
        <c:numFmt formatCode="[$-409]mmm\-yy;@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22783608"/>
        <c:crosses val="autoZero"/>
        <c:auto val="1"/>
        <c:lblOffset val="100"/>
        <c:baseTimeUnit val="days"/>
      </c:dateAx>
      <c:valAx>
        <c:axId val="422783608"/>
        <c:scaling>
          <c:orientation val="minMax"/>
          <c:max val="1.5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prstDash val="sysDash"/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422783280"/>
        <c:crosses val="autoZero"/>
        <c:crossBetween val="between"/>
        <c:majorUnit val="0.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1.3813883020719886E-3"/>
          <c:y val="0.91000326142664123"/>
          <c:w val="0.99861861169792798"/>
          <c:h val="8.99967385733587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dan3_ingstats!$B$2</c:f>
              <c:strCache>
                <c:ptCount val="1"/>
                <c:pt idx="0">
                  <c:v>Owning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dan3_ingstats!$A$3:$A$18</c:f>
              <c:strCache>
                <c:ptCount val="16"/>
                <c:pt idx="0">
                  <c:v>Austria</c:v>
                </c:pt>
                <c:pt idx="1">
                  <c:v>Belgium</c:v>
                </c:pt>
                <c:pt idx="2">
                  <c:v>France</c:v>
                </c:pt>
                <c:pt idx="3">
                  <c:v>Germany</c:v>
                </c:pt>
                <c:pt idx="4">
                  <c:v>Italy</c:v>
                </c:pt>
                <c:pt idx="5">
                  <c:v>Luxembourg</c:v>
                </c:pt>
                <c:pt idx="6">
                  <c:v>Netherlands</c:v>
                </c:pt>
                <c:pt idx="7">
                  <c:v>Spain</c:v>
                </c:pt>
                <c:pt idx="8">
                  <c:v>Poland</c:v>
                </c:pt>
                <c:pt idx="9">
                  <c:v>Czech Republic</c:v>
                </c:pt>
                <c:pt idx="10">
                  <c:v>Romania</c:v>
                </c:pt>
                <c:pt idx="11">
                  <c:v>Turkey</c:v>
                </c:pt>
                <c:pt idx="12">
                  <c:v>United Kingdom</c:v>
                </c:pt>
                <c:pt idx="13">
                  <c:v>USA</c:v>
                </c:pt>
                <c:pt idx="14">
                  <c:v>Australia</c:v>
                </c:pt>
                <c:pt idx="15">
                  <c:v>All counties</c:v>
                </c:pt>
              </c:strCache>
            </c:strRef>
          </c:cat>
          <c:val>
            <c:numRef>
              <c:f>dan3_ingstats!$B$3:$B$18</c:f>
              <c:numCache>
                <c:formatCode>0.00%</c:formatCode>
                <c:ptCount val="16"/>
                <c:pt idx="0">
                  <c:v>8.9700000000000002E-2</c:v>
                </c:pt>
                <c:pt idx="1">
                  <c:v>5.04E-2</c:v>
                </c:pt>
                <c:pt idx="2">
                  <c:v>6.6600000000000006E-2</c:v>
                </c:pt>
                <c:pt idx="3">
                  <c:v>8.9599999999999999E-2</c:v>
                </c:pt>
                <c:pt idx="4">
                  <c:v>8.3500000000000005E-2</c:v>
                </c:pt>
                <c:pt idx="5">
                  <c:v>4.3299999999999998E-2</c:v>
                </c:pt>
                <c:pt idx="6">
                  <c:v>8.3299999999999999E-2</c:v>
                </c:pt>
                <c:pt idx="7">
                  <c:v>0.10489999999999999</c:v>
                </c:pt>
                <c:pt idx="8">
                  <c:v>0.1178</c:v>
                </c:pt>
                <c:pt idx="9">
                  <c:v>9.5699999999999993E-2</c:v>
                </c:pt>
                <c:pt idx="10">
                  <c:v>0.12690000000000001</c:v>
                </c:pt>
                <c:pt idx="11">
                  <c:v>0.17710000000000001</c:v>
                </c:pt>
                <c:pt idx="12">
                  <c:v>7.22E-2</c:v>
                </c:pt>
                <c:pt idx="13">
                  <c:v>8.8499999999999995E-2</c:v>
                </c:pt>
                <c:pt idx="14">
                  <c:v>7.1199999999999999E-2</c:v>
                </c:pt>
                <c:pt idx="15">
                  <c:v>9.3100000000000002E-2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A5-4266-B50C-045B3542F9B3}"/>
            </c:ext>
          </c:extLst>
        </c:ser>
        <c:ser>
          <c:idx val="1"/>
          <c:order val="1"/>
          <c:tx>
            <c:strRef>
              <c:f>dan3_ingstats!$C$2</c:f>
              <c:strCache>
                <c:ptCount val="1"/>
                <c:pt idx="0">
                  <c:v>Intending to own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1.2479056229612014E-2"/>
                  <c:y val="0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BA5-4266-B50C-045B3542F9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dan3_ingstats!$A$3:$A$18</c:f>
              <c:strCache>
                <c:ptCount val="16"/>
                <c:pt idx="0">
                  <c:v>Austria</c:v>
                </c:pt>
                <c:pt idx="1">
                  <c:v>Belgium</c:v>
                </c:pt>
                <c:pt idx="2">
                  <c:v>France</c:v>
                </c:pt>
                <c:pt idx="3">
                  <c:v>Germany</c:v>
                </c:pt>
                <c:pt idx="4">
                  <c:v>Italy</c:v>
                </c:pt>
                <c:pt idx="5">
                  <c:v>Luxembourg</c:v>
                </c:pt>
                <c:pt idx="6">
                  <c:v>Netherlands</c:v>
                </c:pt>
                <c:pt idx="7">
                  <c:v>Spain</c:v>
                </c:pt>
                <c:pt idx="8">
                  <c:v>Poland</c:v>
                </c:pt>
                <c:pt idx="9">
                  <c:v>Czech Republic</c:v>
                </c:pt>
                <c:pt idx="10">
                  <c:v>Romania</c:v>
                </c:pt>
                <c:pt idx="11">
                  <c:v>Turkey</c:v>
                </c:pt>
                <c:pt idx="12">
                  <c:v>United Kingdom</c:v>
                </c:pt>
                <c:pt idx="13">
                  <c:v>USA</c:v>
                </c:pt>
                <c:pt idx="14">
                  <c:v>Australia</c:v>
                </c:pt>
                <c:pt idx="15">
                  <c:v>All counties</c:v>
                </c:pt>
              </c:strCache>
            </c:strRef>
          </c:cat>
          <c:val>
            <c:numRef>
              <c:f>dan3_ingstats!$C$3:$C$18</c:f>
              <c:numCache>
                <c:formatCode>0.00%</c:formatCode>
                <c:ptCount val="16"/>
                <c:pt idx="0">
                  <c:v>0.1177</c:v>
                </c:pt>
                <c:pt idx="1">
                  <c:v>5.6399999999999999E-2</c:v>
                </c:pt>
                <c:pt idx="2">
                  <c:v>0.11210000000000001</c:v>
                </c:pt>
                <c:pt idx="3">
                  <c:v>0.14460000000000001</c:v>
                </c:pt>
                <c:pt idx="4">
                  <c:v>0.1799</c:v>
                </c:pt>
                <c:pt idx="5">
                  <c:v>9.8400000000000001E-2</c:v>
                </c:pt>
                <c:pt idx="6">
                  <c:v>7.3400000000000007E-2</c:v>
                </c:pt>
                <c:pt idx="7">
                  <c:v>0.18759999999999999</c:v>
                </c:pt>
                <c:pt idx="8">
                  <c:v>0.18529999999999999</c:v>
                </c:pt>
                <c:pt idx="9">
                  <c:v>0.10979999999999999</c:v>
                </c:pt>
                <c:pt idx="10">
                  <c:v>0.24809999999999999</c:v>
                </c:pt>
                <c:pt idx="11">
                  <c:v>0.24390000000000001</c:v>
                </c:pt>
                <c:pt idx="12">
                  <c:v>9.7699999999999995E-2</c:v>
                </c:pt>
                <c:pt idx="13">
                  <c:v>0.1212</c:v>
                </c:pt>
                <c:pt idx="14">
                  <c:v>0.10050000000000001</c:v>
                </c:pt>
                <c:pt idx="15">
                  <c:v>0.1414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BA5-4266-B50C-045B3542F9B3}"/>
            </c:ext>
          </c:extLst>
        </c:ser>
        <c:ser>
          <c:idx val="2"/>
          <c:order val="2"/>
          <c:tx>
            <c:strRef>
              <c:f>dan3_ingstats!$D$2</c:f>
              <c:strCache>
                <c:ptCount val="1"/>
                <c:pt idx="0">
                  <c:v>Not intending to own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dan3_ingstats!$A$3:$A$18</c:f>
              <c:strCache>
                <c:ptCount val="16"/>
                <c:pt idx="0">
                  <c:v>Austria</c:v>
                </c:pt>
                <c:pt idx="1">
                  <c:v>Belgium</c:v>
                </c:pt>
                <c:pt idx="2">
                  <c:v>France</c:v>
                </c:pt>
                <c:pt idx="3">
                  <c:v>Germany</c:v>
                </c:pt>
                <c:pt idx="4">
                  <c:v>Italy</c:v>
                </c:pt>
                <c:pt idx="5">
                  <c:v>Luxembourg</c:v>
                </c:pt>
                <c:pt idx="6">
                  <c:v>Netherlands</c:v>
                </c:pt>
                <c:pt idx="7">
                  <c:v>Spain</c:v>
                </c:pt>
                <c:pt idx="8">
                  <c:v>Poland</c:v>
                </c:pt>
                <c:pt idx="9">
                  <c:v>Czech Republic</c:v>
                </c:pt>
                <c:pt idx="10">
                  <c:v>Romania</c:v>
                </c:pt>
                <c:pt idx="11">
                  <c:v>Turkey</c:v>
                </c:pt>
                <c:pt idx="12">
                  <c:v>United Kingdom</c:v>
                </c:pt>
                <c:pt idx="13">
                  <c:v>USA</c:v>
                </c:pt>
                <c:pt idx="14">
                  <c:v>Australia</c:v>
                </c:pt>
                <c:pt idx="15">
                  <c:v>All counties</c:v>
                </c:pt>
              </c:strCache>
            </c:strRef>
          </c:cat>
          <c:val>
            <c:numRef>
              <c:f>dan3_ingstats!$D$3:$D$18</c:f>
              <c:numCache>
                <c:formatCode>0.00%</c:formatCode>
                <c:ptCount val="16"/>
                <c:pt idx="0">
                  <c:v>0.5837</c:v>
                </c:pt>
                <c:pt idx="1">
                  <c:v>0.27850000000000003</c:v>
                </c:pt>
                <c:pt idx="2">
                  <c:v>0.34599999999999997</c:v>
                </c:pt>
                <c:pt idx="3">
                  <c:v>0.48010000000000003</c:v>
                </c:pt>
                <c:pt idx="4">
                  <c:v>0.44990000000000002</c:v>
                </c:pt>
                <c:pt idx="5">
                  <c:v>0.53779999999999994</c:v>
                </c:pt>
                <c:pt idx="6">
                  <c:v>0.39950000000000002</c:v>
                </c:pt>
                <c:pt idx="7">
                  <c:v>0.38129999999999997</c:v>
                </c:pt>
                <c:pt idx="8">
                  <c:v>0.47110000000000002</c:v>
                </c:pt>
                <c:pt idx="9">
                  <c:v>0.49370000000000003</c:v>
                </c:pt>
                <c:pt idx="10">
                  <c:v>0.3785</c:v>
                </c:pt>
                <c:pt idx="11">
                  <c:v>0.28270000000000001</c:v>
                </c:pt>
                <c:pt idx="12">
                  <c:v>0.46089999999999998</c:v>
                </c:pt>
                <c:pt idx="13">
                  <c:v>0.37040000000000001</c:v>
                </c:pt>
                <c:pt idx="14">
                  <c:v>0.53439999999999999</c:v>
                </c:pt>
                <c:pt idx="15">
                  <c:v>0.42480000000000001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BA5-4266-B50C-045B3542F9B3}"/>
            </c:ext>
          </c:extLst>
        </c:ser>
        <c:ser>
          <c:idx val="3"/>
          <c:order val="3"/>
          <c:tx>
            <c:strRef>
              <c:f>dan3_ingstats!$E$2</c:f>
              <c:strCache>
                <c:ptCount val="1"/>
                <c:pt idx="0">
                  <c:v>Not having heard of</c:v>
                </c:pt>
              </c:strCache>
            </c:strRef>
          </c:tx>
          <c:spPr>
            <a:solidFill>
              <a:schemeClr val="accent4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dan3_ingstats!$A$3:$A$18</c:f>
              <c:strCache>
                <c:ptCount val="16"/>
                <c:pt idx="0">
                  <c:v>Austria</c:v>
                </c:pt>
                <c:pt idx="1">
                  <c:v>Belgium</c:v>
                </c:pt>
                <c:pt idx="2">
                  <c:v>France</c:v>
                </c:pt>
                <c:pt idx="3">
                  <c:v>Germany</c:v>
                </c:pt>
                <c:pt idx="4">
                  <c:v>Italy</c:v>
                </c:pt>
                <c:pt idx="5">
                  <c:v>Luxembourg</c:v>
                </c:pt>
                <c:pt idx="6">
                  <c:v>Netherlands</c:v>
                </c:pt>
                <c:pt idx="7">
                  <c:v>Spain</c:v>
                </c:pt>
                <c:pt idx="8">
                  <c:v>Poland</c:v>
                </c:pt>
                <c:pt idx="9">
                  <c:v>Czech Republic</c:v>
                </c:pt>
                <c:pt idx="10">
                  <c:v>Romania</c:v>
                </c:pt>
                <c:pt idx="11">
                  <c:v>Turkey</c:v>
                </c:pt>
                <c:pt idx="12">
                  <c:v>United Kingdom</c:v>
                </c:pt>
                <c:pt idx="13">
                  <c:v>USA</c:v>
                </c:pt>
                <c:pt idx="14">
                  <c:v>Australia</c:v>
                </c:pt>
                <c:pt idx="15">
                  <c:v>All counties</c:v>
                </c:pt>
              </c:strCache>
            </c:strRef>
          </c:cat>
          <c:val>
            <c:numRef>
              <c:f>dan3_ingstats!$E$3:$E$18</c:f>
              <c:numCache>
                <c:formatCode>0.00%</c:formatCode>
                <c:ptCount val="16"/>
                <c:pt idx="0">
                  <c:v>0.2089</c:v>
                </c:pt>
                <c:pt idx="1">
                  <c:v>0.61460000000000004</c:v>
                </c:pt>
                <c:pt idx="2">
                  <c:v>0.47539999999999999</c:v>
                </c:pt>
                <c:pt idx="3">
                  <c:v>0.2858</c:v>
                </c:pt>
                <c:pt idx="4">
                  <c:v>0.28670000000000001</c:v>
                </c:pt>
                <c:pt idx="5">
                  <c:v>0.32040000000000002</c:v>
                </c:pt>
                <c:pt idx="6">
                  <c:v>0.44379999999999997</c:v>
                </c:pt>
                <c:pt idx="7">
                  <c:v>0.3261</c:v>
                </c:pt>
                <c:pt idx="8">
                  <c:v>0.2258</c:v>
                </c:pt>
                <c:pt idx="9">
                  <c:v>0.30080000000000001</c:v>
                </c:pt>
                <c:pt idx="10">
                  <c:v>0.2465</c:v>
                </c:pt>
                <c:pt idx="11">
                  <c:v>0.29630000000000001</c:v>
                </c:pt>
                <c:pt idx="12">
                  <c:v>0.36930000000000002</c:v>
                </c:pt>
                <c:pt idx="13">
                  <c:v>0.4199</c:v>
                </c:pt>
                <c:pt idx="14">
                  <c:v>0.29389999999999999</c:v>
                </c:pt>
                <c:pt idx="15">
                  <c:v>0.34079999999999999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A5-4266-B50C-045B3542F9B3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100"/>
        <c:axId val="636303552"/>
        <c:axId val="636297976"/>
      </c:barChart>
      <c:catAx>
        <c:axId val="6363035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636297976"/>
        <c:crosses val="autoZero"/>
        <c:auto val="1"/>
        <c:lblAlgn val="ctr"/>
        <c:lblOffset val="100"/>
        <c:noMultiLvlLbl val="0"/>
      </c:catAx>
      <c:valAx>
        <c:axId val="636297976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gradFill>
                <a:gsLst>
                  <a:gs pos="0">
                    <a:schemeClr val="tx1">
                      <a:lumMod val="5000"/>
                      <a:lumOff val="95000"/>
                    </a:schemeClr>
                  </a:gs>
                  <a:gs pos="10000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636303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0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0.jpeg>
</file>

<file path=ppt/media/image3.pn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726FD0-819B-4DEC-860F-07CCD2C1109F}" type="datetimeFigureOut">
              <a:rPr lang="en-GB" smtClean="0"/>
              <a:pPr/>
              <a:t>03/11/2021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46D613-2830-42AB-AAA1-68044F4EEE2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574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46D613-2830-42AB-AAA1-68044F4EEE2F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08745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12307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215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158D4F-F7BD-43EE-88E0-6FA95BB00D71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42619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389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1761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592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37858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82953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12333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720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6525" y="766763"/>
            <a:ext cx="6826250" cy="3840162"/>
          </a:xfrm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1779" y="4861781"/>
            <a:ext cx="5675742" cy="4606253"/>
          </a:xfrm>
          <a:noFill/>
          <a:ln/>
        </p:spPr>
        <p:txBody>
          <a:bodyPr/>
          <a:lstStyle/>
          <a:p>
            <a:endParaRPr lang="en-US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7170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70696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9302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1181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27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9386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954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4802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7454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729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8650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GB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9ED3EE-5DE6-4DDF-8F86-DBAB5AF786E9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526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267494"/>
            <a:ext cx="8642350" cy="792088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114424"/>
            <a:ext cx="8642350" cy="3761581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defRPr sz="140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49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825" y="267494"/>
            <a:ext cx="8642350" cy="792088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114424"/>
            <a:ext cx="8642350" cy="3761581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/>
                </a:solidFill>
                <a:latin typeface="Arial"/>
                <a:cs typeface="Arial"/>
              </a:defRPr>
            </a:lvl2pPr>
            <a:lvl3pPr>
              <a:defRPr sz="1400">
                <a:solidFill>
                  <a:schemeClr val="tx1"/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 sz="1000">
                <a:solidFill>
                  <a:schemeClr val="tx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781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hite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Picture 10" descr="UoG_keyline_regular_lockup.eps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73187"/>
            <a:ext cx="1838325" cy="814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9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endParaRPr lang="en-US" sz="24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marL="0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88456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9pPr>
          </a:lstStyle>
          <a:p>
            <a:r>
              <a:rPr lang="en-US" altLang="en-US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50825" y="267494"/>
            <a:ext cx="8642350" cy="79208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>
              <a:defRPr sz="4400">
                <a:solidFill>
                  <a:srgbClr val="FFFFFE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50825" y="1114425"/>
            <a:ext cx="8642350" cy="340154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>
              <a:defRPr sz="2000">
                <a:solidFill>
                  <a:srgbClr val="FFFFFE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rgbClr val="FFFFFE"/>
                </a:solidFill>
                <a:latin typeface="Arial"/>
                <a:cs typeface="Arial"/>
              </a:defRPr>
            </a:lvl2pPr>
            <a:lvl3pPr>
              <a:defRPr sz="1400">
                <a:solidFill>
                  <a:srgbClr val="FFFFFE"/>
                </a:solidFill>
                <a:latin typeface="Arial"/>
                <a:cs typeface="Arial"/>
              </a:defRPr>
            </a:lvl3pPr>
            <a:lvl4pPr>
              <a:defRPr>
                <a:solidFill>
                  <a:srgbClr val="FFFFFE"/>
                </a:solidFill>
              </a:defRPr>
            </a:lvl4pPr>
            <a:lvl5pPr>
              <a:defRPr sz="1000">
                <a:solidFill>
                  <a:srgbClr val="FFFFFE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952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Cob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0067A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-128"/>
              </a:defRPr>
            </a:lvl9pPr>
          </a:lstStyle>
          <a:p>
            <a:r>
              <a:rPr lang="en-US" altLang="en-US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50825" y="267494"/>
            <a:ext cx="8642350" cy="792088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rgbClr val="FFFFFE"/>
                </a:solidFill>
                <a:latin typeface="Arial"/>
                <a:cs typeface="Arial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250825" y="1114425"/>
            <a:ext cx="8642350" cy="3401542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FFFFFE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rgbClr val="FFFFFE"/>
                </a:solidFill>
                <a:latin typeface="Arial"/>
                <a:cs typeface="Arial"/>
              </a:defRPr>
            </a:lvl2pPr>
            <a:lvl3pPr>
              <a:defRPr sz="1400">
                <a:solidFill>
                  <a:srgbClr val="FFFFFE"/>
                </a:solidFill>
                <a:latin typeface="Arial"/>
                <a:cs typeface="Arial"/>
              </a:defRPr>
            </a:lvl3pPr>
            <a:lvl4pPr>
              <a:defRPr>
                <a:solidFill>
                  <a:srgbClr val="FFFFFE"/>
                </a:solidFill>
              </a:defRPr>
            </a:lvl4pPr>
            <a:lvl5pPr>
              <a:defRPr sz="1000">
                <a:solidFill>
                  <a:srgbClr val="FFFFFE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619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llar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</p:spPr>
        <p:txBody>
          <a:bodyPr/>
          <a:lstStyle/>
          <a:p>
            <a:pPr eaLnBrk="0" hangingPunct="0">
              <a:defRPr/>
            </a:pPr>
            <a:r>
              <a:rPr lang="en-US">
                <a:solidFill>
                  <a:schemeClr val="bg1"/>
                </a:solidFill>
                <a:ea typeface="ＭＳ Ｐゴシック"/>
                <a:cs typeface="ＭＳ Ｐゴシック"/>
              </a:rPr>
              <a:t>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0825" y="267494"/>
            <a:ext cx="8642350" cy="792088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rgbClr val="FFFFFE"/>
                </a:solidFill>
                <a:latin typeface="Arial"/>
                <a:cs typeface="Arial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0825" y="1114425"/>
            <a:ext cx="8642350" cy="3401542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FFFFFE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rgbClr val="FFFFFE"/>
                </a:solidFill>
                <a:latin typeface="Arial"/>
                <a:cs typeface="Arial"/>
              </a:defRPr>
            </a:lvl2pPr>
            <a:lvl3pPr>
              <a:defRPr sz="1400">
                <a:solidFill>
                  <a:srgbClr val="FFFFFE"/>
                </a:solidFill>
                <a:latin typeface="Arial"/>
                <a:cs typeface="Arial"/>
              </a:defRPr>
            </a:lvl3pPr>
            <a:lvl4pPr>
              <a:defRPr>
                <a:solidFill>
                  <a:srgbClr val="FFFFFE"/>
                </a:solidFill>
              </a:defRPr>
            </a:lvl4pPr>
            <a:lvl5pPr>
              <a:defRPr sz="1000">
                <a:solidFill>
                  <a:srgbClr val="FFFFFE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54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campus views 028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03598"/>
            <a:ext cx="9144000" cy="49399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144000" cy="1028700"/>
          </a:xfrm>
          <a:prstGeom prst="rect">
            <a:avLst/>
          </a:prstGeom>
          <a:solidFill>
            <a:srgbClr val="2F516A"/>
          </a:solidFill>
          <a:ln w="9525">
            <a:solidFill>
              <a:srgbClr val="2F516A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800">
              <a:solidFill>
                <a:srgbClr val="FFFFFF"/>
              </a:solidFill>
              <a:ea typeface="ＭＳ Ｐゴシック" pitchFamily="34" charset="-128"/>
            </a:endParaRPr>
          </a:p>
        </p:txBody>
      </p:sp>
      <p:pic>
        <p:nvPicPr>
          <p:cNvPr id="6" name="Picture 4" descr="BusinessSch_keyline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2031" y="285751"/>
            <a:ext cx="3147646" cy="464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962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414704" y="1131094"/>
            <a:ext cx="5408734" cy="792956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2400">
                <a:solidFill>
                  <a:srgbClr val="00213B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4704" y="2065736"/>
            <a:ext cx="5408734" cy="729853"/>
          </a:xfrm>
        </p:spPr>
        <p:txBody>
          <a:bodyPr/>
          <a:lstStyle>
            <a:lvl1pPr>
              <a:defRPr b="0">
                <a:solidFill>
                  <a:srgbClr val="333333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130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#-</a:t>
            </a:r>
            <a:fld id="{F3248B06-4763-4245-B74A-9492697E467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11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44462" cy="339447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338" y="1200151"/>
            <a:ext cx="4044462" cy="339447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#-</a:t>
            </a:r>
            <a:fld id="{7B059DDA-3297-498E-B0A5-9734F90466D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326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79" r:id="rId4"/>
    <p:sldLayoutId id="2147483886" r:id="rId5"/>
    <p:sldLayoutId id="2147483887" r:id="rId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 spc="-10">
          <a:solidFill>
            <a:srgbClr val="483F6A"/>
          </a:solidFill>
          <a:latin typeface="Times New Roman"/>
          <a:ea typeface="ヒラギノ角ゴ Pro W3" charset="0"/>
          <a:cs typeface="Times New Roman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1600">
          <a:solidFill>
            <a:srgbClr val="4F5961"/>
          </a:solidFill>
          <a:latin typeface="+mn-lt"/>
          <a:ea typeface="ヒラギノ角ゴ Pro W3" charset="0"/>
          <a:cs typeface="ヒラギノ角ゴ Pro W3" charset="0"/>
        </a:defRPr>
      </a:lvl1pPr>
      <a:lvl2pPr marL="4572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ヒラギノ角ゴ Pro W3" charset="0"/>
          <a:cs typeface="ＭＳ Ｐゴシック" charset="0"/>
        </a:defRPr>
      </a:lvl2pPr>
      <a:lvl3pPr marL="914400" algn="l" rtl="0" eaLnBrk="1" fontAlgn="base" hangingPunct="1">
        <a:spcBef>
          <a:spcPct val="20000"/>
        </a:spcBef>
        <a:spcAft>
          <a:spcPct val="0"/>
        </a:spcAft>
        <a:defRPr sz="1200" b="1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3pPr>
      <a:lvl4pPr marL="13716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4pPr>
      <a:lvl5pPr marL="18288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"/>
          <p:cNvSpPr>
            <a:spLocks noChangeArrowheads="1"/>
          </p:cNvSpPr>
          <p:nvPr/>
        </p:nvSpPr>
        <p:spPr bwMode="auto">
          <a:xfrm>
            <a:off x="0" y="0"/>
            <a:ext cx="9144000" cy="1028700"/>
          </a:xfrm>
          <a:prstGeom prst="rect">
            <a:avLst/>
          </a:prstGeom>
          <a:solidFill>
            <a:srgbClr val="2F516A"/>
          </a:solidFill>
          <a:ln w="9525">
            <a:solidFill>
              <a:srgbClr val="2F516A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800">
              <a:solidFill>
                <a:srgbClr val="FFFFFF"/>
              </a:solidFill>
              <a:ea typeface="ＭＳ Ｐゴシック" pitchFamily="34" charset="-128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5397" y="1216819"/>
            <a:ext cx="8629650" cy="3615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09844" y="4927998"/>
            <a:ext cx="734157" cy="215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750"/>
            </a:lvl1pPr>
          </a:lstStyle>
          <a:p>
            <a:pPr>
              <a:defRPr/>
            </a:pPr>
            <a:r>
              <a:rPr lang="en-US"/>
              <a:t>#-</a:t>
            </a:r>
            <a:fld id="{5E6ADDC6-E138-4E00-8EB5-46BBFC93753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29" name="Picture 4" descr="BusinessSch_keyline.pn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22031" y="285751"/>
            <a:ext cx="2905858" cy="464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96267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</p:sldLayoutIdLst>
  <p:txStyles>
    <p:titleStyle>
      <a:lvl1pPr algn="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50">
          <a:solidFill>
            <a:schemeClr val="bg1"/>
          </a:solidFill>
          <a:latin typeface="+mj-lt"/>
          <a:ea typeface="Arial" pitchFamily="-105" charset="0"/>
          <a:cs typeface="+mj-cs"/>
        </a:defRPr>
      </a:lvl1pPr>
      <a:lvl2pPr algn="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50">
          <a:solidFill>
            <a:schemeClr val="bg1"/>
          </a:solidFill>
          <a:latin typeface="Arial" charset="0"/>
          <a:ea typeface="Arial" pitchFamily="-105" charset="0"/>
          <a:cs typeface="Arial" charset="0"/>
        </a:defRPr>
      </a:lvl2pPr>
      <a:lvl3pPr algn="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50">
          <a:solidFill>
            <a:schemeClr val="bg1"/>
          </a:solidFill>
          <a:latin typeface="Arial" charset="0"/>
          <a:ea typeface="Arial" pitchFamily="-105" charset="0"/>
          <a:cs typeface="Arial" charset="0"/>
        </a:defRPr>
      </a:lvl3pPr>
      <a:lvl4pPr algn="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50">
          <a:solidFill>
            <a:schemeClr val="bg1"/>
          </a:solidFill>
          <a:latin typeface="Arial" charset="0"/>
          <a:ea typeface="Arial" pitchFamily="-105" charset="0"/>
          <a:cs typeface="Arial" charset="0"/>
        </a:defRPr>
      </a:lvl4pPr>
      <a:lvl5pPr algn="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50">
          <a:solidFill>
            <a:schemeClr val="bg1"/>
          </a:solidFill>
          <a:latin typeface="Arial" charset="0"/>
          <a:ea typeface="Arial" pitchFamily="-105" charset="0"/>
          <a:cs typeface="Arial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cs typeface="Arial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cs typeface="Arial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cs typeface="Arial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257175" indent="-257175" algn="l" rtl="0" eaLnBrk="1" fontAlgn="base" hangingPunct="1">
        <a:spcBef>
          <a:spcPct val="30000"/>
        </a:spcBef>
        <a:spcAft>
          <a:spcPct val="0"/>
        </a:spcAft>
        <a:buChar char="•"/>
        <a:defRPr sz="1800" b="1">
          <a:solidFill>
            <a:srgbClr val="00213B"/>
          </a:solidFill>
          <a:latin typeface="+mn-lt"/>
          <a:ea typeface="Arial" pitchFamily="-105" charset="0"/>
          <a:cs typeface="+mn-cs"/>
        </a:defRPr>
      </a:lvl1pPr>
      <a:lvl2pPr marL="1191" indent="341710" algn="l" rtl="0" eaLnBrk="1" fontAlgn="base" hangingPunct="1">
        <a:spcBef>
          <a:spcPct val="30000"/>
        </a:spcBef>
        <a:spcAft>
          <a:spcPct val="0"/>
        </a:spcAft>
        <a:buChar char="–"/>
        <a:defRPr sz="1500">
          <a:solidFill>
            <a:schemeClr val="tx1"/>
          </a:solidFill>
          <a:latin typeface="+mn-lt"/>
          <a:ea typeface="Arial" pitchFamily="-105" charset="0"/>
          <a:cs typeface="+mn-cs"/>
        </a:defRPr>
      </a:lvl2pPr>
      <a:lvl3pPr marL="133350" indent="-130969" algn="l" rtl="0" eaLnBrk="1" fontAlgn="base" hangingPunct="1">
        <a:spcBef>
          <a:spcPct val="3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l"/>
        <a:defRPr sz="1800">
          <a:solidFill>
            <a:schemeClr val="tx1"/>
          </a:solidFill>
          <a:latin typeface="+mn-lt"/>
          <a:ea typeface="Arial" pitchFamily="-105" charset="0"/>
          <a:cs typeface="+mn-cs"/>
        </a:defRPr>
      </a:lvl3pPr>
      <a:lvl4pPr marL="259556" indent="-125016" algn="l" rtl="0" eaLnBrk="1" fontAlgn="base" hangingPunct="1">
        <a:spcBef>
          <a:spcPct val="30000"/>
        </a:spcBef>
        <a:spcAft>
          <a:spcPct val="0"/>
        </a:spcAft>
        <a:buClr>
          <a:schemeClr val="tx2"/>
        </a:buClr>
        <a:buSzPct val="80000"/>
        <a:buFont typeface="Arial" charset="0"/>
        <a:buChar char="–"/>
        <a:defRPr sz="1500">
          <a:solidFill>
            <a:schemeClr val="tx1"/>
          </a:solidFill>
          <a:latin typeface="+mn-lt"/>
          <a:ea typeface="Arial" pitchFamily="-105" charset="0"/>
          <a:cs typeface="+mn-cs"/>
        </a:defRPr>
      </a:lvl4pPr>
      <a:lvl5pPr marL="392906" indent="-132160" algn="l" rtl="0" eaLnBrk="1" fontAlgn="base" hangingPunct="1">
        <a:spcBef>
          <a:spcPct val="30000"/>
        </a:spcBef>
        <a:spcAft>
          <a:spcPct val="0"/>
        </a:spcAft>
        <a:buClr>
          <a:schemeClr val="tx2"/>
        </a:buClr>
        <a:buChar char="•"/>
        <a:defRPr sz="1500">
          <a:solidFill>
            <a:schemeClr val="tx1"/>
          </a:solidFill>
          <a:latin typeface="+mn-lt"/>
          <a:ea typeface="Arial" pitchFamily="-105" charset="0"/>
          <a:cs typeface="+mn-cs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Word_Document1.doc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2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8.emf"/><Relationship Id="rId4" Type="http://schemas.openxmlformats.org/officeDocument/2006/relationships/package" Target="../embeddings/Microsoft_Word_Document3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Word_Document4.docx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3554" name="Picture 10" descr="UoG_keyline_regular_lockup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3187"/>
            <a:ext cx="1838325" cy="814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5" y="4155926"/>
            <a:ext cx="1835151" cy="81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-252536" y="1070100"/>
            <a:ext cx="7560840" cy="1120440"/>
          </a:xfrm>
        </p:spPr>
        <p:txBody>
          <a:bodyPr/>
          <a:lstStyle/>
          <a:p>
            <a:pPr algn="ctr">
              <a:defRPr/>
            </a:pPr>
            <a:r>
              <a:rPr lang="en-US" sz="2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Financial Literacy and</a:t>
            </a:r>
            <a:r>
              <a:rPr lang="el-GR" sz="2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</a:t>
            </a:r>
            <a:r>
              <a:rPr lang="en-US" sz="2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Attitudes to </a:t>
            </a:r>
            <a:br>
              <a:rPr lang="en-US" sz="2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</a:br>
            <a:r>
              <a:rPr lang="en-US" sz="2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Cryptocurrencies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 bwMode="auto">
          <a:xfrm>
            <a:off x="179512" y="1852054"/>
            <a:ext cx="6120680" cy="100567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200" b="1" dirty="0">
                <a:solidFill>
                  <a:srgbClr val="0000FF"/>
                </a:solidFill>
                <a:latin typeface="Calibri" panose="020F0502020204030204" pitchFamily="34" charset="0"/>
                <a:ea typeface="ヒラギノ角ゴ Pro W3" charset="-128"/>
                <a:cs typeface="Calibri" panose="020F0502020204030204" pitchFamily="34" charset="0"/>
              </a:rPr>
              <a:t>Georgios Panos</a:t>
            </a:r>
            <a:endParaRPr lang="en-US" altLang="en-US" sz="2200" dirty="0">
              <a:solidFill>
                <a:srgbClr val="0000FF"/>
              </a:solidFill>
              <a:latin typeface="Calibri" panose="020F0502020204030204" pitchFamily="34" charset="0"/>
              <a:ea typeface="ヒラギノ角ゴ Pro W3" charset="-128"/>
              <a:cs typeface="Calibri" panose="020F0502020204030204" pitchFamily="34" charset="0"/>
            </a:endParaRPr>
          </a:p>
          <a:p>
            <a:pPr algn="ctr"/>
            <a:r>
              <a:rPr lang="en-GB" altLang="en-US" sz="1600" i="1" dirty="0">
                <a:latin typeface="Calibri" panose="020F0502020204030204" pitchFamily="34" charset="0"/>
                <a:ea typeface="ヒラギノ角ゴ Pro W3" charset="-128"/>
                <a:cs typeface="Calibri" panose="020F0502020204030204" pitchFamily="34" charset="0"/>
              </a:rPr>
              <a:t>Adam Smith Business School - University of Glasgow</a:t>
            </a:r>
          </a:p>
          <a:p>
            <a:pPr algn="r"/>
            <a:r>
              <a:rPr lang="en-GB" altLang="en-US" sz="1500" dirty="0">
                <a:solidFill>
                  <a:srgbClr val="0000FF"/>
                </a:solidFill>
                <a:latin typeface="Calibri" panose="020F0502020204030204" pitchFamily="34" charset="0"/>
                <a:ea typeface="ヒラギノ角ゴ Pro W3" charset="-128"/>
                <a:cs typeface="Calibri" panose="020F0502020204030204" pitchFamily="34" charset="0"/>
              </a:rPr>
              <a:t>Joint work with Tatja Karkkainen and Adele Atkinson</a:t>
            </a:r>
            <a:endParaRPr lang="en-US" altLang="en-US" sz="1500" dirty="0">
              <a:solidFill>
                <a:srgbClr val="0000FF"/>
              </a:solidFill>
              <a:latin typeface="Calibri" panose="020F0502020204030204" pitchFamily="34" charset="0"/>
              <a:ea typeface="ヒラギノ角ゴ Pro W3" charset="-128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3858E2-DABA-4C89-8DDD-0937A91B3588}"/>
              </a:ext>
            </a:extLst>
          </p:cNvPr>
          <p:cNvSpPr txBox="1"/>
          <p:nvPr/>
        </p:nvSpPr>
        <p:spPr>
          <a:xfrm>
            <a:off x="4860032" y="0"/>
            <a:ext cx="417646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sz="1900" b="1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rd</a:t>
            </a:r>
            <a:r>
              <a:rPr lang="en-US" sz="19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Crypto Asset Lab Conference</a:t>
            </a:r>
          </a:p>
          <a:p>
            <a:pPr algn="r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sz="16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 November 2021</a:t>
            </a:r>
          </a:p>
        </p:txBody>
      </p:sp>
    </p:spTree>
    <p:extLst>
      <p:ext uri="{BB962C8B-B14F-4D97-AF65-F5344CB8AC3E}">
        <p14:creationId xmlns:p14="http://schemas.microsoft.com/office/powerpoint/2010/main" val="81296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915566"/>
            <a:ext cx="8640960" cy="4086454"/>
          </a:xfrm>
        </p:spPr>
        <p:txBody>
          <a:bodyPr rtlCol="0">
            <a:noAutofit/>
          </a:bodyPr>
          <a:lstStyle/>
          <a:p>
            <a:pPr marL="403622" indent="-332185" fontAlgn="auto"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We attempt to identify the </a:t>
            </a:r>
            <a:r>
              <a:rPr lang="en-GB" sz="1650" b="1" i="1" dirty="0">
                <a:latin typeface="Lucida Sans" panose="020B0602030504020204" pitchFamily="34" charset="0"/>
                <a:cs typeface="Calibri" panose="020F0502020204030204" pitchFamily="34" charset="0"/>
              </a:rPr>
              <a:t>moderating mechanisms </a:t>
            </a: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in the relationship between financial literacy and attitudes to cryptocurrencies</a:t>
            </a:r>
          </a:p>
          <a:p>
            <a:pPr marL="863600" indent="-331788" fontAlgn="auto">
              <a:spcAft>
                <a:spcPts val="0"/>
              </a:spcAft>
              <a:buClr>
                <a:srgbClr val="001F5C"/>
              </a:buClr>
              <a:buFont typeface="Wingdings" panose="05000000000000000000" pitchFamily="2" charset="2"/>
              <a:buChar char="§"/>
              <a:defRPr/>
            </a:pP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Technological literacy </a:t>
            </a:r>
          </a:p>
          <a:p>
            <a:pPr marL="863600" indent="-331788" fontAlgn="auto">
              <a:spcAft>
                <a:spcPts val="0"/>
              </a:spcAft>
              <a:buClr>
                <a:srgbClr val="001F5C"/>
              </a:buClr>
              <a:buFont typeface="Wingdings" panose="05000000000000000000" pitchFamily="2" charset="2"/>
              <a:buChar char="§"/>
              <a:defRPr/>
            </a:pP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Age</a:t>
            </a:r>
          </a:p>
          <a:p>
            <a:pPr marL="863600" indent="-331788" fontAlgn="auto">
              <a:spcAft>
                <a:spcPts val="0"/>
              </a:spcAft>
              <a:buClr>
                <a:srgbClr val="001F5C"/>
              </a:buClr>
              <a:buFont typeface="Wingdings" panose="05000000000000000000" pitchFamily="2" charset="2"/>
              <a:buChar char="§"/>
              <a:defRPr/>
            </a:pP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Financial advice</a:t>
            </a:r>
          </a:p>
          <a:p>
            <a:pPr marL="863600" indent="-331788" fontAlgn="auto">
              <a:spcAft>
                <a:spcPts val="0"/>
              </a:spcAft>
              <a:buClr>
                <a:srgbClr val="001F5C"/>
              </a:buClr>
              <a:buFont typeface="Wingdings" panose="05000000000000000000" pitchFamily="2" charset="2"/>
              <a:buChar char="§"/>
              <a:defRPr/>
            </a:pP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Perceptions of risk and reward</a:t>
            </a:r>
          </a:p>
          <a:p>
            <a:pPr marL="531812" indent="0" fontAlgn="auto">
              <a:spcAft>
                <a:spcPts val="0"/>
              </a:spcAft>
              <a:buClr>
                <a:srgbClr val="001F5C"/>
              </a:buClr>
              <a:defRPr/>
            </a:pPr>
            <a:endParaRPr lang="en-GB" sz="1650" dirty="0">
              <a:latin typeface="Lucida Sans" panose="020B060203050402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303498"/>
            <a:ext cx="9144000" cy="46805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Who buys cryptocurrencies? </a:t>
            </a:r>
            <a:endParaRPr lang="en-GB" sz="22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55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915566"/>
            <a:ext cx="8712968" cy="4086455"/>
          </a:xfrm>
        </p:spPr>
        <p:txBody>
          <a:bodyPr rtlCol="0">
            <a:noAutofit/>
          </a:bodyPr>
          <a:lstStyle/>
          <a:p>
            <a:pPr marL="332185" indent="-332185" fontAlgn="auto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US" sz="16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Informed financial decisions </a:t>
            </a:r>
            <a:r>
              <a:rPr lang="en-US" sz="16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critical to </a:t>
            </a:r>
            <a:r>
              <a:rPr lang="en-US" sz="1600" b="1" i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sound personal finance</a:t>
            </a:r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sz="1600" dirty="0" err="1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Bernheim</a:t>
            </a:r>
            <a:r>
              <a:rPr lang="en-US" sz="16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1995, Lusardi &amp; Mitchell, 2014; 2007a; 2007b; and 2008a; 2011; Lusardi &amp; </a:t>
            </a:r>
            <a:r>
              <a:rPr lang="en-US" sz="1600" dirty="0" err="1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Tufano</a:t>
            </a:r>
            <a:r>
              <a:rPr lang="en-US" sz="16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2008; Lusardi, 2009; Cole &amp; </a:t>
            </a:r>
            <a:r>
              <a:rPr lang="en-US" sz="1600" dirty="0" err="1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Shastry</a:t>
            </a:r>
            <a:r>
              <a:rPr lang="en-US" sz="16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2008) and the m</a:t>
            </a:r>
            <a:r>
              <a:rPr lang="en-US" sz="15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ore efficient </a:t>
            </a:r>
            <a:r>
              <a:rPr lang="en-US" sz="15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allocation</a:t>
            </a:r>
            <a:r>
              <a:rPr lang="en-US" sz="15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of financial </a:t>
            </a:r>
            <a:r>
              <a:rPr lang="en-US" sz="15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resources </a:t>
            </a:r>
          </a:p>
          <a:p>
            <a:pPr marL="685800" lvl="1" indent="-282575" fontAlgn="auto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Greater financial </a:t>
            </a:r>
            <a:r>
              <a:rPr lang="en-US" sz="14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stability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less </a:t>
            </a:r>
            <a:r>
              <a:rPr lang="en-US" sz="14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fragility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1400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e.g. 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loan losses)</a:t>
            </a:r>
          </a:p>
          <a:p>
            <a:pPr marL="685800" lvl="1" indent="-282575" fontAlgn="auto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4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Retirement planning decisions 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(e.g. Lusardi and Mitchell, 2011, Klapper and Panos, 2011)</a:t>
            </a:r>
          </a:p>
          <a:p>
            <a:pPr marL="685800" lvl="1" indent="-282575" fontAlgn="auto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4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Stock market 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participation (van </a:t>
            </a:r>
            <a:r>
              <a:rPr lang="en-US" sz="1400" dirty="0" err="1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Rooij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400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 al.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2011) and the frequency of stock trading (Graham, et al., 2009)</a:t>
            </a:r>
          </a:p>
          <a:p>
            <a:pPr marL="685800" lvl="1" indent="-282575" fontAlgn="auto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Financial inclusion and demand for formal </a:t>
            </a:r>
            <a:r>
              <a:rPr lang="en-US" sz="14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banking services 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(Cole, </a:t>
            </a:r>
            <a:r>
              <a:rPr lang="en-US" sz="1400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 al.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2008; Klapper, Lusardi and Panos, 2013)</a:t>
            </a:r>
          </a:p>
          <a:p>
            <a:pPr marL="685800" lvl="1" indent="-282575" fontAlgn="auto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Increased </a:t>
            </a:r>
            <a:r>
              <a:rPr lang="en-US" sz="14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saving rates, returns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long-term saving (Stango &amp; </a:t>
            </a:r>
            <a:r>
              <a:rPr lang="en-US" sz="1400" dirty="0" err="1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Zinman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2008) </a:t>
            </a:r>
            <a:r>
              <a:rPr lang="en-US" sz="14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&amp; </a:t>
            </a:r>
            <a:r>
              <a:rPr lang="en-US" sz="1400" b="1" i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lending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to poorest &amp; vulnerable (Cole &amp; Zia, 2010)</a:t>
            </a:r>
          </a:p>
          <a:p>
            <a:pPr marL="685800" lvl="1" indent="-282575" fontAlgn="auto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Choosing a low-fee investment portfolio (Choi, et al., 2010; Duarte and Hastings, 2012)</a:t>
            </a:r>
          </a:p>
          <a:p>
            <a:pPr marL="685800" lvl="1" indent="-282575" fontAlgn="auto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Ø"/>
              <a:defRPr/>
            </a:pP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Portfolio diversification (von </a:t>
            </a:r>
            <a:r>
              <a:rPr lang="en-US" sz="1400" dirty="0" err="1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Gaudecker</a:t>
            </a: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2015) </a:t>
            </a:r>
          </a:p>
          <a:p>
            <a:pPr marL="406400" indent="-406400" fontAlgn="auto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  <a:defRPr/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Glaser, et al. (2014): ‘</a:t>
            </a:r>
            <a:r>
              <a:rPr lang="en-US" sz="1600" i="1" dirty="0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lang="en-GB" sz="1600" i="1" dirty="0">
                <a:latin typeface="Calibri" panose="020F0502020204030204" pitchFamily="34" charset="0"/>
                <a:cs typeface="Calibri" panose="020F0502020204030204" pitchFamily="34" charset="0"/>
              </a:rPr>
              <a:t> find strong indications that especially uninformed users approaching digital currencies are not primarily interested in an alternative transaction system but seek to participate in an alternative investment vehicle</a:t>
            </a: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’.</a:t>
            </a:r>
            <a:endParaRPr lang="en-US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24642B-158A-4C48-AB84-F48F08EDAA0A}"/>
              </a:ext>
            </a:extLst>
          </p:cNvPr>
          <p:cNvSpPr/>
          <p:nvPr/>
        </p:nvSpPr>
        <p:spPr>
          <a:xfrm>
            <a:off x="0" y="267494"/>
            <a:ext cx="9144000" cy="5143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Why should financial literacy matter? </a:t>
            </a:r>
            <a:endParaRPr lang="en-GB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546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685800"/>
            <a:ext cx="8640960" cy="4457700"/>
          </a:xfrm>
        </p:spPr>
        <p:txBody>
          <a:bodyPr rtlCol="0">
            <a:noAutofit/>
          </a:bodyPr>
          <a:lstStyle/>
          <a:p>
            <a:pPr marL="403622" indent="-332185" fontAlgn="auto"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800" b="1" dirty="0">
                <a:latin typeface="Lucida Sans" panose="020B0602030504020204" pitchFamily="34" charset="0"/>
                <a:cs typeface="Calibri" panose="020F0502020204030204" pitchFamily="34" charset="0"/>
              </a:rPr>
              <a:t>Should we expect the financially-literate to be in favour or against cryptocurrencies, such as the Bitcoin? </a:t>
            </a:r>
          </a:p>
          <a:p>
            <a:pPr marL="692150" lvl="1" indent="-285750" fontAlgn="auto">
              <a:spcAft>
                <a:spcPts val="0"/>
              </a:spcAft>
              <a:buClr>
                <a:srgbClr val="001F5C"/>
              </a:buClr>
              <a:buFont typeface="Wingdings" panose="05000000000000000000" pitchFamily="2" charset="2"/>
              <a:buChar char="§"/>
              <a:defRPr/>
            </a:pP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If the more financially literate are more likely to invest (</a:t>
            </a:r>
            <a:r>
              <a:rPr lang="en-GB" sz="17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van </a:t>
            </a:r>
            <a:r>
              <a:rPr lang="en-GB" sz="1700" dirty="0" err="1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Rooij</a:t>
            </a:r>
            <a:r>
              <a:rPr lang="en-GB" sz="17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, et al., 2011, JFE</a:t>
            </a: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) have a more diversified asset portfolio and obtain higher asset returns (</a:t>
            </a:r>
            <a:r>
              <a:rPr lang="en-GB" sz="17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von </a:t>
            </a:r>
            <a:r>
              <a:rPr lang="en-GB" sz="1700" dirty="0" err="1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Gaudecker</a:t>
            </a:r>
            <a:r>
              <a:rPr lang="en-GB" sz="17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, 2015, JF; Bianchi, 2018, JF</a:t>
            </a: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), the answer should be </a:t>
            </a:r>
            <a:r>
              <a:rPr lang="en-GB" sz="1700" b="1" i="1" dirty="0">
                <a:latin typeface="Lucida Sans" panose="020B0602030504020204" pitchFamily="34" charset="0"/>
                <a:cs typeface="Calibri" panose="020F0502020204030204" pitchFamily="34" charset="0"/>
              </a:rPr>
              <a:t>yes</a:t>
            </a: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. </a:t>
            </a:r>
          </a:p>
          <a:p>
            <a:pPr marL="692150" lvl="1" indent="-285750" fontAlgn="auto">
              <a:spcAft>
                <a:spcPts val="0"/>
              </a:spcAft>
              <a:buClr>
                <a:srgbClr val="001F5C"/>
              </a:buClr>
              <a:buFont typeface="Wingdings" panose="05000000000000000000" pitchFamily="2" charset="2"/>
              <a:buChar char="§"/>
              <a:defRPr/>
            </a:pP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If the more financially literate have access to better financial information, advisors (</a:t>
            </a:r>
            <a:r>
              <a:rPr lang="en-GB" sz="17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Calcagno and </a:t>
            </a:r>
            <a:r>
              <a:rPr lang="en-GB" sz="1700" dirty="0" err="1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Monticone</a:t>
            </a:r>
            <a:r>
              <a:rPr lang="en-GB" sz="17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, 2015; </a:t>
            </a:r>
            <a:r>
              <a:rPr lang="en-GB" sz="1700" dirty="0" err="1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Stolper</a:t>
            </a:r>
            <a:r>
              <a:rPr lang="en-GB" sz="17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, 2018</a:t>
            </a: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) and more informed networks/peers (</a:t>
            </a:r>
            <a:r>
              <a:rPr lang="en-GB" sz="1700" dirty="0" err="1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Chaliasos</a:t>
            </a:r>
            <a:r>
              <a:rPr lang="en-GB" sz="17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, et al., 2017, RFS</a:t>
            </a: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), then the answer could be either </a:t>
            </a:r>
            <a:r>
              <a:rPr lang="en-GB" sz="1700" b="1" i="1" dirty="0">
                <a:latin typeface="Lucida Sans" panose="020B0602030504020204" pitchFamily="34" charset="0"/>
                <a:cs typeface="Calibri" panose="020F0502020204030204" pitchFamily="34" charset="0"/>
              </a:rPr>
              <a:t>yes </a:t>
            </a: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or</a:t>
            </a:r>
            <a:r>
              <a:rPr lang="en-GB" sz="1700" b="1" i="1" dirty="0">
                <a:latin typeface="Lucida Sans" panose="020B0602030504020204" pitchFamily="34" charset="0"/>
                <a:cs typeface="Calibri" panose="020F0502020204030204" pitchFamily="34" charset="0"/>
              </a:rPr>
              <a:t> no</a:t>
            </a:r>
          </a:p>
          <a:p>
            <a:pPr marL="692150" lvl="1" indent="-285750" fontAlgn="auto">
              <a:spcAft>
                <a:spcPts val="0"/>
              </a:spcAft>
              <a:buClr>
                <a:srgbClr val="001F5C"/>
              </a:buClr>
              <a:buFont typeface="Wingdings" panose="05000000000000000000" pitchFamily="2" charset="2"/>
              <a:buChar char="§"/>
              <a:defRPr/>
            </a:pP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If the more financially literate are better positioned to evaluate risk, control sentiment (</a:t>
            </a:r>
            <a:r>
              <a:rPr lang="en-GB" sz="17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Baker and Wurgler, 2007, JEP</a:t>
            </a:r>
            <a:r>
              <a:rPr lang="en-GB" sz="1700" dirty="0">
                <a:latin typeface="Lucida Sans" panose="020B0602030504020204" pitchFamily="34" charset="0"/>
                <a:cs typeface="Calibri" panose="020F0502020204030204" pitchFamily="34" charset="0"/>
              </a:rPr>
              <a:t>) and urges, then the answer should be </a:t>
            </a:r>
            <a:r>
              <a:rPr lang="en-GB" sz="1700" b="1" i="1" dirty="0">
                <a:latin typeface="Lucida Sans" panose="020B0602030504020204" pitchFamily="34" charset="0"/>
                <a:cs typeface="Calibri" panose="020F0502020204030204" pitchFamily="34" charset="0"/>
              </a:rPr>
              <a:t>no</a:t>
            </a:r>
          </a:p>
          <a:p>
            <a:pPr marL="987425" lvl="2" indent="-279400" fontAlgn="auto">
              <a:spcAft>
                <a:spcPts val="0"/>
              </a:spcAft>
              <a:buClr>
                <a:srgbClr val="001F5C"/>
              </a:buClr>
              <a:buFont typeface="Arial" panose="020B0604020202020204" pitchFamily="34" charset="0"/>
              <a:buChar char="•"/>
              <a:defRPr/>
            </a:pPr>
            <a:r>
              <a:rPr lang="en-GB" sz="1600" b="0" dirty="0">
                <a:latin typeface="Lucida Sans" panose="020B0602030504020204" pitchFamily="34" charset="0"/>
                <a:cs typeface="Calibri" panose="020F0502020204030204" pitchFamily="34" charset="0"/>
              </a:rPr>
              <a:t>Perceptions drive decision-making among low-literacy respondents and are associated with mistaken beliefs about financial products and less willingness to accept financial advice (</a:t>
            </a:r>
            <a:r>
              <a:rPr lang="en-GB" sz="1600" b="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Anderson, et al., 2017, JFE</a:t>
            </a:r>
            <a:r>
              <a:rPr lang="en-GB" sz="1600" b="0" dirty="0">
                <a:latin typeface="Lucida Sans" panose="020B060203050402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303498"/>
            <a:ext cx="9144000" cy="38230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95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Research question</a:t>
            </a:r>
            <a:endParaRPr lang="en-GB" sz="18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554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03498"/>
            <a:ext cx="9144000" cy="46805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Data I: ING Mobile Banking Survey</a:t>
            </a:r>
            <a:endParaRPr lang="en-GB" sz="21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D36E6C-B73C-4379-92F6-09E04AF82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814773"/>
            <a:ext cx="7920880" cy="432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38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03498"/>
            <a:ext cx="9144000" cy="46805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Who likes cryptocurrencies? </a:t>
            </a:r>
            <a:endParaRPr lang="en-GB" sz="21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CFEFBF8-9696-4F45-95FE-854D44A9E1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8434709"/>
              </p:ext>
            </p:extLst>
          </p:nvPr>
        </p:nvGraphicFramePr>
        <p:xfrm>
          <a:off x="0" y="771550"/>
          <a:ext cx="9036496" cy="4371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53357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/>
          <p:cNvSpPr>
            <a:spLocks noGrp="1"/>
          </p:cNvSpPr>
          <p:nvPr>
            <p:ph idx="1"/>
          </p:nvPr>
        </p:nvSpPr>
        <p:spPr>
          <a:xfrm>
            <a:off x="251520" y="915566"/>
            <a:ext cx="8640960" cy="41044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With data on financial literacy from a survey of more than </a:t>
            </a:r>
            <a:r>
              <a:rPr lang="en-GB" altLang="en-US" sz="1600" b="1" i="1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150,000 people </a:t>
            </a:r>
            <a:r>
              <a:rPr lang="en-GB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in </a:t>
            </a:r>
            <a:br>
              <a:rPr lang="en-GB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</a:br>
            <a:r>
              <a:rPr lang="en-GB" altLang="en-US" sz="1600" b="1" i="1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140 economies </a:t>
            </a:r>
            <a:r>
              <a:rPr lang="en-GB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worldwide, the 2014 Standard &amp; Poor’s Ratings Services Global Financial Literacy Survey (S&amp;P Global </a:t>
            </a:r>
            <a:r>
              <a:rPr lang="en-GB" altLang="en-US" sz="1600" dirty="0" err="1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FinLit</a:t>
            </a:r>
            <a:r>
              <a:rPr lang="en-GB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 Survey) represents the most comprehensive global measure of financial literacy to date.</a:t>
            </a:r>
          </a:p>
          <a:p>
            <a:pPr>
              <a:buFontTx/>
              <a:buChar char="•"/>
            </a:pPr>
            <a:endParaRPr lang="en-GB" altLang="en-US" sz="1600" dirty="0">
              <a:solidFill>
                <a:srgbClr val="00386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8ED41F-1288-4244-89B7-246AAAC3C74F}"/>
              </a:ext>
            </a:extLst>
          </p:cNvPr>
          <p:cNvSpPr/>
          <p:nvPr/>
        </p:nvSpPr>
        <p:spPr>
          <a:xfrm>
            <a:off x="0" y="267494"/>
            <a:ext cx="9144000" cy="5143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Financial Literacy: S&amp;P 2014 data</a:t>
            </a:r>
            <a:endParaRPr lang="en-GB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3D5430-D862-4180-B248-500DABC98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177" y="2014991"/>
            <a:ext cx="5220823" cy="31336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5ADAAD-DB9F-4EE2-B2B8-AD02DA5290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300" t="7760" r="16926" b="7543"/>
          <a:stretch/>
        </p:blipFill>
        <p:spPr>
          <a:xfrm>
            <a:off x="617666" y="2395982"/>
            <a:ext cx="3083008" cy="244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281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9513" y="915566"/>
                <a:ext cx="8640960" cy="4227934"/>
              </a:xfrm>
            </p:spPr>
            <p:txBody>
              <a:bodyPr rtlCol="0">
                <a:noAutofit/>
              </a:bodyPr>
              <a:lstStyle/>
              <a:p>
                <a:pPr marL="472678" indent="0" fontAlgn="auto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rgbClr val="001F5C"/>
                  </a:buClr>
                  <a:defRPr/>
                </a:pPr>
                <a:r>
                  <a:rPr lang="en-GB" u="sng" dirty="0">
                    <a:latin typeface="Lucida Sans" panose="020B0602030504020204" pitchFamily="34" charset="0"/>
                    <a:cs typeface="Calibri" panose="020F0502020204030204" pitchFamily="34" charset="0"/>
                  </a:rPr>
                  <a:t>Main proxy</a:t>
                </a:r>
              </a:p>
              <a:p>
                <a:pPr marL="815578" fontAlgn="auto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rgbClr val="001F5C"/>
                  </a:buClr>
                  <a:buFont typeface="Arial" panose="020B0604020202020204" pitchFamily="34" charset="0"/>
                  <a:buChar char="•"/>
                  <a:defRPr/>
                </a:pPr>
                <a:r>
                  <a:rPr lang="en-US" dirty="0">
                    <a:latin typeface="Lucida Sans" panose="020B0602030504020204" pitchFamily="34" charset="0"/>
                    <a:cs typeface="Calibri" panose="020F0502020204030204" pitchFamily="34" charset="0"/>
                  </a:rPr>
                  <a:t>Matched country-level scores by: (1) gender; (2) age (15-34, 35-54, ≥55), and; (3) income (top60//bottom40)</a:t>
                </a:r>
              </a:p>
              <a:p>
                <a:pPr marL="472678" indent="0" fontAlgn="auto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rgbClr val="001F5C"/>
                  </a:buClr>
                  <a:defRPr/>
                </a:pPr>
                <a:r>
                  <a:rPr lang="en-GB" u="sng" dirty="0">
                    <a:latin typeface="Lucida Sans" panose="020B0602030504020204" pitchFamily="34" charset="0"/>
                    <a:cs typeface="Calibri" panose="020F0502020204030204" pitchFamily="34" charset="0"/>
                  </a:rPr>
                  <a:t>Alternative proxies</a:t>
                </a:r>
              </a:p>
              <a:p>
                <a:pPr marL="804863" indent="-332185" fontAlgn="auto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rgbClr val="001F5C"/>
                  </a:buClr>
                  <a:buFont typeface="Arial" pitchFamily="34" charset="0"/>
                  <a:buChar char="•"/>
                  <a:defRPr/>
                </a:pPr>
                <a:r>
                  <a:rPr lang="en-GB" dirty="0">
                    <a:latin typeface="Lucida Sans" panose="020B0602030504020204" pitchFamily="34" charset="0"/>
                    <a:cs typeface="Calibri" panose="020F0502020204030204" pitchFamily="34" charset="0"/>
                  </a:rPr>
                  <a:t>Logarithmic financial literacy</a:t>
                </a:r>
              </a:p>
              <a:p>
                <a:pPr marL="804863" indent="-332185" fontAlgn="auto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rgbClr val="001F5C"/>
                  </a:buClr>
                  <a:buFont typeface="Arial" pitchFamily="34" charset="0"/>
                  <a:buChar char="•"/>
                  <a:defRPr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FL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  <m:sup>
                        <m:r>
                          <a:rPr lang="en-GB" b="0" i="0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  <m:r>
                      <a:rPr lang="en-GB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subHide m:val="on"/>
                        <m:supHide m:val="on"/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FL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gender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FL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age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FL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income</m:t>
                                </m:r>
                              </m:sub>
                            </m:sSub>
                          </m:num>
                          <m:den>
                            <m:sSubSup>
                              <m:sSubSupPr>
                                <m:ctrlP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FL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country</m:t>
                                </m:r>
                              </m:sub>
                              <m:sup>
                                <m: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den>
                        </m:f>
                      </m:e>
                    </m:nary>
                  </m:oMath>
                </a14:m>
                <a:endParaRPr lang="en-GB" dirty="0">
                  <a:latin typeface="Lucida Sans" panose="020B0602030504020204" pitchFamily="34" charset="0"/>
                  <a:cs typeface="Calibri" panose="020F0502020204030204" pitchFamily="34" charset="0"/>
                </a:endParaRPr>
              </a:p>
              <a:p>
                <a:pPr marL="804863" indent="-332185" fontAlgn="auto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rgbClr val="001F5C"/>
                  </a:buClr>
                  <a:buFont typeface="Arial" pitchFamily="34" charset="0"/>
                  <a:buChar char="•"/>
                  <a:defRPr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FL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  <m:sup>
                        <m:r>
                          <a:rPr lang="en-GB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GB" b="0" i="0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subHide m:val="on"/>
                        <m:supHide m:val="on"/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FL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gender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FL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age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FL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income</m:t>
                                </m:r>
                              </m:sub>
                            </m:sSub>
                          </m:num>
                          <m:den>
                            <m:sSubSup>
                              <m:sSubSup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FL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country</m:t>
                                </m:r>
                              </m:sub>
                              <m:sup>
                                <m:r>
                                  <a:rPr lang="en-GB" b="0" i="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sup>
                            </m:sSubSup>
                          </m:den>
                        </m:f>
                      </m:e>
                    </m:nary>
                  </m:oMath>
                </a14:m>
                <a:endParaRPr lang="en-GB" dirty="0">
                  <a:latin typeface="Lucida Sans" panose="020B0602030504020204" pitchFamily="34" charset="0"/>
                  <a:cs typeface="Calibri" panose="020F0502020204030204" pitchFamily="34" charset="0"/>
                </a:endParaRPr>
              </a:p>
              <a:p>
                <a:pPr marL="804863" indent="-332185" fontAlgn="auto">
                  <a:lnSpc>
                    <a:spcPct val="12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rgbClr val="001F5C"/>
                  </a:buClr>
                  <a:buFont typeface="Arial" pitchFamily="34" charset="0"/>
                  <a:buChar char="•"/>
                  <a:defRPr/>
                </a:pPr>
                <a:r>
                  <a:rPr lang="en-GB" dirty="0">
                    <a:latin typeface="Lucida Sans" panose="020B0602030504020204" pitchFamily="34" charset="0"/>
                    <a:cs typeface="Calibri" panose="020F0502020204030204" pitchFamily="34" charset="0"/>
                  </a:rPr>
                  <a:t>FLH ≥ 50</a:t>
                </a:r>
                <a:r>
                  <a:rPr lang="en-GB" baseline="30000" dirty="0">
                    <a:latin typeface="Lucida Sans" panose="020B0602030504020204" pitchFamily="34" charset="0"/>
                    <a:cs typeface="Calibri" panose="020F0502020204030204" pitchFamily="34" charset="0"/>
                  </a:rPr>
                  <a:t>th</a:t>
                </a:r>
                <a:r>
                  <a:rPr lang="en-GB" dirty="0">
                    <a:latin typeface="Lucida Sans" panose="020B0602030504020204" pitchFamily="34" charset="0"/>
                    <a:cs typeface="Calibri" panose="020F0502020204030204" pitchFamily="34" charset="0"/>
                  </a:rPr>
                  <a:t> percentile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FL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GB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dirty="0">
                    <a:latin typeface="Lucida Sans" panose="020B0602030504020204" pitchFamily="34" charset="0"/>
                    <a:cs typeface="Calibri" panose="020F0502020204030204" pitchFamily="34" charset="0"/>
                  </a:rPr>
                  <a:t>by each country </a:t>
                </a:r>
              </a:p>
              <a:p>
                <a:pPr marL="804863" indent="-332185" fontAlgn="auto">
                  <a:spcAft>
                    <a:spcPts val="0"/>
                  </a:spcAft>
                  <a:buClr>
                    <a:srgbClr val="001F5C"/>
                  </a:buClr>
                  <a:buFont typeface="Arial" pitchFamily="34" charset="0"/>
                  <a:buChar char="•"/>
                  <a:defRPr/>
                </a:pPr>
                <a:endParaRPr lang="en-GB" sz="1600" dirty="0">
                  <a:latin typeface="Lucida Sans" panose="020B060203050402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9513" y="915566"/>
                <a:ext cx="8640960" cy="4227934"/>
              </a:xfrm>
              <a:blipFill>
                <a:blip r:embed="rId3"/>
                <a:stretch>
                  <a:fillRect t="-14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0" y="303498"/>
            <a:ext cx="9144000" cy="38230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Aft>
                <a:spcPts val="0"/>
              </a:spcAft>
              <a:buClr>
                <a:srgbClr val="001F5C"/>
              </a:buClr>
              <a:defRPr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Financial literacy proxies</a:t>
            </a:r>
            <a:endParaRPr lang="en-GB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339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200" y="285210"/>
            <a:ext cx="9144000" cy="38230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95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Financial literacy and attitudes to cryptocurrencies</a:t>
            </a:r>
            <a:endParaRPr lang="en-GB" sz="18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6A22FF-F84C-482D-84B8-4408645071E3}"/>
              </a:ext>
            </a:extLst>
          </p:cNvPr>
          <p:cNvPicPr/>
          <p:nvPr/>
        </p:nvPicPr>
        <p:blipFill rotWithShape="1">
          <a:blip r:embed="rId3"/>
          <a:srcRect l="3395" t="4040" r="2531" b="4746"/>
          <a:stretch/>
        </p:blipFill>
        <p:spPr bwMode="auto">
          <a:xfrm>
            <a:off x="959167" y="685800"/>
            <a:ext cx="7225665" cy="44577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83268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/>
          <p:cNvSpPr>
            <a:spLocks noGrp="1"/>
          </p:cNvSpPr>
          <p:nvPr>
            <p:ph idx="1"/>
          </p:nvPr>
        </p:nvSpPr>
        <p:spPr>
          <a:xfrm>
            <a:off x="251520" y="967036"/>
            <a:ext cx="8496944" cy="4176464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We examine the external validity of our findings, using data from the OECD 2019 Consumer Insights Survey on Cryptoassets (OECD, 2019). </a:t>
            </a:r>
          </a:p>
          <a:p>
            <a:pPr marL="644525" lvl="1" indent="-28575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4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This is based on a custom questionnaire, designed to survey consumers/retail investors to collect data on their attitudes, behaviours and experiences towards digital financial assets, specifically digital (or crypto) currencies and initial coin offerings.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Importantly, in included questions on the financial literacy of investors. </a:t>
            </a:r>
          </a:p>
          <a:p>
            <a:pPr marL="644525" lvl="1" indent="-28575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4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The financial literacy variable is calculated as the number of correct response in the following two questions: “An investment with a high return is likely to be high risk”, and “High inflation means that the cost of living is increasing rapidly”. The response categories involved “True”, “False”, and “I don’t know”.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The survey of some 3,428 retail investors in </a:t>
            </a:r>
            <a:r>
              <a:rPr lang="en-US" altLang="en-US" sz="1600" b="1" i="1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Malaysia, the Philippines, </a:t>
            </a:r>
            <a:r>
              <a:rPr lang="en-US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and</a:t>
            </a:r>
            <a:r>
              <a:rPr lang="en-US" altLang="en-US" sz="1600" b="1" i="1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 Vietnam </a:t>
            </a:r>
            <a:r>
              <a:rPr lang="en-US" altLang="en-US" sz="16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is a selected sample entailing familiarity with cryptocurrencies. </a:t>
            </a:r>
          </a:p>
          <a:p>
            <a:pPr marL="631825" lvl="1" indent="-27305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36.8% </a:t>
            </a:r>
            <a:r>
              <a:rPr lang="en-US" altLang="en-US" sz="14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of the investors currently own some cryptocurrency, </a:t>
            </a:r>
            <a:r>
              <a:rPr lang="en-US" altLang="en-US" sz="1400" dirty="0">
                <a:solidFill>
                  <a:srgbClr val="0000FF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14.6% </a:t>
            </a:r>
            <a:r>
              <a:rPr lang="en-US" altLang="en-US" sz="14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previously owned, </a:t>
            </a:r>
            <a:r>
              <a:rPr lang="en-US" altLang="en-US" sz="1400" dirty="0">
                <a:solidFill>
                  <a:srgbClr val="C00000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31.1% </a:t>
            </a:r>
            <a:r>
              <a:rPr lang="en-US" altLang="en-US" sz="14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never held any cryptocurrency, and </a:t>
            </a:r>
            <a:r>
              <a:rPr lang="en-US" altLang="en-US" sz="1400" dirty="0">
                <a:solidFill>
                  <a:srgbClr val="C00000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17.5% </a:t>
            </a:r>
            <a:r>
              <a:rPr lang="en-US" altLang="en-US" sz="1400" dirty="0">
                <a:solidFill>
                  <a:srgbClr val="003865"/>
                </a:solidFill>
                <a:latin typeface="Lucida Sans" panose="020B0602030504020204" pitchFamily="34" charset="0"/>
                <a:cs typeface="Calibri" panose="020F0502020204030204" pitchFamily="34" charset="0"/>
              </a:rPr>
              <a:t>have never heard of cryptocurrencies.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GB" altLang="en-US" sz="1600" dirty="0">
              <a:solidFill>
                <a:srgbClr val="003865"/>
              </a:solidFill>
              <a:latin typeface="Lucida Sans" panose="020B060203050402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8ED41F-1288-4244-89B7-246AAAC3C74F}"/>
              </a:ext>
            </a:extLst>
          </p:cNvPr>
          <p:cNvSpPr/>
          <p:nvPr/>
        </p:nvSpPr>
        <p:spPr>
          <a:xfrm>
            <a:off x="0" y="267494"/>
            <a:ext cx="9144000" cy="5143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Data II: OECD 2019 Consumer Insights Survey on Cryptoassets</a:t>
            </a:r>
            <a:endParaRPr lang="en-GB" sz="21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989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771550"/>
            <a:ext cx="8784976" cy="4227934"/>
          </a:xfrm>
        </p:spPr>
        <p:txBody>
          <a:bodyPr rtlCol="0">
            <a:noAutofit/>
          </a:bodyPr>
          <a:lstStyle/>
          <a:p>
            <a:pPr marL="403622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US" sz="1600" dirty="0">
                <a:latin typeface="Lucida Sans" panose="020B0602030504020204" pitchFamily="34" charset="0"/>
                <a:cs typeface="Calibri" panose="020F0502020204030204" pitchFamily="34" charset="0"/>
              </a:rPr>
              <a:t>Dependent variable: Attitudes to cryptocurrencies (ING 2018 survey)</a:t>
            </a:r>
          </a:p>
          <a:p>
            <a:pPr marL="804863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Arial" pitchFamily="34" charset="0"/>
              <a:buChar char="•"/>
              <a:defRPr/>
            </a:pPr>
            <a:r>
              <a:rPr lang="en-GB" sz="1500" dirty="0">
                <a:latin typeface="Lucida Sans" panose="020B0602030504020204" pitchFamily="34" charset="0"/>
                <a:cs typeface="Calibri" panose="020F0502020204030204" pitchFamily="34" charset="0"/>
              </a:rPr>
              <a:t>Multinomial probit – 4 outcome categories (Own; Expect to own; Do not expect to own; Not having heard)</a:t>
            </a:r>
          </a:p>
          <a:p>
            <a:pPr marL="804863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Arial" pitchFamily="34" charset="0"/>
              <a:buChar char="•"/>
              <a:defRPr/>
            </a:pPr>
            <a:r>
              <a:rPr lang="en-GB" sz="1500" dirty="0">
                <a:latin typeface="Lucida Sans" panose="020B0602030504020204" pitchFamily="34" charset="0"/>
                <a:cs typeface="Calibri" panose="020F0502020204030204" pitchFamily="34" charset="0"/>
              </a:rPr>
              <a:t>Weighted estimation, with country-level representative weights</a:t>
            </a:r>
          </a:p>
          <a:p>
            <a:pPr marL="403622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600" dirty="0">
                <a:latin typeface="Lucida Sans" panose="020B0602030504020204" pitchFamily="34" charset="0"/>
                <a:cs typeface="Calibri" panose="020F0502020204030204" pitchFamily="34" charset="0"/>
              </a:rPr>
              <a:t>Financial literacy proxy (S&amp;P 2014 survey)</a:t>
            </a:r>
          </a:p>
          <a:p>
            <a:pPr marL="804863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Arial" pitchFamily="34" charset="0"/>
              <a:buChar char="•"/>
              <a:defRPr/>
            </a:pPr>
            <a:r>
              <a:rPr lang="en-GB" sz="1500" dirty="0">
                <a:latin typeface="Lucida Sans" panose="020B0602030504020204" pitchFamily="34" charset="0"/>
                <a:cs typeface="Calibri" panose="020F0502020204030204" pitchFamily="34" charset="0"/>
              </a:rPr>
              <a:t>Matched country-level scores by: (1) gender; (2) age (15-34, 35-54, ≥55), and; (3) income (top60//bottom40)</a:t>
            </a:r>
          </a:p>
          <a:p>
            <a:pPr marL="804863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Arial" pitchFamily="34" charset="0"/>
              <a:buChar char="•"/>
              <a:defRPr/>
            </a:pPr>
            <a:r>
              <a:rPr lang="en-GB" sz="1500" dirty="0">
                <a:latin typeface="Lucida Sans" panose="020B0602030504020204" pitchFamily="34" charset="0"/>
                <a:cs typeface="Calibri" panose="020F0502020204030204" pitchFamily="34" charset="0"/>
              </a:rPr>
              <a:t>The unit is the number of people who responded correctly to at least 3/4 questions</a:t>
            </a:r>
          </a:p>
          <a:p>
            <a:pPr marL="403622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600" dirty="0">
                <a:latin typeface="Lucida Sans" panose="020B0602030504020204" pitchFamily="34" charset="0"/>
                <a:cs typeface="Calibri" panose="020F0502020204030204" pitchFamily="34" charset="0"/>
              </a:rPr>
              <a:t>Our main measure is the average figure by gender, age group, and income group, by country (180 profiles)</a:t>
            </a:r>
          </a:p>
          <a:p>
            <a:pPr marL="403622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600" dirty="0">
                <a:latin typeface="Lucida Sans" panose="020B0602030504020204" pitchFamily="34" charset="0"/>
                <a:cs typeface="Calibri" panose="020F0502020204030204" pitchFamily="34" charset="0"/>
              </a:rPr>
              <a:t>Controls: Gender, age, marital &amp; family status, education, labour-market status, real (PPP-deflated ) equivalized household income per capita (3</a:t>
            </a:r>
            <a:r>
              <a:rPr lang="en-GB" sz="1600" baseline="30000" dirty="0">
                <a:latin typeface="Lucida Sans" panose="020B0602030504020204" pitchFamily="34" charset="0"/>
                <a:cs typeface="Calibri" panose="020F0502020204030204" pitchFamily="34" charset="0"/>
              </a:rPr>
              <a:t>rd</a:t>
            </a:r>
            <a:r>
              <a:rPr lang="en-GB" sz="1600" dirty="0">
                <a:latin typeface="Lucida Sans" panose="020B0602030504020204" pitchFamily="34" charset="0"/>
                <a:cs typeface="Calibri" panose="020F0502020204030204" pitchFamily="34" charset="0"/>
              </a:rPr>
              <a:t> order polynomial), 15 country dummies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303498"/>
            <a:ext cx="9144000" cy="38230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95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Empirical strategy</a:t>
            </a:r>
            <a:endParaRPr lang="en-GB" sz="18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236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504" y="915566"/>
            <a:ext cx="8784976" cy="4227934"/>
          </a:xfrm>
          <a:noFill/>
        </p:spPr>
        <p:txBody>
          <a:bodyPr/>
          <a:lstStyle/>
          <a:p>
            <a:pPr marL="685800" lvl="1" indent="-403225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Ø"/>
            </a:pPr>
            <a:r>
              <a:rPr lang="en-US" sz="1400" b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Changes in the financial markets and the financial technology</a:t>
            </a:r>
          </a:p>
          <a:p>
            <a:pPr marL="1035050" lvl="2" indent="-295275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76325" algn="l"/>
              </a:tabLst>
            </a:pPr>
            <a:r>
              <a:rPr lang="en-US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Capabilities: </a:t>
            </a: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Liquidity, financial inclusion, more opportunities</a:t>
            </a:r>
          </a:p>
          <a:p>
            <a:pPr marL="1035050" lvl="2" indent="-295275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76325" algn="l"/>
              </a:tabLst>
            </a:pPr>
            <a:r>
              <a:rPr lang="en-US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Challenges: </a:t>
            </a: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Increased complexity, financial illiteracy, digital illiteracy</a:t>
            </a:r>
          </a:p>
          <a:p>
            <a:pPr marL="269081" lvl="1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Ø"/>
              <a:tabLst>
                <a:tab pos="685800" algn="l"/>
              </a:tabLst>
            </a:pP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400" b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Changes in the pension landscape</a:t>
            </a:r>
          </a:p>
          <a:p>
            <a:pPr marL="1035050" lvl="2" indent="-295275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35050" algn="l"/>
              </a:tabLst>
            </a:pP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More choice and more individual accounts</a:t>
            </a:r>
          </a:p>
          <a:p>
            <a:pPr marL="1035050" lvl="2" indent="-295275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35050" algn="l"/>
              </a:tabLst>
            </a:pP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Ageing, increasing life expectancy, and low interest rates</a:t>
            </a:r>
          </a:p>
          <a:p>
            <a:pPr marL="269081" lvl="1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Ø"/>
              <a:tabLst>
                <a:tab pos="685800" algn="l"/>
              </a:tabLst>
            </a:pPr>
            <a:r>
              <a:rPr lang="en-US" sz="14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400" b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Changes in the labour markets</a:t>
            </a:r>
          </a:p>
          <a:p>
            <a:pPr marL="1035050" lvl="2" indent="-295275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71563" algn="l"/>
              </a:tabLst>
            </a:pP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lang="en-US" b="0" baseline="300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/ 5</a:t>
            </a:r>
            <a:r>
              <a:rPr lang="en-US" b="0" baseline="3000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industrial revolution	</a:t>
            </a:r>
          </a:p>
          <a:p>
            <a:pPr marL="1035050" lvl="2" indent="-295275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71563" algn="l"/>
              </a:tabLst>
            </a:pP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Increased international mobility</a:t>
            </a:r>
          </a:p>
          <a:p>
            <a:pPr marL="675085" lvl="1" indent="-344091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Ø"/>
              <a:tabLst>
                <a:tab pos="1076325" algn="l"/>
              </a:tabLst>
            </a:pPr>
            <a:r>
              <a:rPr lang="en-US" sz="1400" b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Changes in the political sphere</a:t>
            </a:r>
          </a:p>
          <a:p>
            <a:pPr marL="947738" lvl="2" indent="-208360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71563" algn="l"/>
              </a:tabLst>
            </a:pP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Tighter government budgets (</a:t>
            </a:r>
            <a:r>
              <a:rPr lang="en-US" sz="1400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Austerity, crisis, distrust)</a:t>
            </a:r>
          </a:p>
          <a:p>
            <a:pPr marL="947738" lvl="2" indent="-208360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71563" algn="l"/>
              </a:tabLst>
            </a:pP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Political choices (</a:t>
            </a:r>
            <a:r>
              <a:rPr lang="en-US" sz="1400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Referendums, devolution, public finance)</a:t>
            </a:r>
          </a:p>
          <a:p>
            <a:pPr marL="675085" lvl="1" indent="-344091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Ø"/>
              <a:tabLst>
                <a:tab pos="1076325" algn="l"/>
              </a:tabLst>
            </a:pPr>
            <a:r>
              <a:rPr lang="en-US" sz="1400" b="1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Covid-19 and post-Covid-19 era</a:t>
            </a:r>
          </a:p>
          <a:p>
            <a:pPr marL="1035050" lvl="2" indent="-295275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76325" algn="l"/>
              </a:tabLst>
            </a:pPr>
            <a:r>
              <a:rPr lang="en-US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Capabilities: </a:t>
            </a: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Expansionary fiscal policy, Teleworking, E-commerce,  Online education</a:t>
            </a:r>
          </a:p>
          <a:p>
            <a:pPr marL="1035050" lvl="2" indent="-295275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  <a:tabLst>
                <a:tab pos="1076325" algn="l"/>
              </a:tabLst>
            </a:pPr>
            <a:r>
              <a:rPr lang="en-US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Challenges: </a:t>
            </a:r>
            <a:r>
              <a:rPr lang="en-US" b="0" dirty="0">
                <a:solidFill>
                  <a:srgbClr val="0000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Financial stress, financial resilience, job reallocation, debt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400" dirty="0">
              <a:solidFill>
                <a:srgbClr val="000066"/>
              </a:solidFill>
              <a:latin typeface="Futura T OT" panose="02000000000000000000"/>
              <a:cs typeface="Lucida Sans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13B55F-DA81-4D10-B5CE-94FE5F643D8E}"/>
              </a:ext>
            </a:extLst>
          </p:cNvPr>
          <p:cNvSpPr/>
          <p:nvPr/>
        </p:nvSpPr>
        <p:spPr>
          <a:xfrm>
            <a:off x="0" y="267494"/>
            <a:ext cx="9144000" cy="5143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FFFFFE">
                    <a:lumMod val="20000"/>
                    <a:lumOff val="80000"/>
                  </a:srgbClr>
                </a:solidFill>
                <a:effectLst/>
                <a:uLnTx/>
                <a:uFillTx/>
                <a:latin typeface="Futura T OT" panose="02000000000000000000"/>
                <a:ea typeface="+mn-ea"/>
                <a:cs typeface="Lucida Sans" pitchFamily="34" charset="0"/>
              </a:rPr>
              <a:t>A new economic landscape for personal financial well-being</a:t>
            </a:r>
            <a:endParaRPr kumimoji="0" lang="en-GB" sz="2200" b="1" i="0" u="none" strike="noStrike" kern="1200" cap="none" spc="0" normalizeH="0" baseline="0" noProof="0" dirty="0">
              <a:ln>
                <a:noFill/>
              </a:ln>
              <a:solidFill>
                <a:srgbClr val="FFFFFE">
                  <a:lumMod val="20000"/>
                  <a:lumOff val="80000"/>
                </a:srgbClr>
              </a:solidFill>
              <a:effectLst/>
              <a:uLnTx/>
              <a:uFillTx/>
              <a:latin typeface="Futura T OT" panose="0200000000000000000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31949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2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2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2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2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2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2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423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423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423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423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423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4233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4233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054"/>
          </a:xfrm>
          <a:prstGeom prst="rect">
            <a:avLst/>
          </a:prstGeom>
          <a:solidFill>
            <a:srgbClr val="00386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Financial literacy and attitudes to cryptocurrencies</a:t>
            </a:r>
            <a:endParaRPr lang="en-GB" sz="20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4468714-0C88-4074-8F5B-C6676C2F1A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1467346"/>
              </p:ext>
            </p:extLst>
          </p:nvPr>
        </p:nvGraphicFramePr>
        <p:xfrm>
          <a:off x="1259632" y="555526"/>
          <a:ext cx="6696744" cy="4680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Document" r:id="rId4" imgW="5756614" imgH="6494698" progId="Word.Document.12">
                  <p:embed/>
                </p:oleObj>
              </mc:Choice>
              <mc:Fallback>
                <p:oleObj name="Document" r:id="rId4" imgW="5756614" imgH="649469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9632" y="555526"/>
                        <a:ext cx="6696744" cy="4680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7298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054"/>
          </a:xfrm>
          <a:prstGeom prst="rect">
            <a:avLst/>
          </a:prstGeom>
          <a:solidFill>
            <a:srgbClr val="00386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Robustness I: Country Interactions</a:t>
            </a:r>
            <a:endParaRPr lang="en-GB" sz="20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B93045B-450A-428D-828C-C5DA7B291F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1101798"/>
              </p:ext>
            </p:extLst>
          </p:nvPr>
        </p:nvGraphicFramePr>
        <p:xfrm>
          <a:off x="1187624" y="627534"/>
          <a:ext cx="6264696" cy="4650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Document" r:id="rId4" imgW="5756614" imgH="5902731" progId="Word.Document.12">
                  <p:embed/>
                </p:oleObj>
              </mc:Choice>
              <mc:Fallback>
                <p:oleObj name="Document" r:id="rId4" imgW="5756614" imgH="590273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87624" y="627534"/>
                        <a:ext cx="6264696" cy="4650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6681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054"/>
          </a:xfrm>
          <a:prstGeom prst="rect">
            <a:avLst/>
          </a:prstGeom>
          <a:solidFill>
            <a:srgbClr val="00386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Robustness IV: Endogeneity – Omitted variable bias</a:t>
            </a:r>
            <a:endParaRPr lang="en-GB" sz="20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422C17A-94CD-49CF-9196-3C43CFAEC6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903328"/>
              </p:ext>
            </p:extLst>
          </p:nvPr>
        </p:nvGraphicFramePr>
        <p:xfrm>
          <a:off x="1403648" y="627534"/>
          <a:ext cx="6696744" cy="46275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Document" r:id="rId4" imgW="5756614" imgH="5522026" progId="Word.Document.12">
                  <p:embed/>
                </p:oleObj>
              </mc:Choice>
              <mc:Fallback>
                <p:oleObj name="Document" r:id="rId4" imgW="5756614" imgH="552202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3648" y="627534"/>
                        <a:ext cx="6696744" cy="46275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2857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054"/>
          </a:xfrm>
          <a:prstGeom prst="rect">
            <a:avLst/>
          </a:prstGeom>
          <a:solidFill>
            <a:srgbClr val="00386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Robustness V: External validity – Financial literacy – OECD survey</a:t>
            </a:r>
            <a:endParaRPr lang="en-GB" sz="20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D3FA5E7-3BF0-424C-808E-6A3C4D3542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7291155"/>
              </p:ext>
            </p:extLst>
          </p:nvPr>
        </p:nvGraphicFramePr>
        <p:xfrm>
          <a:off x="1547664" y="555526"/>
          <a:ext cx="5834980" cy="468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Document" r:id="rId4" imgW="5753015" imgH="7066477" progId="Word.Document.12">
                  <p:embed/>
                </p:oleObj>
              </mc:Choice>
              <mc:Fallback>
                <p:oleObj name="Document" r:id="rId4" imgW="5753015" imgH="706647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47664" y="555526"/>
                        <a:ext cx="5834980" cy="468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28672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486054"/>
          </a:xfrm>
          <a:prstGeom prst="rect">
            <a:avLst/>
          </a:prstGeom>
          <a:solidFill>
            <a:srgbClr val="00386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Robustness V: External validity – OECD survey – IV</a:t>
            </a:r>
            <a:endParaRPr lang="en-GB" sz="20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CAD9DB0-0C96-48C7-BFDA-2C329F3D70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7956332"/>
              </p:ext>
            </p:extLst>
          </p:nvPr>
        </p:nvGraphicFramePr>
        <p:xfrm>
          <a:off x="1693864" y="544566"/>
          <a:ext cx="6118496" cy="45592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" name="Document" r:id="rId4" imgW="5756614" imgH="5064531" progId="Word.Document.12">
                  <p:embed/>
                </p:oleObj>
              </mc:Choice>
              <mc:Fallback>
                <p:oleObj name="Document" r:id="rId4" imgW="5756614" imgH="506453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93864" y="544566"/>
                        <a:ext cx="6118496" cy="45592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61906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DD27CE1-7F0F-4DFF-9247-4DC26358D6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077178"/>
              </p:ext>
            </p:extLst>
          </p:nvPr>
        </p:nvGraphicFramePr>
        <p:xfrm>
          <a:off x="215517" y="0"/>
          <a:ext cx="8712966" cy="5074942"/>
        </p:xfrm>
        <a:graphic>
          <a:graphicData uri="http://schemas.openxmlformats.org/drawingml/2006/table">
            <a:tbl>
              <a:tblPr firstRow="1" firstCol="1" bandRow="1"/>
              <a:tblGrid>
                <a:gridCol w="3792441">
                  <a:extLst>
                    <a:ext uri="{9D8B030D-6E8A-4147-A177-3AD203B41FA5}">
                      <a16:colId xmlns:a16="http://schemas.microsoft.com/office/drawing/2014/main" val="1420546589"/>
                    </a:ext>
                  </a:extLst>
                </a:gridCol>
                <a:gridCol w="719545">
                  <a:extLst>
                    <a:ext uri="{9D8B030D-6E8A-4147-A177-3AD203B41FA5}">
                      <a16:colId xmlns:a16="http://schemas.microsoft.com/office/drawing/2014/main" val="3421592367"/>
                    </a:ext>
                  </a:extLst>
                </a:gridCol>
                <a:gridCol w="696149">
                  <a:extLst>
                    <a:ext uri="{9D8B030D-6E8A-4147-A177-3AD203B41FA5}">
                      <a16:colId xmlns:a16="http://schemas.microsoft.com/office/drawing/2014/main" val="2370677392"/>
                    </a:ext>
                  </a:extLst>
                </a:gridCol>
                <a:gridCol w="711190">
                  <a:extLst>
                    <a:ext uri="{9D8B030D-6E8A-4147-A177-3AD203B41FA5}">
                      <a16:colId xmlns:a16="http://schemas.microsoft.com/office/drawing/2014/main" val="1534253087"/>
                    </a:ext>
                  </a:extLst>
                </a:gridCol>
                <a:gridCol w="449547">
                  <a:extLst>
                    <a:ext uri="{9D8B030D-6E8A-4147-A177-3AD203B41FA5}">
                      <a16:colId xmlns:a16="http://schemas.microsoft.com/office/drawing/2014/main" val="2732497321"/>
                    </a:ext>
                  </a:extLst>
                </a:gridCol>
                <a:gridCol w="587507">
                  <a:extLst>
                    <a:ext uri="{9D8B030D-6E8A-4147-A177-3AD203B41FA5}">
                      <a16:colId xmlns:a16="http://schemas.microsoft.com/office/drawing/2014/main" val="1174751730"/>
                    </a:ext>
                  </a:extLst>
                </a:gridCol>
                <a:gridCol w="596690">
                  <a:extLst>
                    <a:ext uri="{9D8B030D-6E8A-4147-A177-3AD203B41FA5}">
                      <a16:colId xmlns:a16="http://schemas.microsoft.com/office/drawing/2014/main" val="465599066"/>
                    </a:ext>
                  </a:extLst>
                </a:gridCol>
                <a:gridCol w="449547">
                  <a:extLst>
                    <a:ext uri="{9D8B030D-6E8A-4147-A177-3AD203B41FA5}">
                      <a16:colId xmlns:a16="http://schemas.microsoft.com/office/drawing/2014/main" val="373648466"/>
                    </a:ext>
                  </a:extLst>
                </a:gridCol>
                <a:gridCol w="710350">
                  <a:extLst>
                    <a:ext uri="{9D8B030D-6E8A-4147-A177-3AD203B41FA5}">
                      <a16:colId xmlns:a16="http://schemas.microsoft.com/office/drawing/2014/main" val="2973066202"/>
                    </a:ext>
                  </a:extLst>
                </a:gridCol>
              </a:tblGrid>
              <a:tr h="203591">
                <a:tc>
                  <a:txBody>
                    <a:bodyPr/>
                    <a:lstStyle/>
                    <a:p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Own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Intend </a:t>
                      </a:r>
                      <a:b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 own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Not intend</a:t>
                      </a:r>
                      <a:b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 own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Own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Intend </a:t>
                      </a:r>
                      <a:b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 own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Not intend </a:t>
                      </a:r>
                      <a:b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GB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 own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504878"/>
                  </a:ext>
                </a:extLst>
              </a:tr>
              <a:tr h="67864">
                <a:tc>
                  <a:txBody>
                    <a:bodyPr/>
                    <a:lstStyle/>
                    <a:p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GB" sz="11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GB" sz="11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GB" sz="11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GB" sz="11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GB" sz="11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1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GB" sz="11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GB" sz="1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939493"/>
                  </a:ext>
                </a:extLst>
              </a:tr>
              <a:tr h="135727">
                <a:tc>
                  <a:txBody>
                    <a:bodyPr/>
                    <a:lstStyle/>
                    <a:p>
                      <a:r>
                        <a:rPr lang="en-GB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Financial literacy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-0.489***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0.133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0.356* 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-0.202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0.011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0.191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3518650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GB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[0.162]  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[0.183]  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[0.184]  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[0.232]  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[0.252]  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[0.269]   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296977"/>
                  </a:ext>
                </a:extLst>
              </a:tr>
              <a:tr h="135727">
                <a:tc>
                  <a:txBody>
                    <a:bodyPr/>
                    <a:lstStyle/>
                    <a:p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Digital currencies – e.g. Bitcoin – are the future of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0.036***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0.053***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-0.089***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0.048***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0.019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-0.067***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2877477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spending online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[0.006]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[0.006]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[0.018]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[0.021]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[0.022]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3529813"/>
                  </a:ext>
                </a:extLst>
              </a:tr>
              <a:tr h="135727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‒”‒ are the future of investment as storage of value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0.023***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0.053***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-0.076***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0.052***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0.061***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-0.113***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0824633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[0.006]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[0.007]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[0.006]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[0.019]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[0.022]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[0.022]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941877"/>
                  </a:ext>
                </a:extLst>
              </a:tr>
              <a:tr h="135727">
                <a:tc>
                  <a:txBody>
                    <a:bodyPr/>
                    <a:lstStyle/>
                    <a:p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I think the value of digital currencies – e.g. Bitcoin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0.038***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0.014***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-0.052***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0.013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0.021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-0.034*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6649527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– will increase in the next 12 months                                              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[0.016]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[0.018]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[0.019]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8612092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Fin. literacy*Future of spending online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-0.026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0.069*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-0.044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7100429"/>
                  </a:ext>
                </a:extLst>
              </a:tr>
              <a:tr h="105965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[0.041]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[0.041]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566212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Fin. literacy*Future of investment or storage of value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-0.057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-0.015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0.071*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4430342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[0.043]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[0.042]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8170043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Fin. literacy*The value will increase in next 12 months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0.049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-0.014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-0.035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6446057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GB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[0.031]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7974524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Fin. literacy* Cryptocurrency riskier than cash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0.001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-0.004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0.004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-0.003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0.006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-0.003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6532566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[0.003]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[0.004]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[0.011]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[0.013]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2837438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bonds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-0.004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0.007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-0.003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0.001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0.01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-0.011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1884249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[0.005]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[0.012]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0309345"/>
                  </a:ext>
                </a:extLst>
              </a:tr>
              <a:tr h="135727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stocks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0.001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-0.017***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0.016***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-0.017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-0.011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0.029**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0842601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[0.003]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[0.011]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[0.013]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1459122"/>
                  </a:ext>
                </a:extLst>
              </a:tr>
              <a:tr h="10440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real estate/property funds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0.002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0.005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-0.007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0.032***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-0.015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-0.017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7362064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[0.012]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[0.015]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[0.016]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3992763"/>
                  </a:ext>
                </a:extLst>
              </a:tr>
              <a:tr h="135727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gold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-0.003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0.012***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-0.008*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0.022*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0.011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-0.033**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4300004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[0.012]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[0.016]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1770912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investing in own business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-0.002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-0.004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0.006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-0.022*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0.002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0.02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4654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GB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[0.011]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[0.013]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[0.014]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4887364"/>
                  </a:ext>
                </a:extLst>
              </a:tr>
              <a:tr h="67864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Fin. literacy* Cryptocurrency riskier than cash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0.006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-0.02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0.014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953134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[0.022]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[0.026]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[0.028]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3247740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bonds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-0.011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-0.006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0.017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2908297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[0.023]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[0.028]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[0.029]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107117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stocks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0.036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-0.011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-0.024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87559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[0.022]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[0.026]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[0.027]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928442"/>
                  </a:ext>
                </a:extLst>
              </a:tr>
              <a:tr h="55648">
                <a:tc>
                  <a:txBody>
                    <a:bodyPr/>
                    <a:lstStyle/>
                    <a:p>
                      <a:pPr indent="381000"/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real estate/funds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-0.061***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0.043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0.017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8431648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[0.023]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[0.029]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[0.030]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5693486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gold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-0.050**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0.002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0.048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462406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[0.023]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[0.029]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[0.030]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7987062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indent="381000"/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- ” -  investing in own business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0.041*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-0.013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-0.028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7188364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r>
                        <a:rPr lang="en-GB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[0.022]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[0.025]   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[0.027]   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1489357"/>
                  </a:ext>
                </a:extLst>
              </a:tr>
              <a:tr h="35349">
                <a:tc>
                  <a:txBody>
                    <a:bodyPr/>
                    <a:lstStyle/>
                    <a:p>
                      <a:r>
                        <a:rPr lang="en-GB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6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6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6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5940321"/>
                  </a:ext>
                </a:extLst>
              </a:tr>
              <a:tr h="101796">
                <a:tc>
                  <a:txBody>
                    <a:bodyPr/>
                    <a:lstStyle/>
                    <a:p>
                      <a:pPr algn="ctr"/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%Fin. literacy effect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-41.15%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5.53%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7.39%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-19.67%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0.07%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4.24%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2502510"/>
                  </a:ext>
                </a:extLst>
              </a:tr>
              <a:tr h="42418">
                <a:tc>
                  <a:txBody>
                    <a:bodyPr/>
                    <a:lstStyle/>
                    <a:p>
                      <a:r>
                        <a:rPr lang="en-GB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#Observations</a:t>
                      </a:r>
                      <a:endParaRPr lang="en-GB" sz="11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8,734</a:t>
                      </a:r>
                      <a:endParaRPr lang="en-GB" sz="11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8,734</a:t>
                      </a:r>
                      <a:endParaRPr lang="en-GB" sz="1100" dirty="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0972" marR="10972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27146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37176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FDCADDD-0149-42F5-8040-FA7BEF4F63E3}"/>
              </a:ext>
            </a:extLst>
          </p:cNvPr>
          <p:cNvSpPr/>
          <p:nvPr/>
        </p:nvSpPr>
        <p:spPr>
          <a:xfrm>
            <a:off x="0" y="26194"/>
            <a:ext cx="9144000" cy="486054"/>
          </a:xfrm>
          <a:prstGeom prst="rect">
            <a:avLst/>
          </a:prstGeom>
          <a:solidFill>
            <a:srgbClr val="00386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25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ea typeface="Verdana" pitchFamily="34" charset="0"/>
                <a:cs typeface="Lucida Sans" pitchFamily="34" charset="0"/>
              </a:rPr>
              <a:t>Moderators V: Perceptions of Risk and Reward</a:t>
            </a:r>
            <a:endParaRPr lang="en-GB" sz="225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A9B5754-A9D8-413B-BB72-79717D534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698310"/>
              </p:ext>
            </p:extLst>
          </p:nvPr>
        </p:nvGraphicFramePr>
        <p:xfrm>
          <a:off x="467544" y="627534"/>
          <a:ext cx="8424936" cy="4347304"/>
        </p:xfrm>
        <a:graphic>
          <a:graphicData uri="http://schemas.openxmlformats.org/drawingml/2006/table">
            <a:tbl>
              <a:tblPr firstRow="1" firstCol="1" bandRow="1"/>
              <a:tblGrid>
                <a:gridCol w="2351195">
                  <a:extLst>
                    <a:ext uri="{9D8B030D-6E8A-4147-A177-3AD203B41FA5}">
                      <a16:colId xmlns:a16="http://schemas.microsoft.com/office/drawing/2014/main" val="3581626367"/>
                    </a:ext>
                  </a:extLst>
                </a:gridCol>
                <a:gridCol w="1033699">
                  <a:extLst>
                    <a:ext uri="{9D8B030D-6E8A-4147-A177-3AD203B41FA5}">
                      <a16:colId xmlns:a16="http://schemas.microsoft.com/office/drawing/2014/main" val="2611103473"/>
                    </a:ext>
                  </a:extLst>
                </a:gridCol>
                <a:gridCol w="1027481">
                  <a:extLst>
                    <a:ext uri="{9D8B030D-6E8A-4147-A177-3AD203B41FA5}">
                      <a16:colId xmlns:a16="http://schemas.microsoft.com/office/drawing/2014/main" val="902041958"/>
                    </a:ext>
                  </a:extLst>
                </a:gridCol>
                <a:gridCol w="1169383">
                  <a:extLst>
                    <a:ext uri="{9D8B030D-6E8A-4147-A177-3AD203B41FA5}">
                      <a16:colId xmlns:a16="http://schemas.microsoft.com/office/drawing/2014/main" val="3444434971"/>
                    </a:ext>
                  </a:extLst>
                </a:gridCol>
                <a:gridCol w="1027481">
                  <a:extLst>
                    <a:ext uri="{9D8B030D-6E8A-4147-A177-3AD203B41FA5}">
                      <a16:colId xmlns:a16="http://schemas.microsoft.com/office/drawing/2014/main" val="2363223658"/>
                    </a:ext>
                  </a:extLst>
                </a:gridCol>
                <a:gridCol w="1028515">
                  <a:extLst>
                    <a:ext uri="{9D8B030D-6E8A-4147-A177-3AD203B41FA5}">
                      <a16:colId xmlns:a16="http://schemas.microsoft.com/office/drawing/2014/main" val="1427028654"/>
                    </a:ext>
                  </a:extLst>
                </a:gridCol>
                <a:gridCol w="787182">
                  <a:extLst>
                    <a:ext uri="{9D8B030D-6E8A-4147-A177-3AD203B41FA5}">
                      <a16:colId xmlns:a16="http://schemas.microsoft.com/office/drawing/2014/main" val="3014403742"/>
                    </a:ext>
                  </a:extLst>
                </a:gridCol>
              </a:tblGrid>
              <a:tr h="297559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Own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Intend </a:t>
                      </a:r>
                      <a:b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 own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Not intend </a:t>
                      </a:r>
                      <a:b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 own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Own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Intend </a:t>
                      </a:r>
                      <a:b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 own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Not intend </a:t>
                      </a:r>
                      <a:b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GB" sz="12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to own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ctr">
                    <a:lnL>
                      <a:noFill/>
                    </a:lnL>
                    <a:lnR>
                      <a:noFill/>
                    </a:lnR>
                    <a:lnT w="190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098955"/>
                  </a:ext>
                </a:extLst>
              </a:tr>
              <a:tr h="59511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GB" sz="12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GB" sz="12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GB" sz="12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GB" sz="12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GB" sz="12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GB" sz="1200" u="sng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GB" sz="1200" u="sng" baseline="-250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7096852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Financial literacy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-0.485***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0.138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0.348*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-0.194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-0.029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0.223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6803886"/>
                  </a:ext>
                </a:extLst>
              </a:tr>
              <a:tr h="56223">
                <a:tc>
                  <a:txBody>
                    <a:bodyPr/>
                    <a:lstStyle/>
                    <a:p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[0.162]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[0.183]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[0.185]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[0.234]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[0.253]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[0.269]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F8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86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Reward perception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0.485***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0.616***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-1.101***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0.572***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0.502***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-1.074***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65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[0.021]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[0.022]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[0.020]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[0.081]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[0.083]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[0.097]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596441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Fin. Literacy*Reward perception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-0.178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0.235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-0.057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4401990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[0.158]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[0.166]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[0.191]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4445233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Risk perception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-0.036*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0.010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0.026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0.085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-0.002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-0.083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7882101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[0.023]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[0.024]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[0.063]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[0.072]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[0.081]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6629983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 dirty="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Fin. Literacy*Risk perception</a:t>
                      </a:r>
                      <a:endParaRPr lang="en-GB" sz="1200" dirty="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‒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-0.244** 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0.027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0.217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0545705"/>
                  </a:ext>
                </a:extLst>
              </a:tr>
              <a:tr h="50183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        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[0.121]   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[0.140]   </a:t>
                      </a:r>
                      <a:endParaRPr lang="en-GB" sz="120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accent6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[0.152]   </a:t>
                      </a:r>
                      <a:endParaRPr lang="en-GB" sz="1200" dirty="0">
                        <a:solidFill>
                          <a:schemeClr val="accent6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4242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Technological literacy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0.081***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0.066***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-0.148***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0.082***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0.066***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-0.148***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8936109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[0.017]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[0.020]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[0.017]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[0.020]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2706441"/>
                  </a:ext>
                </a:extLst>
              </a:tr>
              <a:tr h="119024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Preference for cash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0.001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-0.006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0.005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0.001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-0.006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0.005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5229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[0.008]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[0.008]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030619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Inflectional FTR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-0.070**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0.158***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-0.089**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-0.070**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0.158***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-0.089**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1658226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[0.030]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[0.038]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[0.035]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[0.030]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[0.038]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[0.035]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5413806"/>
                  </a:ext>
                </a:extLst>
              </a:tr>
              <a:tr h="53672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Male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0.072***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0.019*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-0.091***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0.072***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 0.019*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 -0.091***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4559828"/>
                  </a:ext>
                </a:extLst>
              </a:tr>
              <a:tr h="178535">
                <a:tc>
                  <a:txBody>
                    <a:bodyPr/>
                    <a:lstStyle/>
                    <a:p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                          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[0.010]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[0.010]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[0.009]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[0.010]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 [0.010]   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0362252"/>
                  </a:ext>
                </a:extLst>
              </a:tr>
              <a:tr h="59511"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6274000"/>
                  </a:ext>
                </a:extLst>
              </a:tr>
              <a:tr h="204922">
                <a:tc>
                  <a:txBody>
                    <a:bodyPr/>
                    <a:lstStyle/>
                    <a:p>
                      <a:r>
                        <a:rPr lang="en-GB" sz="1200" b="1" i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%Fin. literacy effect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i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-40.95%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i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5.88%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i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7.21%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i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-18.97%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i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-2.61%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i="1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4.97%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6499478"/>
                  </a:ext>
                </a:extLst>
              </a:tr>
              <a:tr h="59511"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3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962533"/>
                  </a:ext>
                </a:extLst>
              </a:tr>
              <a:tr h="119024">
                <a:tc>
                  <a:txBody>
                    <a:bodyPr/>
                    <a:lstStyle/>
                    <a:p>
                      <a:pPr indent="254000"/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#Observations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8,734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8,734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9679" marR="19679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2976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3806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987574"/>
            <a:ext cx="8208912" cy="4014446"/>
          </a:xfrm>
        </p:spPr>
        <p:txBody>
          <a:bodyPr rtlCol="0">
            <a:noAutofit/>
          </a:bodyPr>
          <a:lstStyle/>
          <a:p>
            <a:pPr marL="403622" indent="-332185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500" dirty="0">
                <a:latin typeface="Lucida Sans" panose="020B0602030504020204" pitchFamily="34" charset="0"/>
              </a:rPr>
              <a:t>The results show large negative effects of financial literacy on the probability of owning cryptocurrencies and on intending to own in the future. </a:t>
            </a:r>
          </a:p>
          <a:p>
            <a:pPr marL="403622" indent="-332185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500" dirty="0">
                <a:latin typeface="Lucida Sans" panose="020B0602030504020204" pitchFamily="34" charset="0"/>
              </a:rPr>
              <a:t>The financially-literate are more likely to be aware of cryptocurrencies, compared to their financially-illiterate counterparts. </a:t>
            </a:r>
          </a:p>
          <a:p>
            <a:pPr marL="403622" indent="-332185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500" dirty="0">
                <a:latin typeface="Lucida Sans" panose="020B0602030504020204" pitchFamily="34" charset="0"/>
              </a:rPr>
              <a:t>Our evidence confirms the prediction that the more financially literate are better positioned to evaluate the risk-reward profile offered by cryptocurrencies.</a:t>
            </a:r>
          </a:p>
          <a:p>
            <a:pPr marL="71437" indent="0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defRPr/>
            </a:pPr>
            <a:endParaRPr lang="en-GB" sz="1500" dirty="0">
              <a:latin typeface="Lucida Sans" panose="020B0602030504020204" pitchFamily="34" charset="0"/>
            </a:endParaRPr>
          </a:p>
          <a:p>
            <a:pPr marL="71437" indent="0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defRPr/>
            </a:pPr>
            <a:r>
              <a:rPr lang="en-GB" sz="1500" u="sng" dirty="0">
                <a:latin typeface="Lucida Sans" panose="020B0602030504020204" pitchFamily="34" charset="0"/>
              </a:rPr>
              <a:t>Implications</a:t>
            </a:r>
            <a:r>
              <a:rPr lang="en-GB" sz="1500" dirty="0">
                <a:latin typeface="Lucida Sans" panose="020B0602030504020204" pitchFamily="34" charset="0"/>
              </a:rPr>
              <a:t>: </a:t>
            </a:r>
          </a:p>
          <a:p>
            <a:pPr marL="403622" indent="-332185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500" dirty="0">
                <a:latin typeface="Lucida Sans" panose="020B0602030504020204" pitchFamily="34" charset="0"/>
              </a:rPr>
              <a:t>If the demand for cryptocurrencies is less likely to be driven by financially-literate investors, isn’t the high volatility of cryptocurrencies to be expected? </a:t>
            </a:r>
          </a:p>
          <a:p>
            <a:pPr marL="403622" indent="-332185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500" dirty="0">
                <a:latin typeface="Lucida Sans" panose="020B0602030504020204" pitchFamily="34" charset="0"/>
              </a:rPr>
              <a:t>Do traders understand the supply of cryptocurrencies? </a:t>
            </a:r>
          </a:p>
          <a:p>
            <a:pPr marL="403622" indent="-332185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500" dirty="0">
                <a:latin typeface="Lucida Sans" panose="020B0602030504020204" pitchFamily="34" charset="0"/>
              </a:rPr>
              <a:t>What are the actions needed to attract informed traders into cryptocurrencies? </a:t>
            </a:r>
          </a:p>
          <a:p>
            <a:pPr marL="1035050" indent="-331788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buFont typeface="Arial" pitchFamily="34" charset="0"/>
              <a:buChar char="•"/>
              <a:defRPr/>
            </a:pPr>
            <a:endParaRPr lang="en-GB" sz="1500" dirty="0">
              <a:latin typeface="Lucida Sans" panose="020B0602030504020204" pitchFamily="34" charset="0"/>
            </a:endParaRPr>
          </a:p>
          <a:p>
            <a:pPr marL="403622" indent="-332185" fontAlgn="auto">
              <a:lnSpc>
                <a:spcPct val="120000"/>
              </a:lnSpc>
              <a:spcAft>
                <a:spcPts val="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endParaRPr lang="en-GB" sz="1500" dirty="0">
              <a:latin typeface="Lucida Sans" panose="020B0602030504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303498"/>
            <a:ext cx="9144000" cy="46805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Conclusions</a:t>
            </a:r>
            <a:endParaRPr lang="en-GB" sz="21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4085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564874" y="1203599"/>
            <a:ext cx="3719094" cy="2664295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11559" y="1203598"/>
            <a:ext cx="3744417" cy="504055"/>
          </a:xfrm>
          <a:prstGeom prst="rect">
            <a:avLst/>
          </a:prstGeom>
        </p:spPr>
        <p:txBody>
          <a:bodyPr/>
          <a:lstStyle/>
          <a:p>
            <a:r>
              <a:rPr lang="en-US" sz="2000" dirty="0"/>
              <a:t>Conclusions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4294967295"/>
          </p:nvPr>
        </p:nvSpPr>
        <p:spPr>
          <a:xfrm>
            <a:off x="587097" y="1491633"/>
            <a:ext cx="3744417" cy="3651868"/>
          </a:xfrm>
          <a:prstGeom prst="rect">
            <a:avLst/>
          </a:prstGeom>
        </p:spPr>
        <p:txBody>
          <a:bodyPr/>
          <a:lstStyle/>
          <a:p>
            <a:pPr marL="403622" lvl="1" indent="-338138">
              <a:buFont typeface="Wingdings" pitchFamily="2" charset="2"/>
              <a:buChar char="Ø"/>
            </a:pPr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The regulators are right to be concerned! </a:t>
            </a:r>
          </a:p>
          <a:p>
            <a:pPr marL="403622" lvl="1" indent="-338138">
              <a:buFont typeface="Wingdings" pitchFamily="2" charset="2"/>
              <a:buChar char="Ø"/>
            </a:pPr>
            <a:r>
              <a:rPr lang="en-GB" sz="1600" dirty="0">
                <a:solidFill>
                  <a:srgbClr val="00386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Apart from the recent evidence on  46% of transactions being illegal</a:t>
            </a:r>
          </a:p>
          <a:p>
            <a:pPr marL="860822" lvl="2" indent="-338138">
              <a:buFont typeface="Wingdings" pitchFamily="2" charset="2"/>
              <a:buChar char="Ø"/>
            </a:pPr>
            <a:r>
              <a:rPr lang="en-GB" sz="1400" b="0" dirty="0">
                <a:solidFill>
                  <a:srgbClr val="00386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Such transactions are less likely to appear in surveys</a:t>
            </a:r>
          </a:p>
          <a:p>
            <a:pPr marL="403622" lvl="1" indent="-338138">
              <a:buFont typeface="Wingdings" pitchFamily="2" charset="2"/>
              <a:buChar char="Ø"/>
            </a:pPr>
            <a:r>
              <a:rPr lang="en-GB" sz="1600" dirty="0">
                <a:solidFill>
                  <a:srgbClr val="00386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Our evidence suggests the cryptocurrency market is dominated by uninformed traders</a:t>
            </a:r>
          </a:p>
          <a:p>
            <a:pPr marL="403622" lvl="1" indent="-338138">
              <a:buFont typeface="Wingdings" pitchFamily="2" charset="2"/>
              <a:buChar char="Ø"/>
            </a:pPr>
            <a:endParaRPr lang="en-GB" sz="1600" dirty="0">
              <a:solidFill>
                <a:srgbClr val="00386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060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03498"/>
            <a:ext cx="9144000" cy="38230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1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The Fintech Era</a:t>
            </a:r>
            <a:endParaRPr lang="en-GB" sz="21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BAC170-6742-42FE-A2ED-DCDA5E715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615" y="708670"/>
            <a:ext cx="5074748" cy="2180556"/>
          </a:xfrm>
          <a:prstGeom prst="rect">
            <a:avLst/>
          </a:prstGeom>
        </p:spPr>
      </p:pic>
      <p:pic>
        <p:nvPicPr>
          <p:cNvPr id="8" name="Picture 12" descr="Image result for Blockchain all your problems">
            <a:extLst>
              <a:ext uri="{FF2B5EF4-FFF2-40B4-BE49-F238E27FC236}">
                <a16:creationId xmlns:a16="http://schemas.microsoft.com/office/drawing/2014/main" id="{01A69AF9-3DA8-405B-9AF5-89507CAFD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315" y="1995686"/>
            <a:ext cx="2262132" cy="2940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india_F.jpg">
            <a:extLst>
              <a:ext uri="{FF2B5EF4-FFF2-40B4-BE49-F238E27FC236}">
                <a16:creationId xmlns:a16="http://schemas.microsoft.com/office/drawing/2014/main" id="{9DFE2F36-C939-4060-992F-B6104C350F1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79512" y="2324257"/>
            <a:ext cx="1959151" cy="261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87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z="3000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1950" dirty="0">
                <a:latin typeface="Calibri" panose="020F0502020204030204" pitchFamily="34" charset="0"/>
                <a:cs typeface="Calibri" panose="020F0502020204030204" pitchFamily="34" charset="0"/>
              </a:rPr>
              <a:t>Some ideas have been kicking around for a while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1950" dirty="0">
                <a:latin typeface="Calibri" panose="020F0502020204030204" pitchFamily="34" charset="0"/>
                <a:cs typeface="Calibri" panose="020F0502020204030204" pitchFamily="34" charset="0"/>
              </a:rPr>
              <a:t>A turning point for the financial world was the emergence in 2009 of bitcoin, a digital or crypto- currency</a:t>
            </a:r>
          </a:p>
          <a:p>
            <a:pPr marL="561975" lvl="1" indent="-303610">
              <a:lnSpc>
                <a:spcPct val="90000"/>
              </a:lnSpc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Bitcoin relied on both cryptography and blockchain</a:t>
            </a:r>
          </a:p>
          <a:p>
            <a:pPr marL="561975" lvl="1" indent="-303610">
              <a:lnSpc>
                <a:spcPct val="90000"/>
              </a:lnSpc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Together with other technologies, they enable transactions to occur on a peer-to-peer level, without third-party verification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1950" dirty="0">
                <a:latin typeface="Calibri" panose="020F0502020204030204" pitchFamily="34" charset="0"/>
                <a:cs typeface="Calibri" panose="020F0502020204030204" pitchFamily="34" charset="0"/>
              </a:rPr>
              <a:t>Also, since 2010, investment in fintech has shot up from$2 billion to $19 billion, accelerating transformation</a:t>
            </a:r>
          </a:p>
          <a:p>
            <a:pPr eaLnBrk="1" hangingPunct="1">
              <a:lnSpc>
                <a:spcPct val="90000"/>
              </a:lnSpc>
            </a:pPr>
            <a:endParaRPr lang="en-US" altLang="en-US" sz="19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162DBA-7D38-4224-B425-568CC2821329}"/>
              </a:ext>
            </a:extLst>
          </p:cNvPr>
          <p:cNvSpPr/>
          <p:nvPr/>
        </p:nvSpPr>
        <p:spPr>
          <a:xfrm>
            <a:off x="0" y="303499"/>
            <a:ext cx="9144000" cy="59423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triggered the fintech revolution? </a:t>
            </a:r>
          </a:p>
        </p:txBody>
      </p:sp>
      <p:pic>
        <p:nvPicPr>
          <p:cNvPr id="5" name="Picture 8" descr="Image result for Fintech">
            <a:extLst>
              <a:ext uri="{FF2B5EF4-FFF2-40B4-BE49-F238E27FC236}">
                <a16:creationId xmlns:a16="http://schemas.microsoft.com/office/drawing/2014/main" id="{952451C7-3A2F-400C-9C46-244AD8FD1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3958" y="3543858"/>
            <a:ext cx="3186354" cy="1593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3870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z="3000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latin typeface="+mj-lt"/>
                <a:cs typeface="Calibri" panose="020F0502020204030204" pitchFamily="34" charset="0"/>
              </a:rPr>
              <a:t>There are approximately 5,392 cryptocurrencies being traded with a total market capitalization around $400bn </a:t>
            </a:r>
          </a:p>
          <a:p>
            <a:pPr marL="715963" lvl="1" indent="-357188"/>
            <a:r>
              <a:rPr lang="en-GB" b="0" dirty="0">
                <a:latin typeface="+mj-lt"/>
                <a:cs typeface="Calibri" panose="020F0502020204030204" pitchFamily="34" charset="0"/>
              </a:rPr>
              <a:t>July 2018: Over 1,800 cryptocurrencies with market capitalization &gt;$300 billion</a:t>
            </a:r>
          </a:p>
          <a:p>
            <a:r>
              <a:rPr lang="en-GB" b="0" dirty="0">
                <a:latin typeface="+mj-lt"/>
                <a:cs typeface="Calibri" panose="020F0502020204030204" pitchFamily="34" charset="0"/>
              </a:rPr>
              <a:t>Bitcoin, the largest cryptocurrency, accounts for around half of the total market capitalization. </a:t>
            </a:r>
          </a:p>
          <a:p>
            <a:pPr marL="712788" lvl="1" indent="-355600"/>
            <a:r>
              <a:rPr lang="en-GB" b="0" dirty="0">
                <a:latin typeface="+mj-lt"/>
                <a:cs typeface="Calibri" panose="020F0502020204030204" pitchFamily="34" charset="0"/>
              </a:rPr>
              <a:t>The numerous online cryptocurrency exchanges and markets have had daily dollar volumes of around $50 billion.</a:t>
            </a:r>
          </a:p>
          <a:p>
            <a:r>
              <a:rPr lang="en-GB" b="0" dirty="0">
                <a:latin typeface="+mj-lt"/>
                <a:cs typeface="Calibri" panose="020F0502020204030204" pitchFamily="34" charset="0"/>
              </a:rPr>
              <a:t>Over 300 “cryptofunds” have emerged (hedge funds that invest solely in cryptocurrencies), attracting around $10 billion in assets under management (Rooney and Levy, 2018). </a:t>
            </a:r>
          </a:p>
          <a:p>
            <a:pPr marL="715963" lvl="1" indent="-357188"/>
            <a:r>
              <a:rPr lang="en-GB" dirty="0">
                <a:latin typeface="+mj-lt"/>
                <a:cs typeface="Calibri" panose="020F0502020204030204" pitchFamily="34" charset="0"/>
              </a:rPr>
              <a:t>At least 150 </a:t>
            </a:r>
            <a:r>
              <a:rPr lang="en-GB">
                <a:latin typeface="+mj-lt"/>
                <a:cs typeface="Calibri" panose="020F0502020204030204" pitchFamily="34" charset="0"/>
              </a:rPr>
              <a:t>active cryptofunds (PwC, 2020)</a:t>
            </a:r>
            <a:endParaRPr lang="en-GB" b="0" dirty="0">
              <a:latin typeface="+mj-lt"/>
              <a:cs typeface="Calibri" panose="020F0502020204030204" pitchFamily="34" charset="0"/>
            </a:endParaRPr>
          </a:p>
          <a:p>
            <a:r>
              <a:rPr lang="en-GB" b="0" dirty="0">
                <a:latin typeface="+mj-lt"/>
                <a:cs typeface="Calibri" panose="020F0502020204030204" pitchFamily="34" charset="0"/>
              </a:rPr>
              <a:t>As of 2018, Bitcoin futures have commenced trading on the CME and CBOE, catering to institutional demand for trading and hedging </a:t>
            </a:r>
            <a:r>
              <a:rPr lang="en-US" b="0" dirty="0">
                <a:latin typeface="+mj-lt"/>
                <a:cs typeface="Calibri" panose="020F0502020204030204" pitchFamily="34" charset="0"/>
              </a:rPr>
              <a:t>bitcoin.</a:t>
            </a:r>
            <a:endParaRPr lang="en-US" altLang="en-US" sz="1950" b="0" dirty="0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162DBA-7D38-4224-B425-568CC2821329}"/>
              </a:ext>
            </a:extLst>
          </p:cNvPr>
          <p:cNvSpPr/>
          <p:nvPr/>
        </p:nvSpPr>
        <p:spPr>
          <a:xfrm>
            <a:off x="0" y="303499"/>
            <a:ext cx="9144000" cy="59423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1208716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z="3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162DBA-7D38-4224-B425-568CC2821329}"/>
              </a:ext>
            </a:extLst>
          </p:cNvPr>
          <p:cNvSpPr/>
          <p:nvPr/>
        </p:nvSpPr>
        <p:spPr>
          <a:xfrm>
            <a:off x="0" y="303499"/>
            <a:ext cx="9144000" cy="59423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3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Volatility I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21FF3B4-ADF6-4289-9617-EF53875CA1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2066078"/>
              </p:ext>
            </p:extLst>
          </p:nvPr>
        </p:nvGraphicFramePr>
        <p:xfrm>
          <a:off x="899592" y="987574"/>
          <a:ext cx="7128792" cy="4155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13937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z="3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162DBA-7D38-4224-B425-568CC2821329}"/>
              </a:ext>
            </a:extLst>
          </p:cNvPr>
          <p:cNvSpPr/>
          <p:nvPr/>
        </p:nvSpPr>
        <p:spPr>
          <a:xfrm>
            <a:off x="0" y="303499"/>
            <a:ext cx="9144000" cy="59423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3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Volatility II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0C32682-950F-4832-8085-FA85693B64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1556780"/>
              </p:ext>
            </p:extLst>
          </p:nvPr>
        </p:nvGraphicFramePr>
        <p:xfrm>
          <a:off x="755576" y="962024"/>
          <a:ext cx="7272808" cy="4181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38546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 sz="3000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179512" y="1109828"/>
            <a:ext cx="8629650" cy="4033672"/>
          </a:xfrm>
        </p:spPr>
        <p:txBody>
          <a:bodyPr/>
          <a:lstStyle/>
          <a:p>
            <a:r>
              <a:rPr lang="en-US" b="0" dirty="0">
                <a:latin typeface="+mj-lt"/>
                <a:cs typeface="Calibri" panose="020F0502020204030204" pitchFamily="34" charset="0"/>
              </a:rPr>
              <a:t>Central bank </a:t>
            </a:r>
            <a:r>
              <a:rPr lang="en-GB" b="0" dirty="0">
                <a:latin typeface="+mj-lt"/>
                <a:cs typeface="Calibri" panose="020F0502020204030204" pitchFamily="34" charset="0"/>
              </a:rPr>
              <a:t>heads, such as the Bank of England’s Mark Carney, have publicly expressed </a:t>
            </a:r>
            <a:r>
              <a:rPr lang="en-GB" i="1" dirty="0">
                <a:latin typeface="+mj-lt"/>
                <a:cs typeface="Calibri" panose="020F0502020204030204" pitchFamily="34" charset="0"/>
              </a:rPr>
              <a:t>concerns</a:t>
            </a:r>
            <a:r>
              <a:rPr lang="en-GB" b="0" dirty="0">
                <a:latin typeface="+mj-lt"/>
                <a:cs typeface="Calibri" panose="020F0502020204030204" pitchFamily="34" charset="0"/>
              </a:rPr>
              <a:t> about cryptocurrencies. </a:t>
            </a:r>
          </a:p>
          <a:p>
            <a:pPr marL="712788" lvl="1" indent="-355600"/>
            <a:r>
              <a:rPr lang="en-GB" sz="1600" b="0" dirty="0">
                <a:latin typeface="+mj-lt"/>
                <a:cs typeface="Calibri" panose="020F0502020204030204" pitchFamily="34" charset="0"/>
              </a:rPr>
              <a:t>While cryptocurrencies have many potential benefits including faster and more efficient settlement of payments, regulatory concerns revolve around their use in illegal trade (</a:t>
            </a:r>
            <a:r>
              <a:rPr lang="en-GB" sz="1600" b="1" i="1" dirty="0">
                <a:latin typeface="+mj-lt"/>
                <a:cs typeface="Calibri" panose="020F0502020204030204" pitchFamily="34" charset="0"/>
              </a:rPr>
              <a:t>drugs, hacks and thefts, illegal pornography, and, even, murder-for-hire</a:t>
            </a:r>
            <a:r>
              <a:rPr lang="en-GB" sz="1600" b="0" dirty="0">
                <a:latin typeface="+mj-lt"/>
                <a:cs typeface="Calibri" panose="020F0502020204030204" pitchFamily="34" charset="0"/>
              </a:rPr>
              <a:t>), potential to fund </a:t>
            </a:r>
            <a:r>
              <a:rPr lang="en-GB" sz="1600" b="1" i="1" dirty="0">
                <a:latin typeface="+mj-lt"/>
                <a:cs typeface="Calibri" panose="020F0502020204030204" pitchFamily="34" charset="0"/>
              </a:rPr>
              <a:t>terrorism, launder money, and avoid capital controls</a:t>
            </a:r>
            <a:r>
              <a:rPr lang="en-GB" sz="1600" b="0" dirty="0">
                <a:latin typeface="+mj-lt"/>
                <a:cs typeface="Calibri" panose="020F0502020204030204" pitchFamily="34" charset="0"/>
              </a:rPr>
              <a:t>. </a:t>
            </a:r>
          </a:p>
          <a:p>
            <a:r>
              <a:rPr lang="en-GB" b="0" dirty="0">
                <a:latin typeface="+mj-lt"/>
                <a:cs typeface="Calibri" panose="020F0502020204030204" pitchFamily="34" charset="0"/>
              </a:rPr>
              <a:t>There is little doubt that by providing a digital and anonymous payment mechanism, cryptocurrencies, such as bitcoin, have facilitated the growth of online “darknet” marketplaces in which illegal goods and services are traded.</a:t>
            </a:r>
          </a:p>
          <a:p>
            <a:pPr marL="712788" lvl="1" indent="-355600"/>
            <a:r>
              <a:rPr lang="en-GB" altLang="en-US" sz="1650" b="0" dirty="0">
                <a:latin typeface="+mj-lt"/>
                <a:cs typeface="Calibri" panose="020F0502020204030204" pitchFamily="34" charset="0"/>
              </a:rPr>
              <a:t>In a recent study (</a:t>
            </a:r>
            <a:r>
              <a:rPr lang="en-GB" altLang="en-US" sz="1650" b="0" dirty="0">
                <a:solidFill>
                  <a:srgbClr val="0000FF"/>
                </a:solidFill>
                <a:latin typeface="+mj-lt"/>
                <a:cs typeface="Calibri" panose="020F0502020204030204" pitchFamily="34" charset="0"/>
              </a:rPr>
              <a:t>Foley, et al., 2019, RFS</a:t>
            </a:r>
            <a:r>
              <a:rPr lang="en-GB" altLang="en-US" sz="1650" b="0" dirty="0">
                <a:latin typeface="+mj-lt"/>
                <a:cs typeface="Calibri" panose="020F0502020204030204" pitchFamily="34" charset="0"/>
              </a:rPr>
              <a:t>) </a:t>
            </a:r>
            <a:r>
              <a:rPr lang="en-US" b="0" dirty="0">
                <a:latin typeface="+mj-lt"/>
                <a:cs typeface="Calibri" panose="020F0502020204030204" pitchFamily="34" charset="0"/>
              </a:rPr>
              <a:t>estimate that </a:t>
            </a:r>
            <a:r>
              <a:rPr lang="en-GB" b="0" dirty="0">
                <a:latin typeface="+mj-lt"/>
                <a:cs typeface="Calibri" panose="020F0502020204030204" pitchFamily="34" charset="0"/>
              </a:rPr>
              <a:t>around </a:t>
            </a:r>
            <a:r>
              <a:rPr lang="en-GB" b="1" i="1" dirty="0">
                <a:latin typeface="+mj-lt"/>
                <a:cs typeface="Calibri" panose="020F0502020204030204" pitchFamily="34" charset="0"/>
              </a:rPr>
              <a:t>$76 billion of illegal activity per year </a:t>
            </a:r>
            <a:r>
              <a:rPr lang="en-GB" b="0" dirty="0">
                <a:latin typeface="+mj-lt"/>
                <a:cs typeface="Calibri" panose="020F0502020204030204" pitchFamily="34" charset="0"/>
              </a:rPr>
              <a:t>involves bitcoin (</a:t>
            </a:r>
            <a:r>
              <a:rPr lang="en-GB" b="1" i="1" dirty="0">
                <a:latin typeface="+mj-lt"/>
                <a:cs typeface="Calibri" panose="020F0502020204030204" pitchFamily="34" charset="0"/>
              </a:rPr>
              <a:t>46% of bitcoin transactions</a:t>
            </a:r>
            <a:r>
              <a:rPr lang="en-GB" b="0" dirty="0">
                <a:latin typeface="+mj-lt"/>
                <a:cs typeface="Calibri" panose="020F0502020204030204" pitchFamily="34" charset="0"/>
              </a:rPr>
              <a:t>), which is close to the scale of the U.S. and European markets for illegal drugs.</a:t>
            </a:r>
            <a:endParaRPr lang="en-US" altLang="en-US" sz="1650" b="0" dirty="0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162DBA-7D38-4224-B425-568CC2821329}"/>
              </a:ext>
            </a:extLst>
          </p:cNvPr>
          <p:cNvSpPr/>
          <p:nvPr/>
        </p:nvSpPr>
        <p:spPr>
          <a:xfrm>
            <a:off x="0" y="303499"/>
            <a:ext cx="9144000" cy="59423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Concerns</a:t>
            </a:r>
          </a:p>
        </p:txBody>
      </p:sp>
    </p:spTree>
    <p:extLst>
      <p:ext uri="{BB962C8B-B14F-4D97-AF65-F5344CB8AC3E}">
        <p14:creationId xmlns:p14="http://schemas.microsoft.com/office/powerpoint/2010/main" val="185689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915566"/>
            <a:ext cx="8640960" cy="4086454"/>
          </a:xfrm>
        </p:spPr>
        <p:txBody>
          <a:bodyPr rtlCol="0">
            <a:noAutofit/>
          </a:bodyPr>
          <a:lstStyle/>
          <a:p>
            <a:pPr marL="403622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We examine the demand attitudes to cryptocurrencies using </a:t>
            </a:r>
            <a:r>
              <a:rPr lang="en-GB" sz="1650" b="1" i="1" dirty="0">
                <a:latin typeface="Lucida Sans" panose="020B0602030504020204" pitchFamily="34" charset="0"/>
                <a:cs typeface="Calibri" panose="020F0502020204030204" pitchFamily="34" charset="0"/>
              </a:rPr>
              <a:t>microdata from 15 countries of the ING Global Banking Survey</a:t>
            </a:r>
            <a:endParaRPr lang="en-GB" sz="1650" dirty="0">
              <a:latin typeface="Lucida Sans" panose="020B0602030504020204" pitchFamily="34" charset="0"/>
              <a:cs typeface="Calibri" panose="020F0502020204030204" pitchFamily="34" charset="0"/>
            </a:endParaRPr>
          </a:p>
          <a:p>
            <a:pPr marL="403622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We generate a financial literacy proxy using data from the </a:t>
            </a:r>
            <a:r>
              <a:rPr lang="en-GB" sz="1650" b="1" i="1" dirty="0">
                <a:latin typeface="Lucida Sans" panose="020B0602030504020204" pitchFamily="34" charset="0"/>
                <a:cs typeface="Calibri" panose="020F0502020204030204" pitchFamily="34" charset="0"/>
              </a:rPr>
              <a:t>S&amp;P 2015 Global Financial-Literacy Survey</a:t>
            </a: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, and construct a composite index based on country scores overall and by gender, age and income group</a:t>
            </a:r>
          </a:p>
          <a:p>
            <a:pPr marL="403622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We examine the relationship between financial literacy and attitudes to cryptocurrencies, in terms of </a:t>
            </a:r>
            <a:r>
              <a:rPr lang="en-GB" sz="1650" b="1" i="1" dirty="0">
                <a:latin typeface="Lucida Sans" panose="020B0602030504020204" pitchFamily="34" charset="0"/>
                <a:cs typeface="Calibri" panose="020F0502020204030204" pitchFamily="34" charset="0"/>
              </a:rPr>
              <a:t>owning, intending to own, not intending to own, </a:t>
            </a: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and</a:t>
            </a:r>
            <a:r>
              <a:rPr lang="en-GB" sz="1650" b="1" i="1" dirty="0">
                <a:latin typeface="Lucida Sans" panose="020B0602030504020204" pitchFamily="34" charset="0"/>
                <a:cs typeface="Calibri" panose="020F0502020204030204" pitchFamily="34" charset="0"/>
              </a:rPr>
              <a:t> not having heard</a:t>
            </a: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 of them (4 categories)</a:t>
            </a:r>
          </a:p>
          <a:p>
            <a:pPr marL="403622" indent="-332185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1F5C"/>
              </a:buClr>
              <a:buFont typeface="Wingdings" pitchFamily="2" charset="2"/>
              <a:buChar char="v"/>
              <a:defRPr/>
            </a:pP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We establish the </a:t>
            </a:r>
            <a:r>
              <a:rPr lang="en-GB" sz="1650" b="1" i="1" dirty="0">
                <a:latin typeface="Lucida Sans" panose="020B0602030504020204" pitchFamily="34" charset="0"/>
                <a:cs typeface="Calibri" panose="020F0502020204030204" pitchFamily="34" charset="0"/>
              </a:rPr>
              <a:t>external validity </a:t>
            </a:r>
            <a:r>
              <a:rPr lang="en-GB" sz="1650" dirty="0">
                <a:latin typeface="Lucida Sans" panose="020B0602030504020204" pitchFamily="34" charset="0"/>
                <a:cs typeface="Calibri" panose="020F0502020204030204" pitchFamily="34" charset="0"/>
              </a:rPr>
              <a:t>of our financial literacy proxy and findings, using a custom survey with the OECD in 3 Asian countries, namely the </a:t>
            </a:r>
            <a:r>
              <a:rPr lang="en-US" sz="1650" b="1" i="1" dirty="0">
                <a:latin typeface="Lucida Sans" panose="020B0602030504020204" pitchFamily="34" charset="0"/>
                <a:cs typeface="Calibri" panose="020F0502020204030204" pitchFamily="34" charset="0"/>
              </a:rPr>
              <a:t>OECD Consumer Insights Survey on Cryptoassets</a:t>
            </a:r>
            <a:endParaRPr lang="en-GB" sz="1650" b="1" i="1" dirty="0">
              <a:latin typeface="Lucida Sans" panose="020B060203050402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303498"/>
            <a:ext cx="9144000" cy="46805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Lucida Sans" pitchFamily="34" charset="0"/>
                <a:cs typeface="Lucida Sans" pitchFamily="34" charset="0"/>
              </a:rPr>
              <a:t>Who buys cryptocurrencies? </a:t>
            </a:r>
            <a:endParaRPr lang="en-GB" sz="2200" b="1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353212"/>
      </p:ext>
    </p:extLst>
  </p:cSld>
  <p:clrMapOvr>
    <a:masterClrMapping/>
  </p:clrMapOvr>
</p:sld>
</file>

<file path=ppt/theme/theme1.xml><?xml version="1.0" encoding="utf-8"?>
<a:theme xmlns:a="http://schemas.openxmlformats.org/drawingml/2006/main" name="UoG_PowerPoint_16.9">
  <a:themeElements>
    <a:clrScheme name="UofG">
      <a:dk1>
        <a:srgbClr val="003865"/>
      </a:dk1>
      <a:lt1>
        <a:srgbClr val="FFFFFE"/>
      </a:lt1>
      <a:dk2>
        <a:srgbClr val="003865"/>
      </a:dk2>
      <a:lt2>
        <a:srgbClr val="FFFFFE"/>
      </a:lt2>
      <a:accent1>
        <a:srgbClr val="5B4D6C"/>
      </a:accent1>
      <a:accent2>
        <a:srgbClr val="0075B0"/>
      </a:accent2>
      <a:accent3>
        <a:srgbClr val="951272"/>
      </a:accent3>
      <a:accent4>
        <a:srgbClr val="00B5D1"/>
      </a:accent4>
      <a:accent5>
        <a:srgbClr val="4F5961"/>
      </a:accent5>
      <a:accent6>
        <a:srgbClr val="500B29"/>
      </a:accent6>
      <a:hlink>
        <a:srgbClr val="0075B0"/>
      </a:hlink>
      <a:folHlink>
        <a:srgbClr val="003865"/>
      </a:folHlink>
    </a:clrScheme>
    <a:fontScheme name="Uof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eme1">
  <a:themeElements>
    <a:clrScheme name="Default Design 1">
      <a:dk1>
        <a:srgbClr val="000000"/>
      </a:dk1>
      <a:lt1>
        <a:srgbClr val="FFFFFF"/>
      </a:lt1>
      <a:dk2>
        <a:srgbClr val="003C69"/>
      </a:dk2>
      <a:lt2>
        <a:srgbClr val="808080"/>
      </a:lt2>
      <a:accent1>
        <a:srgbClr val="1C598C"/>
      </a:accent1>
      <a:accent2>
        <a:srgbClr val="4386AF"/>
      </a:accent2>
      <a:accent3>
        <a:srgbClr val="FFFFFF"/>
      </a:accent3>
      <a:accent4>
        <a:srgbClr val="000000"/>
      </a:accent4>
      <a:accent5>
        <a:srgbClr val="ABB5C5"/>
      </a:accent5>
      <a:accent6>
        <a:srgbClr val="3C799E"/>
      </a:accent6>
      <a:hlink>
        <a:srgbClr val="92BCD6"/>
      </a:hlink>
      <a:folHlink>
        <a:srgbClr val="C5DBE9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3C69"/>
        </a:dk2>
        <a:lt2>
          <a:srgbClr val="808080"/>
        </a:lt2>
        <a:accent1>
          <a:srgbClr val="1C598C"/>
        </a:accent1>
        <a:accent2>
          <a:srgbClr val="4386AF"/>
        </a:accent2>
        <a:accent3>
          <a:srgbClr val="FFFFFF"/>
        </a:accent3>
        <a:accent4>
          <a:srgbClr val="000000"/>
        </a:accent4>
        <a:accent5>
          <a:srgbClr val="ABB5C5"/>
        </a:accent5>
        <a:accent6>
          <a:srgbClr val="3C799E"/>
        </a:accent6>
        <a:hlink>
          <a:srgbClr val="92BCD6"/>
        </a:hlink>
        <a:folHlink>
          <a:srgbClr val="C5DBE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5A2669"/>
        </a:dk2>
        <a:lt2>
          <a:srgbClr val="808080"/>
        </a:lt2>
        <a:accent1>
          <a:srgbClr val="815595"/>
        </a:accent1>
        <a:accent2>
          <a:srgbClr val="A580B6"/>
        </a:accent2>
        <a:accent3>
          <a:srgbClr val="FFFFFF"/>
        </a:accent3>
        <a:accent4>
          <a:srgbClr val="000000"/>
        </a:accent4>
        <a:accent5>
          <a:srgbClr val="C1B4C8"/>
        </a:accent5>
        <a:accent6>
          <a:srgbClr val="9573A5"/>
        </a:accent6>
        <a:hlink>
          <a:srgbClr val="C6AFD1"/>
        </a:hlink>
        <a:folHlink>
          <a:srgbClr val="E3D8E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White 1">
        <a:dk1>
          <a:srgbClr val="000000"/>
        </a:dk1>
        <a:lt1>
          <a:srgbClr val="FFFFFF"/>
        </a:lt1>
        <a:dk2>
          <a:srgbClr val="003C69"/>
        </a:dk2>
        <a:lt2>
          <a:srgbClr val="808080"/>
        </a:lt2>
        <a:accent1>
          <a:srgbClr val="1C598C"/>
        </a:accent1>
        <a:accent2>
          <a:srgbClr val="4386AF"/>
        </a:accent2>
        <a:accent3>
          <a:srgbClr val="FFFFFF"/>
        </a:accent3>
        <a:accent4>
          <a:srgbClr val="000000"/>
        </a:accent4>
        <a:accent5>
          <a:srgbClr val="ABB5C5"/>
        </a:accent5>
        <a:accent6>
          <a:srgbClr val="3C799E"/>
        </a:accent6>
        <a:hlink>
          <a:srgbClr val="92BCD6"/>
        </a:hlink>
        <a:folHlink>
          <a:srgbClr val="C5DBE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White 2">
        <a:dk1>
          <a:srgbClr val="000000"/>
        </a:dk1>
        <a:lt1>
          <a:srgbClr val="FFFFFF"/>
        </a:lt1>
        <a:dk2>
          <a:srgbClr val="5A266A"/>
        </a:dk2>
        <a:lt2>
          <a:srgbClr val="808080"/>
        </a:lt2>
        <a:accent1>
          <a:srgbClr val="815595"/>
        </a:accent1>
        <a:accent2>
          <a:srgbClr val="A580B6"/>
        </a:accent2>
        <a:accent3>
          <a:srgbClr val="FFFFFF"/>
        </a:accent3>
        <a:accent4>
          <a:srgbClr val="000000"/>
        </a:accent4>
        <a:accent5>
          <a:srgbClr val="C1B4C8"/>
        </a:accent5>
        <a:accent6>
          <a:srgbClr val="9573A5"/>
        </a:accent6>
        <a:hlink>
          <a:srgbClr val="C6AFD1"/>
        </a:hlink>
        <a:folHlink>
          <a:srgbClr val="E3D8E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White 3">
        <a:dk1>
          <a:srgbClr val="000000"/>
        </a:dk1>
        <a:lt1>
          <a:srgbClr val="FFFFFF"/>
        </a:lt1>
        <a:dk2>
          <a:srgbClr val="693F58"/>
        </a:dk2>
        <a:lt2>
          <a:srgbClr val="808080"/>
        </a:lt2>
        <a:accent1>
          <a:srgbClr val="92587B"/>
        </a:accent1>
        <a:accent2>
          <a:srgbClr val="B88AA5"/>
        </a:accent2>
        <a:accent3>
          <a:srgbClr val="FFFFFF"/>
        </a:accent3>
        <a:accent4>
          <a:srgbClr val="000000"/>
        </a:accent4>
        <a:accent5>
          <a:srgbClr val="C7B4BF"/>
        </a:accent5>
        <a:accent6>
          <a:srgbClr val="A67D95"/>
        </a:accent6>
        <a:hlink>
          <a:srgbClr val="DEC8D5"/>
        </a:hlink>
        <a:folHlink>
          <a:srgbClr val="EFE5E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White 4">
        <a:dk1>
          <a:srgbClr val="000000"/>
        </a:dk1>
        <a:lt1>
          <a:srgbClr val="FFFFFF"/>
        </a:lt1>
        <a:dk2>
          <a:srgbClr val="813C49"/>
        </a:dk2>
        <a:lt2>
          <a:srgbClr val="808080"/>
        </a:lt2>
        <a:accent1>
          <a:srgbClr val="A54D5E"/>
        </a:accent1>
        <a:accent2>
          <a:srgbClr val="BD717F"/>
        </a:accent2>
        <a:accent3>
          <a:srgbClr val="FFFFFF"/>
        </a:accent3>
        <a:accent4>
          <a:srgbClr val="000000"/>
        </a:accent4>
        <a:accent5>
          <a:srgbClr val="CFB2B6"/>
        </a:accent5>
        <a:accent6>
          <a:srgbClr val="AB6672"/>
        </a:accent6>
        <a:hlink>
          <a:srgbClr val="D8ACB4"/>
        </a:hlink>
        <a:folHlink>
          <a:srgbClr val="E9CFD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White 5">
        <a:dk1>
          <a:srgbClr val="000000"/>
        </a:dk1>
        <a:lt1>
          <a:srgbClr val="FFFFFF"/>
        </a:lt1>
        <a:dk2>
          <a:srgbClr val="433F6D"/>
        </a:dk2>
        <a:lt2>
          <a:srgbClr val="808080"/>
        </a:lt2>
        <a:accent1>
          <a:srgbClr val="5F5999"/>
        </a:accent1>
        <a:accent2>
          <a:srgbClr val="8B86B8"/>
        </a:accent2>
        <a:accent3>
          <a:srgbClr val="FFFFFF"/>
        </a:accent3>
        <a:accent4>
          <a:srgbClr val="000000"/>
        </a:accent4>
        <a:accent5>
          <a:srgbClr val="B6B5CA"/>
        </a:accent5>
        <a:accent6>
          <a:srgbClr val="7D79A6"/>
        </a:accent6>
        <a:hlink>
          <a:srgbClr val="C2C0DA"/>
        </a:hlink>
        <a:folHlink>
          <a:srgbClr val="D6D5E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White 6">
        <a:dk1>
          <a:srgbClr val="000000"/>
        </a:dk1>
        <a:lt1>
          <a:srgbClr val="FFFFFF"/>
        </a:lt1>
        <a:dk2>
          <a:srgbClr val="20628D"/>
        </a:dk2>
        <a:lt2>
          <a:srgbClr val="808080"/>
        </a:lt2>
        <a:accent1>
          <a:srgbClr val="4A98B0"/>
        </a:accent1>
        <a:accent2>
          <a:srgbClr val="78B3C6"/>
        </a:accent2>
        <a:accent3>
          <a:srgbClr val="FFFFFF"/>
        </a:accent3>
        <a:accent4>
          <a:srgbClr val="000000"/>
        </a:accent4>
        <a:accent5>
          <a:srgbClr val="B1CAD4"/>
        </a:accent5>
        <a:accent6>
          <a:srgbClr val="6CA2B3"/>
        </a:accent6>
        <a:hlink>
          <a:srgbClr val="A1CAD7"/>
        </a:hlink>
        <a:folHlink>
          <a:srgbClr val="C4DEE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White 7">
        <a:dk1>
          <a:srgbClr val="000000"/>
        </a:dk1>
        <a:lt1>
          <a:srgbClr val="FFFFFF"/>
        </a:lt1>
        <a:dk2>
          <a:srgbClr val="305C74"/>
        </a:dk2>
        <a:lt2>
          <a:srgbClr val="808080"/>
        </a:lt2>
        <a:accent1>
          <a:srgbClr val="4381A3"/>
        </a:accent1>
        <a:accent2>
          <a:srgbClr val="77AAC7"/>
        </a:accent2>
        <a:accent3>
          <a:srgbClr val="FFFFFF"/>
        </a:accent3>
        <a:accent4>
          <a:srgbClr val="000000"/>
        </a:accent4>
        <a:accent5>
          <a:srgbClr val="B0C1CE"/>
        </a:accent5>
        <a:accent6>
          <a:srgbClr val="6B9AB4"/>
        </a:accent6>
        <a:hlink>
          <a:srgbClr val="B8D3E2"/>
        </a:hlink>
        <a:folHlink>
          <a:srgbClr val="D6E5E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White 8">
        <a:dk1>
          <a:srgbClr val="000000"/>
        </a:dk1>
        <a:lt1>
          <a:srgbClr val="FFFFFF"/>
        </a:lt1>
        <a:dk2>
          <a:srgbClr val="40685B"/>
        </a:dk2>
        <a:lt2>
          <a:srgbClr val="808080"/>
        </a:lt2>
        <a:accent1>
          <a:srgbClr val="619D89"/>
        </a:accent1>
        <a:accent2>
          <a:srgbClr val="95BDB0"/>
        </a:accent2>
        <a:accent3>
          <a:srgbClr val="FFFFFF"/>
        </a:accent3>
        <a:accent4>
          <a:srgbClr val="000000"/>
        </a:accent4>
        <a:accent5>
          <a:srgbClr val="B7CCC4"/>
        </a:accent5>
        <a:accent6>
          <a:srgbClr val="87AB9F"/>
        </a:accent6>
        <a:hlink>
          <a:srgbClr val="CEE0DA"/>
        </a:hlink>
        <a:folHlink>
          <a:srgbClr val="DCE8E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White 9">
        <a:dk1>
          <a:srgbClr val="000000"/>
        </a:dk1>
        <a:lt1>
          <a:srgbClr val="FFFFFF"/>
        </a:lt1>
        <a:dk2>
          <a:srgbClr val="8B4A1D"/>
        </a:dk2>
        <a:lt2>
          <a:srgbClr val="808080"/>
        </a:lt2>
        <a:accent1>
          <a:srgbClr val="A96B45"/>
        </a:accent1>
        <a:accent2>
          <a:srgbClr val="C79577"/>
        </a:accent2>
        <a:accent3>
          <a:srgbClr val="FFFFFF"/>
        </a:accent3>
        <a:accent4>
          <a:srgbClr val="000000"/>
        </a:accent4>
        <a:accent5>
          <a:srgbClr val="D1BAB0"/>
        </a:accent5>
        <a:accent6>
          <a:srgbClr val="B4876B"/>
        </a:accent6>
        <a:hlink>
          <a:srgbClr val="DEC2B0"/>
        </a:hlink>
        <a:folHlink>
          <a:srgbClr val="EAD9C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20050</TotalTime>
  <Words>3101</Words>
  <Application>Microsoft Office PowerPoint</Application>
  <PresentationFormat>On-screen Show (16:9)</PresentationFormat>
  <Paragraphs>591</Paragraphs>
  <Slides>28</Slides>
  <Notes>23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Arial</vt:lpstr>
      <vt:lpstr>Calibri</vt:lpstr>
      <vt:lpstr>Cambria Math</vt:lpstr>
      <vt:lpstr>Futura T OT</vt:lpstr>
      <vt:lpstr>Lucida Sans</vt:lpstr>
      <vt:lpstr>Lucida Sans Unicode</vt:lpstr>
      <vt:lpstr>Times New Roman</vt:lpstr>
      <vt:lpstr>Wingdings</vt:lpstr>
      <vt:lpstr>UoG_PowerPoint_16.9</vt:lpstr>
      <vt:lpstr>Theme1</vt:lpstr>
      <vt:lpstr>Document</vt:lpstr>
      <vt:lpstr>Financial Literacy and Attitudes to  Cryptocurrencies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Howard</dc:creator>
  <cp:lastModifiedBy>Georgios Panos</cp:lastModifiedBy>
  <cp:revision>444</cp:revision>
  <cp:lastPrinted>2017-06-01T08:56:48Z</cp:lastPrinted>
  <dcterms:created xsi:type="dcterms:W3CDTF">2016-02-16T11:44:26Z</dcterms:created>
  <dcterms:modified xsi:type="dcterms:W3CDTF">2021-11-03T18:33:52Z</dcterms:modified>
</cp:coreProperties>
</file>

<file path=docProps/thumbnail.jpeg>
</file>